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3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4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5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6.xml" ContentType="application/vnd.openxmlformats-officedocument.theme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theme/theme7.xml" ContentType="application/vnd.openxmlformats-officedocument.theme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7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8.xml" ContentType="application/vnd.openxmlformats-officedocument.drawingml.chart+xml"/>
  <Override PartName="/ppt/notesSlides/notesSlide21.xml" ContentType="application/vnd.openxmlformats-officedocument.presentationml.notesSlide+xml"/>
  <Override PartName="/ppt/charts/chart9.xml" ContentType="application/vnd.openxmlformats-officedocument.drawingml.chart+xml"/>
  <Override PartName="/ppt/notesSlides/notesSlide22.xml" ContentType="application/vnd.openxmlformats-officedocument.presentationml.notesSlide+xml"/>
  <Override PartName="/ppt/charts/chart10.xml" ContentType="application/vnd.openxmlformats-officedocument.drawingml.chart+xml"/>
  <Override PartName="/ppt/notesSlides/notesSlide23.xml" ContentType="application/vnd.openxmlformats-officedocument.presentationml.notesSlide+xml"/>
  <Override PartName="/ppt/charts/chart11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2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3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4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15.xml" ContentType="application/vnd.openxmlformats-officedocument.drawingml.chart+xml"/>
  <Override PartName="/ppt/notesSlides/notesSlide30.xml" ContentType="application/vnd.openxmlformats-officedocument.presentationml.notesSlide+xml"/>
  <Override PartName="/ppt/charts/chart16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1" r:id="rId2"/>
    <p:sldMasterId id="2147483695" r:id="rId3"/>
    <p:sldMasterId id="2147483714" r:id="rId4"/>
    <p:sldMasterId id="2147483726" r:id="rId5"/>
    <p:sldMasterId id="2147483754" r:id="rId6"/>
    <p:sldMasterId id="2147483825" r:id="rId7"/>
    <p:sldMasterId id="2147483858" r:id="rId8"/>
  </p:sldMasterIdLst>
  <p:notesMasterIdLst>
    <p:notesMasterId r:id="rId41"/>
  </p:notesMasterIdLst>
  <p:sldIdLst>
    <p:sldId id="391" r:id="rId9"/>
    <p:sldId id="373" r:id="rId10"/>
    <p:sldId id="372" r:id="rId11"/>
    <p:sldId id="302" r:id="rId12"/>
    <p:sldId id="374" r:id="rId13"/>
    <p:sldId id="375" r:id="rId14"/>
    <p:sldId id="376" r:id="rId15"/>
    <p:sldId id="377" r:id="rId16"/>
    <p:sldId id="378" r:id="rId17"/>
    <p:sldId id="303" r:id="rId18"/>
    <p:sldId id="304" r:id="rId19"/>
    <p:sldId id="311" r:id="rId20"/>
    <p:sldId id="312" r:id="rId21"/>
    <p:sldId id="324" r:id="rId22"/>
    <p:sldId id="330" r:id="rId23"/>
    <p:sldId id="331" r:id="rId24"/>
    <p:sldId id="332" r:id="rId25"/>
    <p:sldId id="340" r:id="rId26"/>
    <p:sldId id="342" r:id="rId27"/>
    <p:sldId id="379" r:id="rId28"/>
    <p:sldId id="380" r:id="rId29"/>
    <p:sldId id="381" r:id="rId30"/>
    <p:sldId id="382" r:id="rId31"/>
    <p:sldId id="383" r:id="rId32"/>
    <p:sldId id="384" r:id="rId33"/>
    <p:sldId id="385" r:id="rId34"/>
    <p:sldId id="386" r:id="rId35"/>
    <p:sldId id="388" r:id="rId36"/>
    <p:sldId id="389" r:id="rId37"/>
    <p:sldId id="390" r:id="rId38"/>
    <p:sldId id="387" r:id="rId39"/>
    <p:sldId id="392" r:id="rId40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825"/>
    <a:srgbClr val="795FAF"/>
    <a:srgbClr val="BC72F0"/>
    <a:srgbClr val="DE478E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7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tags" Target="tags/tag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tableStyles" Target="tableStyles.xml"/><Relationship Id="rId20" Type="http://schemas.openxmlformats.org/officeDocument/2006/relationships/slide" Target="slides/slide12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0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1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2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3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4.xlsx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5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6.xlsx"/><Relationship Id="rId1" Type="http://schemas.openxmlformats.org/officeDocument/2006/relationships/themeOverride" Target="../theme/themeOverride1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1"/>
              </a:solidFill>
              <a:ln w="38100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Red</c:v>
                </c:pt>
                <c:pt idx="1">
                  <c:v>Green</c:v>
                </c:pt>
                <c:pt idx="2">
                  <c:v>Blue</c:v>
                </c:pt>
                <c:pt idx="3">
                  <c:v>Purple</c:v>
                </c:pt>
                <c:pt idx="4">
                  <c:v>Orange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38100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Red</c:v>
                </c:pt>
                <c:pt idx="1">
                  <c:v>Green</c:v>
                </c:pt>
                <c:pt idx="2">
                  <c:v>Blue</c:v>
                </c:pt>
                <c:pt idx="3">
                  <c:v>Purple</c:v>
                </c:pt>
                <c:pt idx="4">
                  <c:v>Orange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13</c:v>
                </c:pt>
                <c:pt idx="3">
                  <c:v>22</c:v>
                </c:pt>
                <c:pt idx="4">
                  <c:v>28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3991344"/>
        <c:axId val="1773923584"/>
      </c:lineChart>
      <c:catAx>
        <c:axId val="177399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73923584"/>
        <c:crosses val="autoZero"/>
        <c:auto val="1"/>
        <c:lblAlgn val="ctr"/>
        <c:lblOffset val="100"/>
        <c:noMultiLvlLbl val="0"/>
      </c:catAx>
      <c:valAx>
        <c:axId val="1773923584"/>
        <c:scaling>
          <c:orientation val="minMax"/>
          <c:max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73991344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 cmpd="sng" algn="ctr">
              <a:solidFill>
                <a:srgbClr val="663825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76200" cap="flat" cmpd="sng" algn="ctr">
                <a:solidFill>
                  <a:srgbClr val="663825"/>
                </a:solidFill>
                <a:prstDash val="solid"/>
                <a:beve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 cmpd="sng" algn="ctr">
              <a:solidFill>
                <a:srgbClr val="663825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663825"/>
              </a:solidFill>
              <a:ln w="76200" cap="flat" cmpd="sng" algn="ctr">
                <a:solidFill>
                  <a:srgbClr val="663825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 cmpd="sng" algn="ctr">
              <a:solidFill>
                <a:srgbClr val="A6BABA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76200" cap="flat" cmpd="sng" algn="ctr">
                <a:solidFill>
                  <a:srgbClr val="A6BABA"/>
                </a:solidFill>
                <a:prstDash val="solid"/>
                <a:beve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475680"/>
        <c:axId val="200470080"/>
      </c:lineChart>
      <c:catAx>
        <c:axId val="200475680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prstDash val="solid"/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0470080"/>
        <c:crosses val="autoZero"/>
        <c:auto val="1"/>
        <c:lblAlgn val="ctr"/>
        <c:lblOffset val="100"/>
        <c:noMultiLvlLbl val="0"/>
      </c:catAx>
      <c:valAx>
        <c:axId val="20047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0475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663825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</c:spPr>
          </c:dPt>
          <c:val>
            <c:numRef>
              <c:f>Sheet1!$B$2:$B$3</c:f>
              <c:numCache>
                <c:formatCode>General</c:formatCode>
                <c:ptCount val="2"/>
                <c:pt idx="0">
                  <c:v>73</c:v>
                </c:pt>
                <c:pt idx="1">
                  <c:v>27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numCache>
                      <c:formatCode>General</c:formatCode>
                      <c:ptCount val="2"/>
                    </c:numCache>
                  </c:num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lang="zh-CN" sz="1800">
          <a:latin typeface="微软雅黑 Light" panose="020B0502040204020203" pitchFamily="34" charset="-122"/>
          <a:ea typeface="微软雅黑" panose="020B0503020204020204" pitchFamily="34" charset="-122"/>
          <a:sym typeface="微软雅黑 Light" panose="020B0502040204020203" pitchFamily="34" charset="-122"/>
        </a:defRPr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/>
            </c:spPr>
          </c:dPt>
          <c:val>
            <c:numRef>
              <c:f>Sheet1!$B$2:$B$3</c:f>
              <c:numCache>
                <c:formatCode>General</c:formatCode>
                <c:ptCount val="2"/>
                <c:pt idx="0">
                  <c:v>35</c:v>
                </c:pt>
                <c:pt idx="1">
                  <c:v>65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numCache>
                      <c:formatCode>General</c:formatCode>
                      <c:ptCount val="2"/>
                    </c:numCache>
                  </c:num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lang="zh-CN" sz="1800">
          <a:latin typeface="微软雅黑 Light" panose="020B0502040204020203" pitchFamily="34" charset="-122"/>
          <a:ea typeface="微软雅黑" panose="020B0503020204020204" pitchFamily="34" charset="-122"/>
          <a:sym typeface="微软雅黑 Light" panose="020B0502040204020203" pitchFamily="34" charset="-122"/>
        </a:defRPr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chemeClr val="accent4"/>
            </a:solidFill>
          </c:spPr>
          <c:dPt>
            <c:idx val="0"/>
            <c:bubble3D val="0"/>
            <c:spPr>
              <a:solidFill>
                <a:srgbClr val="663825"/>
              </a:solidFill>
              <a:ln>
                <a:solidFill>
                  <a:srgbClr val="663825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</c:dPt>
          <c:val>
            <c:numRef>
              <c:f>Sheet1!$B$2:$B$3</c:f>
              <c:numCache>
                <c:formatCode>General</c:formatCode>
                <c:ptCount val="2"/>
                <c:pt idx="0">
                  <c:v>87</c:v>
                </c:pt>
                <c:pt idx="1">
                  <c:v>13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numCache>
                      <c:formatCode>General</c:formatCode>
                      <c:ptCount val="2"/>
                    </c:numCache>
                  </c:num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lang="zh-CN" sz="1800">
          <a:latin typeface="微软雅黑 Light" panose="020B0502040204020203" pitchFamily="34" charset="-122"/>
          <a:ea typeface="微软雅黑" panose="020B0503020204020204" pitchFamily="34" charset="-122"/>
          <a:sym typeface="微软雅黑 Light" panose="020B0502040204020203" pitchFamily="34" charset="-122"/>
        </a:defRPr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xVal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2020</c:v>
                </c:pt>
                <c:pt idx="2">
                  <c:v>2025</c:v>
                </c:pt>
                <c:pt idx="3">
                  <c:v>2030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bubbleSize>
            <c:numRef>
              <c:f>{1,1,1,1}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</c:extLst>
        </c:ser>
        <c:ser>
          <c:idx val="1"/>
          <c:order val="1"/>
          <c:spPr>
            <a:solidFill>
              <a:srgbClr val="663825"/>
            </a:solidFill>
            <a:ln>
              <a:noFill/>
            </a:ln>
            <a:effectLst/>
          </c:spPr>
          <c:invertIfNegative val="0"/>
          <c:xVal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2020</c:v>
                </c:pt>
                <c:pt idx="2">
                  <c:v>2025</c:v>
                </c:pt>
                <c:pt idx="3">
                  <c:v>2030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yVal>
          <c:bubbleSize>
            <c:numRef>
              <c:f>{1,1,1,1}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15:tx>
              </c15:filteredSeriesTitle>
            </c:ext>
          </c:extLst>
        </c:ser>
        <c:ser>
          <c:idx val="2"/>
          <c:order val="2"/>
          <c:spPr>
            <a:solidFill>
              <a:srgbClr val="663825"/>
            </a:solidFill>
            <a:ln>
              <a:noFill/>
            </a:ln>
            <a:effectLst/>
          </c:spPr>
          <c:invertIfNegative val="0"/>
          <c:xVal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2020</c:v>
                </c:pt>
                <c:pt idx="2">
                  <c:v>2025</c:v>
                </c:pt>
                <c:pt idx="3">
                  <c:v>2030</c:v>
                </c:pt>
              </c:numCache>
            </c:numRef>
          </c:xVal>
          <c:y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0</c:v>
                </c:pt>
              </c:numCache>
            </c:numRef>
          </c:yVal>
          <c:bubbleSize>
            <c:numRef>
              <c:f>{1,1,1,1}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15:tx>
              </c15:filteredSeries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193938160"/>
        <c:axId val="193935920"/>
      </c:bubbleChart>
      <c:valAx>
        <c:axId val="193938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cs typeface="+mn-cs"/>
                <a:sym typeface="微软雅黑 Light" panose="020B0502040204020203" pitchFamily="34" charset="-122"/>
              </a:defRPr>
            </a:pPr>
            <a:endParaRPr lang="zh-CN"/>
          </a:p>
        </c:txPr>
        <c:crossAx val="193935920"/>
        <c:crosses val="autoZero"/>
        <c:crossBetween val="midCat"/>
      </c:valAx>
      <c:valAx>
        <c:axId val="193935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cs typeface="+mn-cs"/>
                <a:sym typeface="微软雅黑 Light" panose="020B0502040204020203" pitchFamily="34" charset="-122"/>
              </a:defRPr>
            </a:pPr>
            <a:endParaRPr lang="zh-CN"/>
          </a:p>
        </c:txPr>
        <c:crossAx val="1939381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" panose="020B0503020204020204" pitchFamily="34" charset="-122"/>
              <a:cs typeface="+mn-cs"/>
              <a:sym typeface="微软雅黑 Light" panose="020B0502040204020203" pitchFamily="34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>
          <a:latin typeface="微软雅黑 Light" panose="020B0502040204020203" pitchFamily="34" charset="-122"/>
          <a:ea typeface="微软雅黑" panose="020B0503020204020204" pitchFamily="34" charset="-122"/>
          <a:sym typeface="微软雅黑 Light" panose="020B0502040204020203" pitchFamily="34" charset="-122"/>
        </a:defRPr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Category A</c:v>
                </c:pt>
              </c:strCache>
            </c:strRef>
          </c:tx>
          <c:spPr>
            <a:solidFill>
              <a:srgbClr val="663825"/>
            </a:solidFill>
          </c:spPr>
          <c:cat>
            <c:numRef>
              <c:f>Sheet1!$A$2:$A$30</c:f>
              <c:numCache>
                <c:formatCode>yyyy/m/d</c:formatCode>
                <c:ptCount val="29"/>
                <c:pt idx="0">
                  <c:v>42268</c:v>
                </c:pt>
                <c:pt idx="1">
                  <c:v>42269</c:v>
                </c:pt>
                <c:pt idx="2">
                  <c:v>42270</c:v>
                </c:pt>
                <c:pt idx="3">
                  <c:v>42271</c:v>
                </c:pt>
                <c:pt idx="4">
                  <c:v>42272</c:v>
                </c:pt>
                <c:pt idx="5">
                  <c:v>42273</c:v>
                </c:pt>
                <c:pt idx="6">
                  <c:v>42274</c:v>
                </c:pt>
                <c:pt idx="7">
                  <c:v>42275</c:v>
                </c:pt>
                <c:pt idx="8">
                  <c:v>42276</c:v>
                </c:pt>
                <c:pt idx="9">
                  <c:v>42277</c:v>
                </c:pt>
                <c:pt idx="10">
                  <c:v>42278</c:v>
                </c:pt>
                <c:pt idx="11">
                  <c:v>42279</c:v>
                </c:pt>
                <c:pt idx="12">
                  <c:v>42280</c:v>
                </c:pt>
                <c:pt idx="13">
                  <c:v>42281</c:v>
                </c:pt>
                <c:pt idx="14">
                  <c:v>42282</c:v>
                </c:pt>
                <c:pt idx="15">
                  <c:v>42283</c:v>
                </c:pt>
                <c:pt idx="16">
                  <c:v>42284</c:v>
                </c:pt>
                <c:pt idx="17">
                  <c:v>42285</c:v>
                </c:pt>
                <c:pt idx="18">
                  <c:v>42286</c:v>
                </c:pt>
                <c:pt idx="19">
                  <c:v>42287</c:v>
                </c:pt>
                <c:pt idx="20">
                  <c:v>42288</c:v>
                </c:pt>
                <c:pt idx="21">
                  <c:v>42289</c:v>
                </c:pt>
                <c:pt idx="22">
                  <c:v>42290</c:v>
                </c:pt>
                <c:pt idx="23">
                  <c:v>42291</c:v>
                </c:pt>
                <c:pt idx="24">
                  <c:v>42292</c:v>
                </c:pt>
                <c:pt idx="25">
                  <c:v>42293</c:v>
                </c:pt>
                <c:pt idx="26">
                  <c:v>42294</c:v>
                </c:pt>
                <c:pt idx="27">
                  <c:v>42295</c:v>
                </c:pt>
                <c:pt idx="28">
                  <c:v>42296</c:v>
                </c:pt>
              </c:numCache>
            </c:numRef>
          </c:cat>
          <c:val>
            <c:numRef>
              <c:f>Sheet1!$B$2:$B$30</c:f>
              <c:numCache>
                <c:formatCode>General</c:formatCode>
                <c:ptCount val="29"/>
                <c:pt idx="0">
                  <c:v>5</c:v>
                </c:pt>
                <c:pt idx="1">
                  <c:v>5</c:v>
                </c:pt>
                <c:pt idx="2">
                  <c:v>8</c:v>
                </c:pt>
                <c:pt idx="3">
                  <c:v>5</c:v>
                </c:pt>
                <c:pt idx="4">
                  <c:v>9</c:v>
                </c:pt>
                <c:pt idx="5">
                  <c:v>14</c:v>
                </c:pt>
                <c:pt idx="6">
                  <c:v>11</c:v>
                </c:pt>
                <c:pt idx="7">
                  <c:v>16</c:v>
                </c:pt>
                <c:pt idx="8">
                  <c:v>14</c:v>
                </c:pt>
                <c:pt idx="9">
                  <c:v>11</c:v>
                </c:pt>
                <c:pt idx="10">
                  <c:v>7</c:v>
                </c:pt>
                <c:pt idx="11">
                  <c:v>14</c:v>
                </c:pt>
                <c:pt idx="12">
                  <c:v>20</c:v>
                </c:pt>
                <c:pt idx="13">
                  <c:v>22</c:v>
                </c:pt>
                <c:pt idx="14">
                  <c:v>28</c:v>
                </c:pt>
                <c:pt idx="15">
                  <c:v>33</c:v>
                </c:pt>
                <c:pt idx="16">
                  <c:v>56</c:v>
                </c:pt>
                <c:pt idx="17">
                  <c:v>144</c:v>
                </c:pt>
                <c:pt idx="18">
                  <c:v>134</c:v>
                </c:pt>
                <c:pt idx="19">
                  <c:v>104</c:v>
                </c:pt>
                <c:pt idx="20">
                  <c:v>110</c:v>
                </c:pt>
                <c:pt idx="21">
                  <c:v>60</c:v>
                </c:pt>
                <c:pt idx="22">
                  <c:v>45</c:v>
                </c:pt>
                <c:pt idx="23">
                  <c:v>50</c:v>
                </c:pt>
                <c:pt idx="24">
                  <c:v>40</c:v>
                </c:pt>
                <c:pt idx="25">
                  <c:v>22</c:v>
                </c:pt>
                <c:pt idx="26">
                  <c:v>12</c:v>
                </c:pt>
                <c:pt idx="27">
                  <c:v>8</c:v>
                </c:pt>
                <c:pt idx="28">
                  <c:v>10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Category B Fill</c:v>
                </c:pt>
              </c:strCache>
            </c:strRef>
          </c:tx>
          <c:spPr>
            <a:solidFill>
              <a:srgbClr val="663825">
                <a:alpha val="58000"/>
              </a:srgbClr>
            </a:solidFill>
          </c:spPr>
          <c:cat>
            <c:numRef>
              <c:f>Sheet1!$A$2:$A$30</c:f>
              <c:numCache>
                <c:formatCode>yyyy/m/d</c:formatCode>
                <c:ptCount val="29"/>
                <c:pt idx="0">
                  <c:v>42268</c:v>
                </c:pt>
                <c:pt idx="1">
                  <c:v>42269</c:v>
                </c:pt>
                <c:pt idx="2">
                  <c:v>42270</c:v>
                </c:pt>
                <c:pt idx="3">
                  <c:v>42271</c:v>
                </c:pt>
                <c:pt idx="4">
                  <c:v>42272</c:v>
                </c:pt>
                <c:pt idx="5">
                  <c:v>42273</c:v>
                </c:pt>
                <c:pt idx="6">
                  <c:v>42274</c:v>
                </c:pt>
                <c:pt idx="7">
                  <c:v>42275</c:v>
                </c:pt>
                <c:pt idx="8">
                  <c:v>42276</c:v>
                </c:pt>
                <c:pt idx="9">
                  <c:v>42277</c:v>
                </c:pt>
                <c:pt idx="10">
                  <c:v>42278</c:v>
                </c:pt>
                <c:pt idx="11">
                  <c:v>42279</c:v>
                </c:pt>
                <c:pt idx="12">
                  <c:v>42280</c:v>
                </c:pt>
                <c:pt idx="13">
                  <c:v>42281</c:v>
                </c:pt>
                <c:pt idx="14">
                  <c:v>42282</c:v>
                </c:pt>
                <c:pt idx="15">
                  <c:v>42283</c:v>
                </c:pt>
                <c:pt idx="16">
                  <c:v>42284</c:v>
                </c:pt>
                <c:pt idx="17">
                  <c:v>42285</c:v>
                </c:pt>
                <c:pt idx="18">
                  <c:v>42286</c:v>
                </c:pt>
                <c:pt idx="19">
                  <c:v>42287</c:v>
                </c:pt>
                <c:pt idx="20">
                  <c:v>42288</c:v>
                </c:pt>
                <c:pt idx="21">
                  <c:v>42289</c:v>
                </c:pt>
                <c:pt idx="22">
                  <c:v>42290</c:v>
                </c:pt>
                <c:pt idx="23">
                  <c:v>42291</c:v>
                </c:pt>
                <c:pt idx="24">
                  <c:v>42292</c:v>
                </c:pt>
                <c:pt idx="25">
                  <c:v>42293</c:v>
                </c:pt>
                <c:pt idx="26">
                  <c:v>42294</c:v>
                </c:pt>
                <c:pt idx="27">
                  <c:v>42295</c:v>
                </c:pt>
                <c:pt idx="28">
                  <c:v>42296</c:v>
                </c:pt>
              </c:numCache>
            </c:numRef>
          </c:cat>
          <c:val>
            <c:numRef>
              <c:f>Sheet1!$E$2:$E$30</c:f>
              <c:numCache>
                <c:formatCode>General</c:formatCode>
                <c:ptCount val="29"/>
                <c:pt idx="0">
                  <c:v>10</c:v>
                </c:pt>
                <c:pt idx="1">
                  <c:v>2</c:v>
                </c:pt>
                <c:pt idx="2">
                  <c:v>2</c:v>
                </c:pt>
                <c:pt idx="3">
                  <c:v>8</c:v>
                </c:pt>
                <c:pt idx="4">
                  <c:v>13</c:v>
                </c:pt>
                <c:pt idx="5">
                  <c:v>20</c:v>
                </c:pt>
                <c:pt idx="6">
                  <c:v>19</c:v>
                </c:pt>
                <c:pt idx="7">
                  <c:v>34</c:v>
                </c:pt>
                <c:pt idx="8">
                  <c:v>12</c:v>
                </c:pt>
                <c:pt idx="9">
                  <c:v>40</c:v>
                </c:pt>
                <c:pt idx="10">
                  <c:v>22</c:v>
                </c:pt>
                <c:pt idx="11">
                  <c:v>35</c:v>
                </c:pt>
                <c:pt idx="12">
                  <c:v>35</c:v>
                </c:pt>
                <c:pt idx="13">
                  <c:v>30</c:v>
                </c:pt>
                <c:pt idx="14">
                  <c:v>33</c:v>
                </c:pt>
                <c:pt idx="15">
                  <c:v>40</c:v>
                </c:pt>
                <c:pt idx="16">
                  <c:v>80</c:v>
                </c:pt>
                <c:pt idx="17">
                  <c:v>105</c:v>
                </c:pt>
                <c:pt idx="18">
                  <c:v>80</c:v>
                </c:pt>
                <c:pt idx="19">
                  <c:v>70</c:v>
                </c:pt>
                <c:pt idx="20">
                  <c:v>40</c:v>
                </c:pt>
                <c:pt idx="21">
                  <c:v>30</c:v>
                </c:pt>
                <c:pt idx="22">
                  <c:v>35</c:v>
                </c:pt>
                <c:pt idx="23">
                  <c:v>39</c:v>
                </c:pt>
                <c:pt idx="24">
                  <c:v>37</c:v>
                </c:pt>
                <c:pt idx="25">
                  <c:v>45</c:v>
                </c:pt>
                <c:pt idx="26">
                  <c:v>30</c:v>
                </c:pt>
                <c:pt idx="27">
                  <c:v>25</c:v>
                </c:pt>
                <c:pt idx="28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5693488"/>
        <c:axId val="905694048"/>
      </c:area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Category A Fill</c:v>
                </c:pt>
              </c:strCache>
            </c:strRef>
          </c:tx>
          <c:spPr>
            <a:ln w="6350" cap="rnd" cmpd="sng" algn="ctr">
              <a:solidFill>
                <a:srgbClr val="663825"/>
              </a:solidFill>
              <a:prstDash val="solid"/>
              <a:round/>
            </a:ln>
          </c:spPr>
          <c:marker>
            <c:symbol val="circle"/>
            <c:size val="5"/>
            <c:spPr>
              <a:solidFill>
                <a:schemeClr val="accent2"/>
              </a:solidFill>
              <a:ln w="3175" cap="flat" cmpd="sng" algn="ctr">
                <a:solidFill>
                  <a:srgbClr val="663825"/>
                </a:solidFill>
                <a:prstDash val="solid"/>
                <a:round/>
              </a:ln>
            </c:spPr>
          </c:marker>
          <c:cat>
            <c:numRef>
              <c:f>Sheet1!$A$2:$A$30</c:f>
              <c:numCache>
                <c:formatCode>yyyy/m/d</c:formatCode>
                <c:ptCount val="29"/>
                <c:pt idx="0">
                  <c:v>42268</c:v>
                </c:pt>
                <c:pt idx="1">
                  <c:v>42269</c:v>
                </c:pt>
                <c:pt idx="2">
                  <c:v>42270</c:v>
                </c:pt>
                <c:pt idx="3">
                  <c:v>42271</c:v>
                </c:pt>
                <c:pt idx="4">
                  <c:v>42272</c:v>
                </c:pt>
                <c:pt idx="5">
                  <c:v>42273</c:v>
                </c:pt>
                <c:pt idx="6">
                  <c:v>42274</c:v>
                </c:pt>
                <c:pt idx="7">
                  <c:v>42275</c:v>
                </c:pt>
                <c:pt idx="8">
                  <c:v>42276</c:v>
                </c:pt>
                <c:pt idx="9">
                  <c:v>42277</c:v>
                </c:pt>
                <c:pt idx="10">
                  <c:v>42278</c:v>
                </c:pt>
                <c:pt idx="11">
                  <c:v>42279</c:v>
                </c:pt>
                <c:pt idx="12">
                  <c:v>42280</c:v>
                </c:pt>
                <c:pt idx="13">
                  <c:v>42281</c:v>
                </c:pt>
                <c:pt idx="14">
                  <c:v>42282</c:v>
                </c:pt>
                <c:pt idx="15">
                  <c:v>42283</c:v>
                </c:pt>
                <c:pt idx="16">
                  <c:v>42284</c:v>
                </c:pt>
                <c:pt idx="17">
                  <c:v>42285</c:v>
                </c:pt>
                <c:pt idx="18">
                  <c:v>42286</c:v>
                </c:pt>
                <c:pt idx="19">
                  <c:v>42287</c:v>
                </c:pt>
                <c:pt idx="20">
                  <c:v>42288</c:v>
                </c:pt>
                <c:pt idx="21">
                  <c:v>42289</c:v>
                </c:pt>
                <c:pt idx="22">
                  <c:v>42290</c:v>
                </c:pt>
                <c:pt idx="23">
                  <c:v>42291</c:v>
                </c:pt>
                <c:pt idx="24">
                  <c:v>42292</c:v>
                </c:pt>
                <c:pt idx="25">
                  <c:v>42293</c:v>
                </c:pt>
                <c:pt idx="26">
                  <c:v>42294</c:v>
                </c:pt>
                <c:pt idx="27">
                  <c:v>42295</c:v>
                </c:pt>
                <c:pt idx="28">
                  <c:v>42296</c:v>
                </c:pt>
              </c:numCache>
            </c:numRef>
          </c:cat>
          <c:val>
            <c:numRef>
              <c:f>Sheet1!$C$2:$C$30</c:f>
              <c:numCache>
                <c:formatCode>General</c:formatCode>
                <c:ptCount val="29"/>
                <c:pt idx="0">
                  <c:v>5</c:v>
                </c:pt>
                <c:pt idx="1">
                  <c:v>5</c:v>
                </c:pt>
                <c:pt idx="2">
                  <c:v>8</c:v>
                </c:pt>
                <c:pt idx="3">
                  <c:v>5</c:v>
                </c:pt>
                <c:pt idx="4">
                  <c:v>9</c:v>
                </c:pt>
                <c:pt idx="5">
                  <c:v>14</c:v>
                </c:pt>
                <c:pt idx="6">
                  <c:v>11</c:v>
                </c:pt>
                <c:pt idx="7">
                  <c:v>16</c:v>
                </c:pt>
                <c:pt idx="8">
                  <c:v>14</c:v>
                </c:pt>
                <c:pt idx="9">
                  <c:v>11</c:v>
                </c:pt>
                <c:pt idx="10">
                  <c:v>7</c:v>
                </c:pt>
                <c:pt idx="11">
                  <c:v>14</c:v>
                </c:pt>
                <c:pt idx="12">
                  <c:v>20</c:v>
                </c:pt>
                <c:pt idx="13">
                  <c:v>22</c:v>
                </c:pt>
                <c:pt idx="14">
                  <c:v>28</c:v>
                </c:pt>
                <c:pt idx="15">
                  <c:v>33</c:v>
                </c:pt>
                <c:pt idx="16">
                  <c:v>56</c:v>
                </c:pt>
                <c:pt idx="17">
                  <c:v>144</c:v>
                </c:pt>
                <c:pt idx="18">
                  <c:v>134</c:v>
                </c:pt>
                <c:pt idx="19">
                  <c:v>104</c:v>
                </c:pt>
                <c:pt idx="20">
                  <c:v>110</c:v>
                </c:pt>
                <c:pt idx="21">
                  <c:v>60</c:v>
                </c:pt>
                <c:pt idx="22">
                  <c:v>45</c:v>
                </c:pt>
                <c:pt idx="23">
                  <c:v>50</c:v>
                </c:pt>
                <c:pt idx="24">
                  <c:v>40</c:v>
                </c:pt>
                <c:pt idx="25">
                  <c:v>22</c:v>
                </c:pt>
                <c:pt idx="26">
                  <c:v>12</c:v>
                </c:pt>
                <c:pt idx="27">
                  <c:v>8</c:v>
                </c:pt>
                <c:pt idx="28">
                  <c:v>10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Category B</c:v>
                </c:pt>
              </c:strCache>
            </c:strRef>
          </c:tx>
          <c:spPr>
            <a:ln w="6350" cap="rnd" cmpd="sng" algn="ctr">
              <a:solidFill>
                <a:srgbClr val="663825"/>
              </a:solidFill>
              <a:prstDash val="solid"/>
              <a:round/>
            </a:ln>
          </c:spPr>
          <c:marker>
            <c:symbol val="circle"/>
            <c:size val="4"/>
            <c:spPr>
              <a:ln w="6350" cap="flat" cmpd="sng" algn="ctr">
                <a:solidFill>
                  <a:srgbClr val="663825"/>
                </a:solidFill>
                <a:prstDash val="solid"/>
                <a:round/>
              </a:ln>
            </c:spPr>
          </c:marker>
          <c:cat>
            <c:numRef>
              <c:f>Sheet1!$A$2:$A$30</c:f>
              <c:numCache>
                <c:formatCode>yyyy/m/d</c:formatCode>
                <c:ptCount val="29"/>
                <c:pt idx="0">
                  <c:v>42268</c:v>
                </c:pt>
                <c:pt idx="1">
                  <c:v>42269</c:v>
                </c:pt>
                <c:pt idx="2">
                  <c:v>42270</c:v>
                </c:pt>
                <c:pt idx="3">
                  <c:v>42271</c:v>
                </c:pt>
                <c:pt idx="4">
                  <c:v>42272</c:v>
                </c:pt>
                <c:pt idx="5">
                  <c:v>42273</c:v>
                </c:pt>
                <c:pt idx="6">
                  <c:v>42274</c:v>
                </c:pt>
                <c:pt idx="7">
                  <c:v>42275</c:v>
                </c:pt>
                <c:pt idx="8">
                  <c:v>42276</c:v>
                </c:pt>
                <c:pt idx="9">
                  <c:v>42277</c:v>
                </c:pt>
                <c:pt idx="10">
                  <c:v>42278</c:v>
                </c:pt>
                <c:pt idx="11">
                  <c:v>42279</c:v>
                </c:pt>
                <c:pt idx="12">
                  <c:v>42280</c:v>
                </c:pt>
                <c:pt idx="13">
                  <c:v>42281</c:v>
                </c:pt>
                <c:pt idx="14">
                  <c:v>42282</c:v>
                </c:pt>
                <c:pt idx="15">
                  <c:v>42283</c:v>
                </c:pt>
                <c:pt idx="16">
                  <c:v>42284</c:v>
                </c:pt>
                <c:pt idx="17">
                  <c:v>42285</c:v>
                </c:pt>
                <c:pt idx="18">
                  <c:v>42286</c:v>
                </c:pt>
                <c:pt idx="19">
                  <c:v>42287</c:v>
                </c:pt>
                <c:pt idx="20">
                  <c:v>42288</c:v>
                </c:pt>
                <c:pt idx="21">
                  <c:v>42289</c:v>
                </c:pt>
                <c:pt idx="22">
                  <c:v>42290</c:v>
                </c:pt>
                <c:pt idx="23">
                  <c:v>42291</c:v>
                </c:pt>
                <c:pt idx="24">
                  <c:v>42292</c:v>
                </c:pt>
                <c:pt idx="25">
                  <c:v>42293</c:v>
                </c:pt>
                <c:pt idx="26">
                  <c:v>42294</c:v>
                </c:pt>
                <c:pt idx="27">
                  <c:v>42295</c:v>
                </c:pt>
                <c:pt idx="28">
                  <c:v>42296</c:v>
                </c:pt>
              </c:numCache>
            </c:numRef>
          </c:cat>
          <c:val>
            <c:numRef>
              <c:f>Sheet1!$D$2:$D$30</c:f>
              <c:numCache>
                <c:formatCode>General</c:formatCode>
                <c:ptCount val="29"/>
                <c:pt idx="0">
                  <c:v>10</c:v>
                </c:pt>
                <c:pt idx="1">
                  <c:v>2</c:v>
                </c:pt>
                <c:pt idx="2">
                  <c:v>2</c:v>
                </c:pt>
                <c:pt idx="3">
                  <c:v>8</c:v>
                </c:pt>
                <c:pt idx="4">
                  <c:v>13</c:v>
                </c:pt>
                <c:pt idx="5">
                  <c:v>20</c:v>
                </c:pt>
                <c:pt idx="6">
                  <c:v>19</c:v>
                </c:pt>
                <c:pt idx="7">
                  <c:v>34</c:v>
                </c:pt>
                <c:pt idx="8">
                  <c:v>12</c:v>
                </c:pt>
                <c:pt idx="9">
                  <c:v>40</c:v>
                </c:pt>
                <c:pt idx="10">
                  <c:v>22</c:v>
                </c:pt>
                <c:pt idx="11">
                  <c:v>35</c:v>
                </c:pt>
                <c:pt idx="12">
                  <c:v>35</c:v>
                </c:pt>
                <c:pt idx="13">
                  <c:v>30</c:v>
                </c:pt>
                <c:pt idx="14">
                  <c:v>33</c:v>
                </c:pt>
                <c:pt idx="15">
                  <c:v>40</c:v>
                </c:pt>
                <c:pt idx="16">
                  <c:v>80</c:v>
                </c:pt>
                <c:pt idx="17">
                  <c:v>105</c:v>
                </c:pt>
                <c:pt idx="18">
                  <c:v>80</c:v>
                </c:pt>
                <c:pt idx="19">
                  <c:v>70</c:v>
                </c:pt>
                <c:pt idx="20">
                  <c:v>40</c:v>
                </c:pt>
                <c:pt idx="21">
                  <c:v>30</c:v>
                </c:pt>
                <c:pt idx="22">
                  <c:v>35</c:v>
                </c:pt>
                <c:pt idx="23">
                  <c:v>39</c:v>
                </c:pt>
                <c:pt idx="24">
                  <c:v>37</c:v>
                </c:pt>
                <c:pt idx="25">
                  <c:v>45</c:v>
                </c:pt>
                <c:pt idx="26">
                  <c:v>30</c:v>
                </c:pt>
                <c:pt idx="27">
                  <c:v>25</c:v>
                </c:pt>
                <c:pt idx="28">
                  <c:v>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5693488"/>
        <c:axId val="905694048"/>
      </c:lineChart>
      <c:dateAx>
        <c:axId val="905693488"/>
        <c:scaling>
          <c:orientation val="minMax"/>
        </c:scaling>
        <c:delete val="0"/>
        <c:axPos val="b"/>
        <c:majorGridlines>
          <c:spPr>
            <a:ln w="6350" cap="flat" cmpd="sng" algn="ctr">
              <a:solidFill>
                <a:schemeClr val="tx1">
                  <a:lumMod val="60000"/>
                  <a:lumOff val="40000"/>
                  <a:alpha val="50000"/>
                </a:schemeClr>
              </a:solidFill>
              <a:prstDash val="solid"/>
              <a:round/>
            </a:ln>
          </c:spPr>
        </c:majorGridlines>
        <c:numFmt formatCode="yyyy/m/d" sourceLinked="1"/>
        <c:majorTickMark val="none"/>
        <c:minorTickMark val="none"/>
        <c:tickLblPos val="nextTo"/>
        <c:spPr>
          <a:ln w="6350" cap="flat" cmpd="sng" algn="ctr">
            <a:noFill/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05694048"/>
        <c:crosses val="autoZero"/>
        <c:auto val="1"/>
        <c:lblOffset val="100"/>
        <c:baseTimeUnit val="days"/>
        <c:majorUnit val="7"/>
        <c:majorTimeUnit val="days"/>
      </c:dateAx>
      <c:valAx>
        <c:axId val="905694048"/>
        <c:scaling>
          <c:orientation val="minMax"/>
          <c:max val="160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60000"/>
                  <a:lumOff val="40000"/>
                  <a:alpha val="50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ln w="6350" cap="flat" cmpd="sng" algn="ctr">
            <a:noFill/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05693488"/>
        <c:crosses val="autoZero"/>
        <c:crossBetween val="midCat"/>
        <c:majorUnit val="40"/>
      </c:valAx>
      <c:spPr>
        <a:noFill/>
        <a:ln>
          <a:noFill/>
        </a:ln>
      </c:spPr>
    </c:plotArea>
    <c:legend>
      <c:legendPos val="b"/>
      <c:overlay val="0"/>
      <c:txPr>
        <a:bodyPr rot="0" spcFirstLastPara="0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txPr>
    <a:bodyPr/>
    <a:lstStyle/>
    <a:p>
      <a:pPr>
        <a:defRPr lang="zh-CN" sz="1200">
          <a:solidFill>
            <a:schemeClr val="bg1">
              <a:lumMod val="50000"/>
            </a:schemeClr>
          </a:solidFill>
        </a:defRPr>
      </a:pPr>
      <a:endParaRPr lang="zh-CN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372596914873"/>
          <c:y val="0.12554194813321401"/>
          <c:w val="0.865829095228829"/>
          <c:h val="0.6862317827837850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Fashion</c:v>
                </c:pt>
              </c:strCache>
            </c:strRef>
          </c:tx>
          <c:spPr>
            <a:solidFill>
              <a:srgbClr val="66382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September</c:v>
                </c:pt>
                <c:pt idx="1">
                  <c:v>October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80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Tablet</c:v>
                </c:pt>
              </c:strCache>
            </c:strRef>
          </c:tx>
          <c:spPr>
            <a:solidFill>
              <a:srgbClr val="66382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solidFill>
                <a:srgbClr val="663825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September</c:v>
                </c:pt>
                <c:pt idx="1">
                  <c:v>October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50</c:v>
                </c:pt>
                <c:pt idx="1">
                  <c:v>40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Macbook</c:v>
                </c:pt>
              </c:strCache>
            </c:strRef>
          </c:tx>
          <c:spPr>
            <a:solidFill>
              <a:srgbClr val="66382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September</c:v>
                </c:pt>
                <c:pt idx="1">
                  <c:v>October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145</c:v>
                </c:pt>
                <c:pt idx="1">
                  <c:v>195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Imac</c:v>
                </c:pt>
              </c:strCache>
            </c:strRef>
          </c:tx>
          <c:spPr>
            <a:solidFill>
              <a:srgbClr val="663825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663825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September</c:v>
                </c:pt>
                <c:pt idx="1">
                  <c:v>October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60</c:v>
                </c:pt>
                <c:pt idx="1">
                  <c:v>60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Ipad</c:v>
                </c:pt>
              </c:strCache>
            </c:strRef>
          </c:tx>
          <c:spPr>
            <a:solidFill>
              <a:srgbClr val="66382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September</c:v>
                </c:pt>
                <c:pt idx="1">
                  <c:v>October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85</c:v>
                </c:pt>
                <c:pt idx="1">
                  <c:v>160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98642160"/>
        <c:axId val="198642720"/>
      </c:barChart>
      <c:catAx>
        <c:axId val="198642160"/>
        <c:scaling>
          <c:orientation val="maxMin"/>
        </c:scaling>
        <c:delete val="0"/>
        <c:axPos val="l"/>
        <c:majorGridlines>
          <c:spPr>
            <a:ln w="3175" cap="flat" cmpd="sng" algn="ctr">
              <a:solidFill>
                <a:schemeClr val="bg1">
                  <a:lumMod val="75000"/>
                  <a:alpha val="50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8642720"/>
        <c:crosses val="autoZero"/>
        <c:auto val="1"/>
        <c:lblAlgn val="ctr"/>
        <c:lblOffset val="100"/>
        <c:noMultiLvlLbl val="0"/>
      </c:catAx>
      <c:valAx>
        <c:axId val="198642720"/>
        <c:scaling>
          <c:orientation val="minMax"/>
        </c:scaling>
        <c:delete val="0"/>
        <c:axPos val="b"/>
        <c:majorGridlines>
          <c:spPr>
            <a:ln w="3175" cap="flat" cmpd="sng" algn="ctr">
              <a:solidFill>
                <a:schemeClr val="bg1">
                  <a:lumMod val="75000"/>
                  <a:alpha val="50000"/>
                </a:schemeClr>
              </a:solidFill>
              <a:round/>
            </a:ln>
            <a:effectLst/>
          </c:spPr>
        </c:majorGridlines>
        <c:minorGridlines>
          <c:spPr>
            <a:ln w="3175" cap="flat" cmpd="sng" algn="ctr">
              <a:solidFill>
                <a:schemeClr val="bg1">
                  <a:lumMod val="75000"/>
                  <a:alpha val="50000"/>
                </a:schemeClr>
              </a:solidFill>
              <a:round/>
            </a:ln>
            <a:effectLst/>
          </c:spPr>
        </c:min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8642160"/>
        <c:crosses val="max"/>
        <c:crossBetween val="between"/>
      </c:valAx>
      <c:spPr>
        <a:noFill/>
        <a:ln w="3175">
          <a:solidFill>
            <a:schemeClr val="bg1">
              <a:lumMod val="8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280028852092018"/>
          <c:y val="0.92277146067469196"/>
          <c:w val="0.542883375791261"/>
          <c:h val="6.07601026402880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chemeClr val="bg1">
              <a:lumMod val="50000"/>
            </a:schemeClr>
          </a:solidFill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RG</c:v>
                </c:pt>
                <c:pt idx="1">
                  <c:v>DP</c:v>
                </c:pt>
                <c:pt idx="2">
                  <c:v>FP</c:v>
                </c:pt>
                <c:pt idx="3">
                  <c:v>GH</c:v>
                </c:pt>
                <c:pt idx="4">
                  <c:v>JK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5</c:v>
                </c:pt>
                <c:pt idx="2">
                  <c:v>16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3947664"/>
        <c:axId val="1773976784"/>
      </c:barChart>
      <c:catAx>
        <c:axId val="1773947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73976784"/>
        <c:crosses val="autoZero"/>
        <c:auto val="1"/>
        <c:lblAlgn val="ctr"/>
        <c:lblOffset val="100"/>
        <c:noMultiLvlLbl val="0"/>
      </c:catAx>
      <c:valAx>
        <c:axId val="1773976784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73947664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Design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400</c:v>
                </c:pt>
                <c:pt idx="1">
                  <c:v>500</c:v>
                </c:pt>
                <c:pt idx="2">
                  <c:v>900</c:v>
                </c:pt>
                <c:pt idx="3">
                  <c:v>800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Media</c:v>
                </c:pt>
              </c:strCache>
            </c:strRef>
          </c:tx>
          <c:spPr>
            <a:solidFill>
              <a:srgbClr val="66382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1000</c:v>
                </c:pt>
                <c:pt idx="1">
                  <c:v>800</c:v>
                </c:pt>
                <c:pt idx="2">
                  <c:v>600</c:v>
                </c:pt>
                <c:pt idx="3">
                  <c:v>400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Social</c:v>
                </c:pt>
              </c:strCache>
            </c:strRef>
          </c:tx>
          <c:spPr>
            <a:solidFill>
              <a:srgbClr val="66382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500</c:v>
                </c:pt>
                <c:pt idx="1">
                  <c:v>1000</c:v>
                </c:pt>
                <c:pt idx="2">
                  <c:v>1400</c:v>
                </c:pt>
                <c:pt idx="3">
                  <c:v>900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Final</c:v>
                </c:pt>
              </c:strCache>
            </c:strRef>
          </c:tx>
          <c:spPr>
            <a:solidFill>
              <a:srgbClr val="66382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900</c:v>
                </c:pt>
                <c:pt idx="1">
                  <c:v>800</c:v>
                </c:pt>
                <c:pt idx="2">
                  <c:v>1200</c:v>
                </c:pt>
                <c:pt idx="3">
                  <c:v>1000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Earning</c:v>
                </c:pt>
              </c:strCache>
            </c:strRef>
          </c:tx>
          <c:spPr>
            <a:solidFill>
              <a:srgbClr val="66382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Sheet1!$F$2:$F$5</c:f>
              <c:numCache>
                <c:formatCode>General</c:formatCode>
                <c:ptCount val="4"/>
                <c:pt idx="0">
                  <c:v>800</c:v>
                </c:pt>
                <c:pt idx="1">
                  <c:v>900</c:v>
                </c:pt>
                <c:pt idx="2">
                  <c:v>1000</c:v>
                </c:pt>
                <c:pt idx="3">
                  <c:v>1200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5"/>
        <c:axId val="1773915184"/>
        <c:axId val="1773893344"/>
      </c:barChart>
      <c:catAx>
        <c:axId val="17739151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73893344"/>
        <c:crosses val="autoZero"/>
        <c:auto val="1"/>
        <c:lblAlgn val="ctr"/>
        <c:lblOffset val="100"/>
        <c:noMultiLvlLbl val="0"/>
      </c:catAx>
      <c:valAx>
        <c:axId val="17738933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73915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2"/>
            </a:solidFill>
            <a:ln w="34925"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2"/>
              </a:solidFill>
              <a:ln w="34925">
                <a:noFill/>
              </a:ln>
              <a:effectLst/>
            </c:spPr>
          </c:dPt>
          <c:cat>
            <c:strRef>
              <c:f>Sheet1!$A$2:$A$11</c:f>
              <c:strCache>
                <c:ptCount val="10"/>
                <c:pt idx="0">
                  <c:v>RG</c:v>
                </c:pt>
                <c:pt idx="1">
                  <c:v>DP</c:v>
                </c:pt>
                <c:pt idx="2">
                  <c:v>FP</c:v>
                </c:pt>
                <c:pt idx="3">
                  <c:v>GH</c:v>
                </c:pt>
                <c:pt idx="4">
                  <c:v>JK</c:v>
                </c:pt>
                <c:pt idx="5">
                  <c:v>LZ</c:v>
                </c:pt>
                <c:pt idx="6">
                  <c:v>XC</c:v>
                </c:pt>
                <c:pt idx="7">
                  <c:v>VB</c:v>
                </c:pt>
                <c:pt idx="8">
                  <c:v>NM</c:v>
                </c:pt>
                <c:pt idx="9">
                  <c:v>QW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32</c:v>
                </c:pt>
                <c:pt idx="1">
                  <c:v>33</c:v>
                </c:pt>
                <c:pt idx="2">
                  <c:v>28</c:v>
                </c:pt>
                <c:pt idx="3">
                  <c:v>14</c:v>
                </c:pt>
                <c:pt idx="4">
                  <c:v>17</c:v>
                </c:pt>
                <c:pt idx="5">
                  <c:v>5</c:v>
                </c:pt>
                <c:pt idx="6">
                  <c:v>2</c:v>
                </c:pt>
                <c:pt idx="7">
                  <c:v>5</c:v>
                </c:pt>
                <c:pt idx="8">
                  <c:v>15</c:v>
                </c:pt>
                <c:pt idx="9">
                  <c:v>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73935904"/>
        <c:axId val="1773979024"/>
      </c:barChart>
      <c:catAx>
        <c:axId val="1773935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73979024"/>
        <c:crosses val="autoZero"/>
        <c:auto val="1"/>
        <c:lblAlgn val="ctr"/>
        <c:lblOffset val="100"/>
        <c:noMultiLvlLbl val="0"/>
      </c:catAx>
      <c:valAx>
        <c:axId val="17739790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73935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RG</c:v>
                </c:pt>
                <c:pt idx="1">
                  <c:v>DP</c:v>
                </c:pt>
                <c:pt idx="2">
                  <c:v>FP</c:v>
                </c:pt>
                <c:pt idx="3">
                  <c:v>GH</c:v>
                </c:pt>
                <c:pt idx="4">
                  <c:v>JK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5</c:v>
                </c:pt>
                <c:pt idx="2">
                  <c:v>16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3935344"/>
        <c:axId val="1773924704"/>
      </c:barChart>
      <c:catAx>
        <c:axId val="1773935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73924704"/>
        <c:crosses val="autoZero"/>
        <c:auto val="1"/>
        <c:lblAlgn val="ctr"/>
        <c:lblOffset val="100"/>
        <c:noMultiLvlLbl val="0"/>
      </c:catAx>
      <c:valAx>
        <c:axId val="1773924704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73935344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663825">
                <a:lumMod val="60000"/>
                <a:lumOff val="40000"/>
              </a:srgbClr>
            </a:solidFill>
          </c:spPr>
          <c:invertIfNegative val="0"/>
          <c:cat>
            <c:numRef>
              <c:f>Sheet1!$A$2:$A$6</c:f>
              <c:numCache>
                <c:formatCode>yyyy/m/d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663825"/>
            </a:solidFill>
          </c:spPr>
          <c:invertIfNegative val="0"/>
          <c:cat>
            <c:numRef>
              <c:f>Sheet1!$A$2:$A$6</c:f>
              <c:numCache>
                <c:formatCode>yyyy/m/d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25</c:v>
                </c:pt>
                <c:pt idx="1">
                  <c:v>35</c:v>
                </c:pt>
                <c:pt idx="2">
                  <c:v>20</c:v>
                </c:pt>
                <c:pt idx="3">
                  <c:v>30</c:v>
                </c:pt>
                <c:pt idx="4">
                  <c:v>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rgbClr val="663825">
                <a:lumMod val="60000"/>
                <a:lumOff val="40000"/>
              </a:srgbClr>
            </a:solidFill>
            <a:ln w="25400">
              <a:noFill/>
            </a:ln>
          </c:spPr>
          <c:invertIfNegative val="0"/>
          <c:cat>
            <c:numRef>
              <c:f>Sheet1!$A$2:$A$6</c:f>
              <c:numCache>
                <c:formatCode>yyyy/m/d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15</c:v>
                </c:pt>
                <c:pt idx="1">
                  <c:v>23</c:v>
                </c:pt>
                <c:pt idx="2">
                  <c:v>60</c:v>
                </c:pt>
                <c:pt idx="3">
                  <c:v>48</c:v>
                </c:pt>
                <c:pt idx="4">
                  <c:v>52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663825"/>
            </a:solidFill>
          </c:spPr>
          <c:invertIfNegative val="0"/>
          <c:cat>
            <c:numRef>
              <c:f>Sheet1!$A$2:$A$6</c:f>
              <c:numCache>
                <c:formatCode>yyyy/m/d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73932544"/>
        <c:axId val="1773926384"/>
      </c:barChart>
      <c:dateAx>
        <c:axId val="1773932544"/>
        <c:scaling>
          <c:orientation val="minMax"/>
        </c:scaling>
        <c:delete val="0"/>
        <c:axPos val="b"/>
        <c:numFmt formatCode="yyyy/m/d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73926384"/>
        <c:crosses val="autoZero"/>
        <c:auto val="1"/>
        <c:lblOffset val="100"/>
        <c:baseTimeUnit val="months"/>
      </c:dateAx>
      <c:valAx>
        <c:axId val="1773926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  <a:alpha val="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73932544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lang="zh-CN" sz="800">
          <a:solidFill>
            <a:schemeClr val="tx1">
              <a:lumMod val="60000"/>
              <a:lumOff val="40000"/>
            </a:schemeClr>
          </a:solidFill>
        </a:defRPr>
      </a:pPr>
      <a:endParaRPr lang="zh-CN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247"/>
          <c:y val="0.12997800000000001"/>
          <c:w val="0.86253000000000002"/>
          <c:h val="0.6779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April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cat>
            <c:multiLvlStrRef>
              <c:f>Sheet1!$A$2:$A$2</c:f>
            </c:multiLvl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May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invertIfNegative val="0"/>
          <c:cat>
            <c:multiLvlStrRef>
              <c:f>Sheet1!$A$2:$A$2</c:f>
            </c:multiLvl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65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June</c:v>
                </c:pt>
              </c:strCache>
            </c:strRef>
          </c:tx>
          <c:spPr>
            <a:solidFill>
              <a:schemeClr val="accent3"/>
            </a:solidFill>
            <a:ln w="12700" cap="flat">
              <a:noFill/>
              <a:miter lim="400000"/>
            </a:ln>
            <a:effectLst/>
          </c:spPr>
          <c:invertIfNegative val="0"/>
          <c:cat>
            <c:multiLvlStrRef>
              <c:f>Sheet1!$A$2:$A$2</c:f>
            </c:multiLvlStrRef>
          </c:cat>
          <c:val>
            <c:numRef>
              <c:f>Sheet1!$D$2:$D$2</c:f>
              <c:numCache>
                <c:formatCode>General</c:formatCode>
                <c:ptCount val="1"/>
                <c:pt idx="0">
                  <c:v>90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July</c:v>
                </c:pt>
              </c:strCache>
            </c:strRef>
          </c:tx>
          <c:spPr>
            <a:solidFill>
              <a:schemeClr val="accent4"/>
            </a:solidFill>
            <a:ln w="12700" cap="flat">
              <a:noFill/>
              <a:miter lim="400000"/>
            </a:ln>
            <a:effectLst/>
          </c:spPr>
          <c:invertIfNegative val="0"/>
          <c:cat>
            <c:multiLvlStrRef>
              <c:f>Sheet1!$A$2:$A$2</c:f>
            </c:multiLvlStrRef>
          </c:cat>
          <c:val>
            <c:numRef>
              <c:f>Sheet1!$E$2:$E$2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August</c:v>
                </c:pt>
              </c:strCache>
            </c:strRef>
          </c:tx>
          <c:spPr>
            <a:solidFill>
              <a:schemeClr val="accent5"/>
            </a:solidFill>
            <a:ln w="12700" cap="flat">
              <a:noFill/>
              <a:miter lim="400000"/>
            </a:ln>
            <a:effectLst/>
          </c:spPr>
          <c:invertIfNegative val="0"/>
          <c:cat>
            <c:multiLvlStrRef>
              <c:f>Sheet1!$A$2:$A$2</c:f>
            </c:multiLvlStrRef>
          </c:cat>
          <c:val>
            <c:numRef>
              <c:f>Sheet1!$F$2:$F$2</c:f>
              <c:numCache>
                <c:formatCode>General</c:formatCode>
                <c:ptCount val="1"/>
                <c:pt idx="0">
                  <c:v>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1773951024"/>
        <c:axId val="1773951584"/>
      </c:barChart>
      <c:catAx>
        <c:axId val="177395102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 cmpd="sng" algn="ctr">
            <a:solidFill>
              <a:schemeClr val="bg1"/>
            </a:solidFill>
            <a:prstDash val="solid"/>
            <a:miter lim="400000"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3200" b="0" i="0" u="none" strike="noStrike" kern="1200" baseline="0">
                <a:solidFill>
                  <a:srgbClr val="000000"/>
                </a:solidFill>
                <a:latin typeface="Helvetica Light"/>
                <a:ea typeface="+mn-ea"/>
                <a:cs typeface="+mn-cs"/>
              </a:defRPr>
            </a:pPr>
            <a:endParaRPr lang="zh-CN"/>
          </a:p>
        </c:txPr>
        <c:crossAx val="1773951584"/>
        <c:crosses val="autoZero"/>
        <c:auto val="1"/>
        <c:lblAlgn val="ctr"/>
        <c:lblOffset val="100"/>
        <c:noMultiLvlLbl val="1"/>
      </c:catAx>
      <c:valAx>
        <c:axId val="1773951584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bg1"/>
              </a:solidFill>
              <a:custDash>
                <a:ds d="200000" sp="2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 cmpd="sng" algn="ctr">
            <a:noFill/>
            <a:prstDash val="solid"/>
            <a:miter lim="400000"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750" b="1" i="0" u="none" strike="noStrike" kern="1200" baseline="0">
                <a:solidFill>
                  <a:srgbClr val="FFFFFF"/>
                </a:solidFill>
                <a:latin typeface="Roboto Light"/>
                <a:ea typeface="+mn-ea"/>
                <a:cs typeface="Roboto Light"/>
              </a:defRPr>
            </a:pPr>
            <a:endParaRPr lang="zh-CN"/>
          </a:p>
        </c:txPr>
        <c:crossAx val="1773951024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zh-CN" altLang="en-US" dirty="0"/>
              <a:t>点击此处输入标题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bg2">
                <a:alpha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201X</c:v>
                </c:pt>
                <c:pt idx="1">
                  <c:v>201X</c:v>
                </c:pt>
                <c:pt idx="2">
                  <c:v>201X</c:v>
                </c:pt>
                <c:pt idx="3">
                  <c:v>201X</c:v>
                </c:pt>
                <c:pt idx="4">
                  <c:v>201X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bg2">
                <a:alpha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201X</c:v>
                </c:pt>
                <c:pt idx="1">
                  <c:v>201X</c:v>
                </c:pt>
                <c:pt idx="2">
                  <c:v>201X</c:v>
                </c:pt>
                <c:pt idx="3">
                  <c:v>201X</c:v>
                </c:pt>
                <c:pt idx="4">
                  <c:v>201X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bg2">
                <a:alpha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201X</c:v>
                </c:pt>
                <c:pt idx="1">
                  <c:v>201X</c:v>
                </c:pt>
                <c:pt idx="2">
                  <c:v>201X</c:v>
                </c:pt>
                <c:pt idx="3">
                  <c:v>201X</c:v>
                </c:pt>
                <c:pt idx="4">
                  <c:v>201X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663825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cat>
            <c:strRef>
              <c:f>Sheet1!$A$2:$A$6</c:f>
              <c:strCache>
                <c:ptCount val="5"/>
                <c:pt idx="0">
                  <c:v>201X</c:v>
                </c:pt>
                <c:pt idx="1">
                  <c:v>201X</c:v>
                </c:pt>
                <c:pt idx="2">
                  <c:v>201X</c:v>
                </c:pt>
                <c:pt idx="3">
                  <c:v>201X</c:v>
                </c:pt>
                <c:pt idx="4">
                  <c:v>201X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3922464"/>
        <c:axId val="1773942624"/>
      </c:barChart>
      <c:catAx>
        <c:axId val="1773922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rgbClr val="663825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1773942624"/>
        <c:crosses val="autoZero"/>
        <c:auto val="1"/>
        <c:lblAlgn val="ctr"/>
        <c:lblOffset val="100"/>
        <c:noMultiLvlLbl val="0"/>
      </c:catAx>
      <c:valAx>
        <c:axId val="177394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1773922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 cmpd="sng" algn="ctr">
              <a:solidFill>
                <a:srgbClr val="663825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 cmpd="sng" algn="ctr">
              <a:solidFill>
                <a:srgbClr val="663825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 w="28575" cap="rnd" cmpd="sng" algn="ctr">
              <a:solidFill>
                <a:srgbClr val="663825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ln w="28575" cap="rnd" cmpd="sng" algn="ctr">
              <a:solidFill>
                <a:srgbClr val="663825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4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ln w="28575" cap="rnd" cmpd="sng" algn="ctr">
              <a:solidFill>
                <a:srgbClr val="663825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73351408"/>
        <c:axId val="1073351968"/>
      </c:lineChart>
      <c:catAx>
        <c:axId val="1073351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1073351968"/>
        <c:crosses val="autoZero"/>
        <c:auto val="1"/>
        <c:lblAlgn val="ctr"/>
        <c:lblOffset val="100"/>
        <c:noMultiLvlLbl val="0"/>
      </c:catAx>
      <c:valAx>
        <c:axId val="1073351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1073351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4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1195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>
            <a:alpha val="6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38100">
        <a:solidFill>
          <a:schemeClr val="phClr">
            <a:alpha val="60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3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25000"/>
            <a:lumOff val="75000"/>
          </a:schemeClr>
        </a:solidFill>
      </a:ln>
    </cs:spPr>
    <cs:defRPr sz="1195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E008D-F33E-42D0-AF1F-E71A7AEB8B0A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4A9E6-078F-4903-A68F-25A0AC6F6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88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pPr/>
              <a:t>1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64622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40429-5ECB-4AED-8942-BF06F82128B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544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40429-5ECB-4AED-8942-BF06F82128B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900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2090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06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163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EA1BF-8780-46E0-9765-F8CE1553B56F}" type="slidenum">
              <a:rPr lang="zh-CN" altLang="en-US" smtClean="0">
                <a:solidFill>
                  <a:prstClr val="black"/>
                </a:solidFill>
              </a:rPr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39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EA1BF-8780-46E0-9765-F8CE1553B56F}" type="slidenum">
              <a:rPr lang="zh-CN" altLang="en-US" smtClean="0">
                <a:solidFill>
                  <a:prstClr val="black"/>
                </a:solidFill>
              </a:rPr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7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EA1BF-8780-46E0-9765-F8CE1553B56F}" type="slidenum">
              <a:rPr lang="zh-CN" altLang="en-US" smtClean="0">
                <a:solidFill>
                  <a:prstClr val="black"/>
                </a:solidFill>
              </a:rPr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633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EA1BF-8780-46E0-9765-F8CE1553B56F}" type="slidenum">
              <a:rPr lang="zh-CN" altLang="en-US" smtClean="0">
                <a:solidFill>
                  <a:prstClr val="black"/>
                </a:solidFill>
              </a:rPr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87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My First Template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844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1677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75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279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8D51E-5420-47B9-ACA4-951D646CA8B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5209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BC9A7-5836-4567-AC87-9AE3C78506F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2148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66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72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BC9A7-5836-4567-AC87-9AE3C78506F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5268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BC9A7-5836-4567-AC87-9AE3C78506F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6945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A9E6-078F-4903-A68F-25A0AC6F649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2415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A9E6-078F-4903-A68F-25A0AC6F649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00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BC9A7-5836-4567-AC87-9AE3C78506F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493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A9E6-078F-4903-A68F-25A0AC6F649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1057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A9E6-078F-4903-A68F-25A0AC6F649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9970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pPr/>
              <a:t>32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3710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40429-5ECB-4AED-8942-BF06F82128B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837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698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845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4829A-D0F6-4438-9F7D-5D72EA40FE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474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889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46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ull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0455" y="458073"/>
            <a:ext cx="11357112" cy="562527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28942"/>
            <a:ext cx="11357112" cy="436908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ormal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157252" y="0"/>
            <a:ext cx="3034748" cy="6858000"/>
          </a:xfrm>
        </p:spPr>
        <p:txBody>
          <a:bodyPr/>
          <a:lstStyle/>
          <a:p>
            <a:endParaRPr lang="id-ID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70455" y="458073"/>
            <a:ext cx="11357112" cy="562527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28942"/>
            <a:ext cx="11357112" cy="436908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ormal w/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157252" y="0"/>
            <a:ext cx="3034748" cy="3485322"/>
          </a:xfrm>
        </p:spPr>
        <p:txBody>
          <a:bodyPr/>
          <a:lstStyle/>
          <a:p>
            <a:endParaRPr lang="id-ID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157252" y="3498574"/>
            <a:ext cx="3034748" cy="3359426"/>
          </a:xfrm>
        </p:spPr>
        <p:txBody>
          <a:bodyPr/>
          <a:lstStyle/>
          <a:p>
            <a:endParaRPr lang="id-ID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455" y="458073"/>
            <a:ext cx="11357112" cy="562527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28942"/>
            <a:ext cx="11357112" cy="436908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ormal w/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332382"/>
            <a:ext cx="12192000" cy="3635739"/>
          </a:xfrm>
        </p:spPr>
        <p:txBody>
          <a:bodyPr/>
          <a:lstStyle/>
          <a:p>
            <a:endParaRPr lang="id-ID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0455" y="458073"/>
            <a:ext cx="11357112" cy="562527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28942"/>
            <a:ext cx="11357112" cy="436908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7999"/>
          </a:xfr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 Center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Normal w/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1815549"/>
            <a:ext cx="12192000" cy="5042452"/>
          </a:xfrm>
        </p:spPr>
        <p:txBody>
          <a:bodyPr/>
          <a:lstStyle/>
          <a:p>
            <a:endParaRPr lang="id-ID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0455" y="458073"/>
            <a:ext cx="11357112" cy="562527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28942"/>
            <a:ext cx="11357112" cy="436908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ormal Cent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27381"/>
            <a:ext cx="12192000" cy="685799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0455" y="458073"/>
            <a:ext cx="11357112" cy="562527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28942"/>
            <a:ext cx="11357112" cy="436908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7999"/>
          </a:xfrm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2433363" y="223961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5236198" y="223961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8039033" y="223961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ierrarchy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5223729" y="2563492"/>
            <a:ext cx="1800000" cy="180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284448" y="1547565"/>
            <a:ext cx="1116000" cy="1116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351584" y="2109231"/>
            <a:ext cx="3070240" cy="105303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2945532" y="3138761"/>
            <a:ext cx="2364099" cy="23477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1597633" y="3664460"/>
            <a:ext cx="3750228" cy="71316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886705" y="3874323"/>
            <a:ext cx="1567036" cy="80434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4838486" y="2313100"/>
            <a:ext cx="689817" cy="581419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5259106" y="4095745"/>
            <a:ext cx="445749" cy="83344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491334" y="4084097"/>
            <a:ext cx="443527" cy="62322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6722170" y="2444011"/>
            <a:ext cx="689693" cy="53140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V="1">
            <a:off x="6825634" y="2140801"/>
            <a:ext cx="4113161" cy="103204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6882371" y="3413502"/>
            <a:ext cx="2184883" cy="1245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6825634" y="3758923"/>
            <a:ext cx="2798759" cy="1103979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1355363" y="1197100"/>
            <a:ext cx="1116000" cy="1116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9624393" y="4477288"/>
            <a:ext cx="1116000" cy="1116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4533956" y="4862902"/>
            <a:ext cx="1116000" cy="1116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589633" y="3843104"/>
            <a:ext cx="1008000" cy="1008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2075862" y="2635748"/>
            <a:ext cx="900000" cy="90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 noChangeAspect="1"/>
          </p:cNvSpPr>
          <p:nvPr>
            <p:ph type="pic" sz="quarter" idx="18"/>
          </p:nvPr>
        </p:nvSpPr>
        <p:spPr>
          <a:xfrm>
            <a:off x="4017775" y="1625945"/>
            <a:ext cx="900000" cy="90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10740393" y="1522768"/>
            <a:ext cx="900000" cy="90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9011532" y="2963502"/>
            <a:ext cx="900000" cy="90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748864" y="4477288"/>
            <a:ext cx="1008000" cy="1008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 noChangeAspect="1"/>
          </p:cNvSpPr>
          <p:nvPr>
            <p:ph type="pic" sz="quarter" idx="22"/>
          </p:nvPr>
        </p:nvSpPr>
        <p:spPr>
          <a:xfrm>
            <a:off x="3101536" y="4438527"/>
            <a:ext cx="900000" cy="90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70455" y="458073"/>
            <a:ext cx="11357112" cy="562527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3" name="TextBox 32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ierrarchy placeholder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284448" y="1547565"/>
            <a:ext cx="1116000" cy="1116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351584" y="2109231"/>
            <a:ext cx="3070240" cy="105303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2945532" y="3138761"/>
            <a:ext cx="2364099" cy="23477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1597633" y="3664460"/>
            <a:ext cx="3750228" cy="71316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886705" y="3874323"/>
            <a:ext cx="1567036" cy="80434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4838486" y="2313100"/>
            <a:ext cx="689817" cy="581419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5259106" y="4095745"/>
            <a:ext cx="445749" cy="83344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491334" y="4084097"/>
            <a:ext cx="443527" cy="62322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6722170" y="2444011"/>
            <a:ext cx="689693" cy="53140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V="1">
            <a:off x="6825634" y="2140801"/>
            <a:ext cx="4113161" cy="103204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6882371" y="3413502"/>
            <a:ext cx="2184883" cy="1245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6825634" y="3758923"/>
            <a:ext cx="2798759" cy="1103979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1355363" y="1197100"/>
            <a:ext cx="1116000" cy="1116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9624393" y="4477288"/>
            <a:ext cx="1116000" cy="1116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4533956" y="4862902"/>
            <a:ext cx="1116000" cy="1116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589633" y="3843104"/>
            <a:ext cx="1008000" cy="1008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2075862" y="2635748"/>
            <a:ext cx="900000" cy="90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 noChangeAspect="1"/>
          </p:cNvSpPr>
          <p:nvPr>
            <p:ph type="pic" sz="quarter" idx="18"/>
          </p:nvPr>
        </p:nvSpPr>
        <p:spPr>
          <a:xfrm>
            <a:off x="4017775" y="1625945"/>
            <a:ext cx="900000" cy="90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10740393" y="1522768"/>
            <a:ext cx="900000" cy="90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9011532" y="2963502"/>
            <a:ext cx="900000" cy="90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748864" y="4477288"/>
            <a:ext cx="1008000" cy="1008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 noChangeAspect="1"/>
          </p:cNvSpPr>
          <p:nvPr>
            <p:ph type="pic" sz="quarter" idx="22"/>
          </p:nvPr>
        </p:nvSpPr>
        <p:spPr>
          <a:xfrm>
            <a:off x="3101536" y="4438527"/>
            <a:ext cx="900000" cy="90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TextBox 32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ierrarchy placehol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 userDrawn="1"/>
        </p:nvCxnSpPr>
        <p:spPr>
          <a:xfrm flipV="1">
            <a:off x="1528789" y="3809602"/>
            <a:ext cx="411255" cy="23786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1528789" y="2620246"/>
            <a:ext cx="411255" cy="23786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flipH="1" flipV="1">
            <a:off x="3497151" y="3809602"/>
            <a:ext cx="411255" cy="23786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>
            <a:off x="3487814" y="2620246"/>
            <a:ext cx="411255" cy="23786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V="1">
            <a:off x="2766937" y="4211546"/>
            <a:ext cx="0" cy="33331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2756452" y="2074450"/>
            <a:ext cx="0" cy="33331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3854223" y="1931262"/>
            <a:ext cx="900000" cy="90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39711" y="1983856"/>
            <a:ext cx="900000" cy="90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 noChangeAspect="1"/>
          </p:cNvSpPr>
          <p:nvPr>
            <p:ph type="pic" sz="quarter" idx="22"/>
          </p:nvPr>
        </p:nvSpPr>
        <p:spPr>
          <a:xfrm>
            <a:off x="688338" y="3809602"/>
            <a:ext cx="900000" cy="90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 noChangeAspect="1"/>
          </p:cNvSpPr>
          <p:nvPr>
            <p:ph type="pic" sz="quarter" idx="23"/>
          </p:nvPr>
        </p:nvSpPr>
        <p:spPr>
          <a:xfrm>
            <a:off x="2316937" y="4517001"/>
            <a:ext cx="900000" cy="90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 noChangeAspect="1"/>
          </p:cNvSpPr>
          <p:nvPr>
            <p:ph type="pic" sz="quarter" idx="24"/>
          </p:nvPr>
        </p:nvSpPr>
        <p:spPr>
          <a:xfrm>
            <a:off x="3839520" y="3828853"/>
            <a:ext cx="900000" cy="90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 flipH="1">
            <a:off x="4659710" y="1864924"/>
            <a:ext cx="411255" cy="23786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Picture Placeholder 3"/>
          <p:cNvSpPr>
            <a:spLocks noGrp="1" noChangeAspect="1"/>
          </p:cNvSpPr>
          <p:nvPr>
            <p:ph type="pic" sz="quarter" idx="25"/>
          </p:nvPr>
        </p:nvSpPr>
        <p:spPr>
          <a:xfrm>
            <a:off x="4994517" y="1202788"/>
            <a:ext cx="900000" cy="90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cxnSp>
        <p:nvCxnSpPr>
          <p:cNvPr id="47" name="Straight Connector 46"/>
          <p:cNvCxnSpPr/>
          <p:nvPr userDrawn="1"/>
        </p:nvCxnSpPr>
        <p:spPr>
          <a:xfrm flipH="1" flipV="1">
            <a:off x="4706644" y="2631128"/>
            <a:ext cx="411255" cy="23786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icture Placeholder 3"/>
          <p:cNvSpPr>
            <a:spLocks noGrp="1" noChangeAspect="1"/>
          </p:cNvSpPr>
          <p:nvPr>
            <p:ph type="pic" sz="quarter" idx="26"/>
          </p:nvPr>
        </p:nvSpPr>
        <p:spPr>
          <a:xfrm>
            <a:off x="5049013" y="2650379"/>
            <a:ext cx="900000" cy="90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2316937" y="1224424"/>
            <a:ext cx="900000" cy="90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1813929" y="2411546"/>
            <a:ext cx="1800000" cy="180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laceholder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996071" y="2411757"/>
            <a:ext cx="2153478" cy="170967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374833" y="2411757"/>
            <a:ext cx="2153478" cy="170967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740348" y="2411757"/>
            <a:ext cx="2153478" cy="170967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8" name="TextBox 7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laceholder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47326" y="487482"/>
            <a:ext cx="2718399" cy="294781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265725" y="487482"/>
            <a:ext cx="2843168" cy="294781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143781" y="487482"/>
            <a:ext cx="2683511" cy="294781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862180" y="487482"/>
            <a:ext cx="2780876" cy="294781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547326" y="3431817"/>
            <a:ext cx="2718399" cy="294781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265725" y="3431817"/>
            <a:ext cx="2843168" cy="294781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143781" y="3431817"/>
            <a:ext cx="2683511" cy="294781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8862180" y="3431817"/>
            <a:ext cx="2780876" cy="294781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laceholder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47326" y="487482"/>
            <a:ext cx="2718399" cy="294781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265725" y="487482"/>
            <a:ext cx="2843168" cy="294781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143781" y="487482"/>
            <a:ext cx="2683511" cy="294781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862180" y="487482"/>
            <a:ext cx="2780876" cy="294781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547326" y="3431817"/>
            <a:ext cx="2718399" cy="294781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8862180" y="3431817"/>
            <a:ext cx="2780876" cy="294781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ormal Center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9" name="TextBox 8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ormal Center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70455" y="471325"/>
            <a:ext cx="11357112" cy="562527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35499" y="2093705"/>
            <a:ext cx="2537788" cy="1325356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485325" y="2093705"/>
            <a:ext cx="2537788" cy="1325356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235151" y="2093705"/>
            <a:ext cx="2537788" cy="1325356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8984977" y="2093705"/>
            <a:ext cx="2537788" cy="1325356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ormal Center 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3037024" cy="348532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0"/>
            <a:ext cx="2991886" cy="348532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0"/>
            <a:ext cx="3100594" cy="348532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0"/>
            <a:ext cx="3028122" cy="348532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9" name="TextBox 8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ormal Center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2022547" y="2173356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4825382" y="2173356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7628217" y="2173356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ormal Center circle image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1224186" y="2478156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3781803" y="2478156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8918455" y="2478156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6339420" y="2478156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placeholder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930887" y="1880517"/>
            <a:ext cx="5261113" cy="2994992"/>
          </a:xfrm>
        </p:spPr>
        <p:txBody>
          <a:bodyPr/>
          <a:lstStyle/>
          <a:p>
            <a:endParaRPr lang="id-ID"/>
          </a:p>
        </p:txBody>
      </p:sp>
      <p:sp>
        <p:nvSpPr>
          <p:cNvPr id="8" name="TextBox 7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placeholder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557669" cy="6858000"/>
          </a:xfrm>
        </p:spPr>
        <p:txBody>
          <a:bodyPr/>
          <a:lstStyle/>
          <a:p>
            <a:endParaRPr lang="id-ID"/>
          </a:p>
        </p:txBody>
      </p:sp>
      <p:sp>
        <p:nvSpPr>
          <p:cNvPr id="6" name="TextBox 5"/>
          <p:cNvSpPr txBox="1"/>
          <p:nvPr userDrawn="1"/>
        </p:nvSpPr>
        <p:spPr>
          <a:xfrm>
            <a:off x="11446908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727653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1351924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d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4081670" cy="68580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13169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0793914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418185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de placeholder 3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4081670" cy="68580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13169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0793914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418185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081671" y="0"/>
            <a:ext cx="4081670" cy="6858000"/>
          </a:xfrm>
        </p:spPr>
        <p:txBody>
          <a:bodyPr/>
          <a:lstStyle/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110330" y="0"/>
            <a:ext cx="4081670" cy="6858000"/>
          </a:xfr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de placeholder left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771861" cy="68580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473414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0754159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378430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de placeholder TW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3299791" cy="6857999"/>
          </a:xfrm>
        </p:spPr>
        <p:txBody>
          <a:bodyPr/>
          <a:lstStyle/>
          <a:p>
            <a:endParaRPr lang="id-ID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9051234" y="1"/>
            <a:ext cx="3140765" cy="6857999"/>
          </a:xfr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d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4081670" cy="6241774"/>
          </a:xfrm>
        </p:spPr>
        <p:txBody>
          <a:bodyPr/>
          <a:lstStyle/>
          <a:p>
            <a:endParaRPr lang="id-ID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253948" y="3352800"/>
            <a:ext cx="7938051" cy="2888974"/>
          </a:xfrm>
        </p:spPr>
        <p:txBody>
          <a:bodyPr/>
          <a:lstStyle/>
          <a:p>
            <a:endParaRPr lang="id-ID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253950" y="1"/>
            <a:ext cx="4015408" cy="3161933"/>
          </a:xfrm>
        </p:spPr>
        <p:txBody>
          <a:bodyPr/>
          <a:lstStyle/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441637" y="13253"/>
            <a:ext cx="3750362" cy="3148681"/>
          </a:xfr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415130" y="0"/>
            <a:ext cx="3776870" cy="6858000"/>
          </a:xfrm>
        </p:spPr>
        <p:txBody>
          <a:bodyPr/>
          <a:lstStyle/>
          <a:p>
            <a:endParaRPr lang="id-ID"/>
          </a:p>
        </p:txBody>
      </p:sp>
      <p:sp>
        <p:nvSpPr>
          <p:cNvPr id="4" name="TextBox 3"/>
          <p:cNvSpPr txBox="1"/>
          <p:nvPr userDrawn="1"/>
        </p:nvSpPr>
        <p:spPr>
          <a:xfrm>
            <a:off x="1070442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de placehol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155096" y="0"/>
            <a:ext cx="7036904" cy="68580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ide placehol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955235" y="0"/>
            <a:ext cx="9236765" cy="68580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ide placehol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67198" y="0"/>
            <a:ext cx="7924802" cy="4770783"/>
          </a:xfrm>
        </p:spPr>
        <p:txBody>
          <a:bodyPr/>
          <a:lstStyle/>
          <a:p>
            <a:endParaRPr lang="id-ID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4267198" y="4915882"/>
            <a:ext cx="1855304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6288154" y="4915881"/>
            <a:ext cx="1855304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8309110" y="4915881"/>
            <a:ext cx="1855304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0330066" y="4928795"/>
            <a:ext cx="1855304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ide placehol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770783"/>
          </a:xfrm>
        </p:spPr>
        <p:txBody>
          <a:bodyPr/>
          <a:lstStyle/>
          <a:p>
            <a:endParaRPr lang="id-ID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4207564" y="4915882"/>
            <a:ext cx="1914938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6288154" y="4915881"/>
            <a:ext cx="1855304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8309110" y="4915881"/>
            <a:ext cx="1855304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0330066" y="4928795"/>
            <a:ext cx="1855304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2034210" y="4915880"/>
            <a:ext cx="2007702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0" y="4915879"/>
            <a:ext cx="1855304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ide placeholder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770783"/>
          </a:xfrm>
        </p:spPr>
        <p:txBody>
          <a:bodyPr/>
          <a:lstStyle/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6288154" y="4915881"/>
            <a:ext cx="1855304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0330066" y="4928795"/>
            <a:ext cx="1855304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2034210" y="4915880"/>
            <a:ext cx="2007702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id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335617" y="1974574"/>
            <a:ext cx="3856383" cy="4883426"/>
          </a:xfrm>
        </p:spPr>
        <p:txBody>
          <a:bodyPr/>
          <a:lstStyle/>
          <a:p>
            <a:endParaRPr lang="id-ID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1974574"/>
            <a:ext cx="3935896" cy="4883426"/>
          </a:xfrm>
        </p:spPr>
        <p:txBody>
          <a:bodyPr/>
          <a:lstStyle/>
          <a:p>
            <a:endParaRPr lang="id-ID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108174" y="1974574"/>
            <a:ext cx="4055165" cy="4883426"/>
          </a:xfr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d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415130" y="0"/>
            <a:ext cx="3776870" cy="3392557"/>
          </a:xfrm>
        </p:spPr>
        <p:txBody>
          <a:bodyPr/>
          <a:lstStyle/>
          <a:p>
            <a:endParaRPr lang="id-ID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415130" y="3392557"/>
            <a:ext cx="3776870" cy="3465443"/>
          </a:xfrm>
        </p:spPr>
        <p:txBody>
          <a:bodyPr/>
          <a:lstStyle/>
          <a:p>
            <a:endParaRPr lang="id-ID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638260" y="0"/>
            <a:ext cx="3776870" cy="3392557"/>
          </a:xfrm>
        </p:spPr>
        <p:txBody>
          <a:bodyPr/>
          <a:lstStyle/>
          <a:p>
            <a:endParaRPr lang="id-ID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638260" y="3392557"/>
            <a:ext cx="3776870" cy="3465443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de placeholder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663688" y="0"/>
            <a:ext cx="2451652" cy="68580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460163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0740908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365179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ide placeholder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ide placeholder cen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27179" y="0"/>
            <a:ext cx="3770915" cy="6858000"/>
          </a:xfrm>
        </p:spPr>
        <p:txBody>
          <a:bodyPr/>
          <a:lstStyle/>
          <a:p>
            <a:endParaRPr lang="id-ID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909389" y="688438"/>
            <a:ext cx="1855304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5930345" y="688437"/>
            <a:ext cx="1855304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7951301" y="688437"/>
            <a:ext cx="1855304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9972257" y="701351"/>
            <a:ext cx="1855304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99915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780660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1404931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id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663688" y="0"/>
            <a:ext cx="2451652" cy="68580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473414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0754159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378430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de placeholder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4234068"/>
            <a:ext cx="12192000" cy="2623932"/>
          </a:xfr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de placeholder creativ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33" hasCustomPrompt="1"/>
          </p:nvPr>
        </p:nvSpPr>
        <p:spPr>
          <a:xfrm flipH="1">
            <a:off x="-1048274" y="-430940"/>
            <a:ext cx="5713039" cy="4552366"/>
          </a:xfrm>
          <a:custGeom>
            <a:avLst/>
            <a:gdLst>
              <a:gd name="connsiteX0" fmla="*/ 7187484 w 8328384"/>
              <a:gd name="connsiteY0" fmla="*/ 3202389 h 4794329"/>
              <a:gd name="connsiteX1" fmla="*/ 7336349 w 8328384"/>
              <a:gd name="connsiteY1" fmla="*/ 3264051 h 4794329"/>
              <a:gd name="connsiteX2" fmla="*/ 7336349 w 8328384"/>
              <a:gd name="connsiteY2" fmla="*/ 3561781 h 4794329"/>
              <a:gd name="connsiteX3" fmla="*/ 6675910 w 8328384"/>
              <a:gd name="connsiteY3" fmla="*/ 4222219 h 4794329"/>
              <a:gd name="connsiteX4" fmla="*/ 6378180 w 8328384"/>
              <a:gd name="connsiteY4" fmla="*/ 4222219 h 4794329"/>
              <a:gd name="connsiteX5" fmla="*/ 6378181 w 8328384"/>
              <a:gd name="connsiteY5" fmla="*/ 4222219 h 4794329"/>
              <a:gd name="connsiteX6" fmla="*/ 6378181 w 8328384"/>
              <a:gd name="connsiteY6" fmla="*/ 3924488 h 4794329"/>
              <a:gd name="connsiteX7" fmla="*/ 7038619 w 8328384"/>
              <a:gd name="connsiteY7" fmla="*/ 3264051 h 4794329"/>
              <a:gd name="connsiteX8" fmla="*/ 7187484 w 8328384"/>
              <a:gd name="connsiteY8" fmla="*/ 3202389 h 4794329"/>
              <a:gd name="connsiteX9" fmla="*/ 7154253 w 8328384"/>
              <a:gd name="connsiteY9" fmla="*/ 1896653 h 4794329"/>
              <a:gd name="connsiteX10" fmla="*/ 7303118 w 8328384"/>
              <a:gd name="connsiteY10" fmla="*/ 1958315 h 4794329"/>
              <a:gd name="connsiteX11" fmla="*/ 7303118 w 8328384"/>
              <a:gd name="connsiteY11" fmla="*/ 2256046 h 4794329"/>
              <a:gd name="connsiteX12" fmla="*/ 4826495 w 8328384"/>
              <a:gd name="connsiteY12" fmla="*/ 4732667 h 4794329"/>
              <a:gd name="connsiteX13" fmla="*/ 4528765 w 8328384"/>
              <a:gd name="connsiteY13" fmla="*/ 4732667 h 4794329"/>
              <a:gd name="connsiteX14" fmla="*/ 4528767 w 8328384"/>
              <a:gd name="connsiteY14" fmla="*/ 4732667 h 4794329"/>
              <a:gd name="connsiteX15" fmla="*/ 4528767 w 8328384"/>
              <a:gd name="connsiteY15" fmla="*/ 4434937 h 4794329"/>
              <a:gd name="connsiteX16" fmla="*/ 7005388 w 8328384"/>
              <a:gd name="connsiteY16" fmla="*/ 1958315 h 4794329"/>
              <a:gd name="connsiteX17" fmla="*/ 7154253 w 8328384"/>
              <a:gd name="connsiteY17" fmla="*/ 1896653 h 4794329"/>
              <a:gd name="connsiteX18" fmla="*/ 8117857 w 8328384"/>
              <a:gd name="connsiteY18" fmla="*/ 1606041 h 4794329"/>
              <a:gd name="connsiteX19" fmla="*/ 8266722 w 8328384"/>
              <a:gd name="connsiteY19" fmla="*/ 1667703 h 4794329"/>
              <a:gd name="connsiteX20" fmla="*/ 8266722 w 8328384"/>
              <a:gd name="connsiteY20" fmla="*/ 1965433 h 4794329"/>
              <a:gd name="connsiteX21" fmla="*/ 6381647 w 8328384"/>
              <a:gd name="connsiteY21" fmla="*/ 3850507 h 4794329"/>
              <a:gd name="connsiteX22" fmla="*/ 6083917 w 8328384"/>
              <a:gd name="connsiteY22" fmla="*/ 3850507 h 4794329"/>
              <a:gd name="connsiteX23" fmla="*/ 6083918 w 8328384"/>
              <a:gd name="connsiteY23" fmla="*/ 3850507 h 4794329"/>
              <a:gd name="connsiteX24" fmla="*/ 6083918 w 8328384"/>
              <a:gd name="connsiteY24" fmla="*/ 3552777 h 4794329"/>
              <a:gd name="connsiteX25" fmla="*/ 7968992 w 8328384"/>
              <a:gd name="connsiteY25" fmla="*/ 1667703 h 4794329"/>
              <a:gd name="connsiteX26" fmla="*/ 8117857 w 8328384"/>
              <a:gd name="connsiteY26" fmla="*/ 1606041 h 4794329"/>
              <a:gd name="connsiteX27" fmla="*/ 677527 w 8328384"/>
              <a:gd name="connsiteY27" fmla="*/ 898884 h 4794329"/>
              <a:gd name="connsiteX28" fmla="*/ 1028254 w 8328384"/>
              <a:gd name="connsiteY28" fmla="*/ 898884 h 4794329"/>
              <a:gd name="connsiteX29" fmla="*/ 1705781 w 8328384"/>
              <a:gd name="connsiteY29" fmla="*/ 1576410 h 4794329"/>
              <a:gd name="connsiteX30" fmla="*/ 1028254 w 8328384"/>
              <a:gd name="connsiteY30" fmla="*/ 2253937 h 4794329"/>
              <a:gd name="connsiteX31" fmla="*/ 677527 w 8328384"/>
              <a:gd name="connsiteY31" fmla="*/ 2253937 h 4794329"/>
              <a:gd name="connsiteX32" fmla="*/ 0 w 8328384"/>
              <a:gd name="connsiteY32" fmla="*/ 1576410 h 4794329"/>
              <a:gd name="connsiteX33" fmla="*/ 677527 w 8328384"/>
              <a:gd name="connsiteY33" fmla="*/ 898884 h 4794329"/>
              <a:gd name="connsiteX34" fmla="*/ 7665818 w 8328384"/>
              <a:gd name="connsiteY34" fmla="*/ 717042 h 4794329"/>
              <a:gd name="connsiteX35" fmla="*/ 7814683 w 8328384"/>
              <a:gd name="connsiteY35" fmla="*/ 778704 h 4794329"/>
              <a:gd name="connsiteX36" fmla="*/ 7814683 w 8328384"/>
              <a:gd name="connsiteY36" fmla="*/ 1076435 h 4794329"/>
              <a:gd name="connsiteX37" fmla="*/ 4739492 w 8328384"/>
              <a:gd name="connsiteY37" fmla="*/ 4151624 h 4794329"/>
              <a:gd name="connsiteX38" fmla="*/ 4441762 w 8328384"/>
              <a:gd name="connsiteY38" fmla="*/ 4151624 h 4794329"/>
              <a:gd name="connsiteX39" fmla="*/ 4441763 w 8328384"/>
              <a:gd name="connsiteY39" fmla="*/ 4151624 h 4794329"/>
              <a:gd name="connsiteX40" fmla="*/ 4441763 w 8328384"/>
              <a:gd name="connsiteY40" fmla="*/ 3853894 h 4794329"/>
              <a:gd name="connsiteX41" fmla="*/ 7516953 w 8328384"/>
              <a:gd name="connsiteY41" fmla="*/ 778704 h 4794329"/>
              <a:gd name="connsiteX42" fmla="*/ 7665818 w 8328384"/>
              <a:gd name="connsiteY42" fmla="*/ 717042 h 4794329"/>
              <a:gd name="connsiteX43" fmla="*/ 7109580 w 8328384"/>
              <a:gd name="connsiteY43" fmla="*/ 598413 h 4794329"/>
              <a:gd name="connsiteX44" fmla="*/ 7258445 w 8328384"/>
              <a:gd name="connsiteY44" fmla="*/ 660075 h 4794329"/>
              <a:gd name="connsiteX45" fmla="*/ 7258445 w 8328384"/>
              <a:gd name="connsiteY45" fmla="*/ 957805 h 4794329"/>
              <a:gd name="connsiteX46" fmla="*/ 3512618 w 8328384"/>
              <a:gd name="connsiteY46" fmla="*/ 4703631 h 4794329"/>
              <a:gd name="connsiteX47" fmla="*/ 3214888 w 8328384"/>
              <a:gd name="connsiteY47" fmla="*/ 4703631 h 4794329"/>
              <a:gd name="connsiteX48" fmla="*/ 3214889 w 8328384"/>
              <a:gd name="connsiteY48" fmla="*/ 4703631 h 4794329"/>
              <a:gd name="connsiteX49" fmla="*/ 3214889 w 8328384"/>
              <a:gd name="connsiteY49" fmla="*/ 4405901 h 4794329"/>
              <a:gd name="connsiteX50" fmla="*/ 6960715 w 8328384"/>
              <a:gd name="connsiteY50" fmla="*/ 660075 h 4794329"/>
              <a:gd name="connsiteX51" fmla="*/ 7109580 w 8328384"/>
              <a:gd name="connsiteY51" fmla="*/ 598413 h 4794329"/>
              <a:gd name="connsiteX52" fmla="*/ 5839303 w 8328384"/>
              <a:gd name="connsiteY52" fmla="*/ 530016 h 4794329"/>
              <a:gd name="connsiteX53" fmla="*/ 5988168 w 8328384"/>
              <a:gd name="connsiteY53" fmla="*/ 591677 h 4794329"/>
              <a:gd name="connsiteX54" fmla="*/ 5988168 w 8328384"/>
              <a:gd name="connsiteY54" fmla="*/ 889408 h 4794329"/>
              <a:gd name="connsiteX55" fmla="*/ 2912977 w 8328384"/>
              <a:gd name="connsiteY55" fmla="*/ 3964597 h 4794329"/>
              <a:gd name="connsiteX56" fmla="*/ 2615248 w 8328384"/>
              <a:gd name="connsiteY56" fmla="*/ 3964597 h 4794329"/>
              <a:gd name="connsiteX57" fmla="*/ 2615249 w 8328384"/>
              <a:gd name="connsiteY57" fmla="*/ 3964597 h 4794329"/>
              <a:gd name="connsiteX58" fmla="*/ 2615249 w 8328384"/>
              <a:gd name="connsiteY58" fmla="*/ 3666867 h 4794329"/>
              <a:gd name="connsiteX59" fmla="*/ 5690438 w 8328384"/>
              <a:gd name="connsiteY59" fmla="*/ 591677 h 4794329"/>
              <a:gd name="connsiteX60" fmla="*/ 5839303 w 8328384"/>
              <a:gd name="connsiteY60" fmla="*/ 530016 h 4794329"/>
              <a:gd name="connsiteX61" fmla="*/ 6693121 w 8328384"/>
              <a:gd name="connsiteY61" fmla="*/ 347526 h 4794329"/>
              <a:gd name="connsiteX62" fmla="*/ 6841986 w 8328384"/>
              <a:gd name="connsiteY62" fmla="*/ 409188 h 4794329"/>
              <a:gd name="connsiteX63" fmla="*/ 6841986 w 8328384"/>
              <a:gd name="connsiteY63" fmla="*/ 706919 h 4794329"/>
              <a:gd name="connsiteX64" fmla="*/ 3766795 w 8328384"/>
              <a:gd name="connsiteY64" fmla="*/ 3782108 h 4794329"/>
              <a:gd name="connsiteX65" fmla="*/ 3469065 w 8328384"/>
              <a:gd name="connsiteY65" fmla="*/ 3782108 h 4794329"/>
              <a:gd name="connsiteX66" fmla="*/ 3469066 w 8328384"/>
              <a:gd name="connsiteY66" fmla="*/ 3782108 h 4794329"/>
              <a:gd name="connsiteX67" fmla="*/ 3469066 w 8328384"/>
              <a:gd name="connsiteY67" fmla="*/ 3484378 h 4794329"/>
              <a:gd name="connsiteX68" fmla="*/ 6544256 w 8328384"/>
              <a:gd name="connsiteY68" fmla="*/ 409188 h 4794329"/>
              <a:gd name="connsiteX69" fmla="*/ 6693121 w 8328384"/>
              <a:gd name="connsiteY69" fmla="*/ 347526 h 4794329"/>
              <a:gd name="connsiteX70" fmla="*/ 4217989 w 8328384"/>
              <a:gd name="connsiteY70" fmla="*/ 126303 h 4794329"/>
              <a:gd name="connsiteX71" fmla="*/ 4366854 w 8328384"/>
              <a:gd name="connsiteY71" fmla="*/ 187965 h 4794329"/>
              <a:gd name="connsiteX72" fmla="*/ 4366854 w 8328384"/>
              <a:gd name="connsiteY72" fmla="*/ 485695 h 4794329"/>
              <a:gd name="connsiteX73" fmla="*/ 3108136 w 8328384"/>
              <a:gd name="connsiteY73" fmla="*/ 1744412 h 4794329"/>
              <a:gd name="connsiteX74" fmla="*/ 2810405 w 8328384"/>
              <a:gd name="connsiteY74" fmla="*/ 1744412 h 4794329"/>
              <a:gd name="connsiteX75" fmla="*/ 2810407 w 8328384"/>
              <a:gd name="connsiteY75" fmla="*/ 1744412 h 4794329"/>
              <a:gd name="connsiteX76" fmla="*/ 2810407 w 8328384"/>
              <a:gd name="connsiteY76" fmla="*/ 1446682 h 4794329"/>
              <a:gd name="connsiteX77" fmla="*/ 4069124 w 8328384"/>
              <a:gd name="connsiteY77" fmla="*/ 187965 h 4794329"/>
              <a:gd name="connsiteX78" fmla="*/ 4217989 w 8328384"/>
              <a:gd name="connsiteY78" fmla="*/ 126303 h 4794329"/>
              <a:gd name="connsiteX79" fmla="*/ 5679047 w 8328384"/>
              <a:gd name="connsiteY79" fmla="*/ 18853 h 4794329"/>
              <a:gd name="connsiteX80" fmla="*/ 5827912 w 8328384"/>
              <a:gd name="connsiteY80" fmla="*/ 80515 h 4794329"/>
              <a:gd name="connsiteX81" fmla="*/ 5827912 w 8328384"/>
              <a:gd name="connsiteY81" fmla="*/ 378245 h 4794329"/>
              <a:gd name="connsiteX82" fmla="*/ 3106228 w 8328384"/>
              <a:gd name="connsiteY82" fmla="*/ 3099928 h 4794329"/>
              <a:gd name="connsiteX83" fmla="*/ 2808498 w 8328384"/>
              <a:gd name="connsiteY83" fmla="*/ 3099928 h 4794329"/>
              <a:gd name="connsiteX84" fmla="*/ 2808499 w 8328384"/>
              <a:gd name="connsiteY84" fmla="*/ 3099928 h 4794329"/>
              <a:gd name="connsiteX85" fmla="*/ 2808499 w 8328384"/>
              <a:gd name="connsiteY85" fmla="*/ 2802198 h 4794329"/>
              <a:gd name="connsiteX86" fmla="*/ 5530182 w 8328384"/>
              <a:gd name="connsiteY86" fmla="*/ 80515 h 4794329"/>
              <a:gd name="connsiteX87" fmla="*/ 5679047 w 8328384"/>
              <a:gd name="connsiteY87" fmla="*/ 18853 h 4794329"/>
              <a:gd name="connsiteX88" fmla="*/ 5019170 w 8328384"/>
              <a:gd name="connsiteY88" fmla="*/ 0 h 4794329"/>
              <a:gd name="connsiteX89" fmla="*/ 5168035 w 8328384"/>
              <a:gd name="connsiteY89" fmla="*/ 61662 h 4794329"/>
              <a:gd name="connsiteX90" fmla="*/ 5168035 w 8328384"/>
              <a:gd name="connsiteY90" fmla="*/ 359392 h 4794329"/>
              <a:gd name="connsiteX91" fmla="*/ 3186355 w 8328384"/>
              <a:gd name="connsiteY91" fmla="*/ 2341071 h 4794329"/>
              <a:gd name="connsiteX92" fmla="*/ 2888624 w 8328384"/>
              <a:gd name="connsiteY92" fmla="*/ 2341071 h 4794329"/>
              <a:gd name="connsiteX93" fmla="*/ 2888626 w 8328384"/>
              <a:gd name="connsiteY93" fmla="*/ 2341071 h 4794329"/>
              <a:gd name="connsiteX94" fmla="*/ 2888626 w 8328384"/>
              <a:gd name="connsiteY94" fmla="*/ 2043341 h 4794329"/>
              <a:gd name="connsiteX95" fmla="*/ 4870305 w 8328384"/>
              <a:gd name="connsiteY95" fmla="*/ 61662 h 4794329"/>
              <a:gd name="connsiteX96" fmla="*/ 5019170 w 8328384"/>
              <a:gd name="connsiteY96" fmla="*/ 0 h 4794329"/>
              <a:gd name="connsiteX0-1" fmla="*/ 7193726 w 8334626"/>
              <a:gd name="connsiteY0-2" fmla="*/ 3202389 h 4794329"/>
              <a:gd name="connsiteX1-3" fmla="*/ 7342591 w 8334626"/>
              <a:gd name="connsiteY1-4" fmla="*/ 3264051 h 4794329"/>
              <a:gd name="connsiteX2-5" fmla="*/ 7342591 w 8334626"/>
              <a:gd name="connsiteY2-6" fmla="*/ 3561781 h 4794329"/>
              <a:gd name="connsiteX3-7" fmla="*/ 6682152 w 8334626"/>
              <a:gd name="connsiteY3-8" fmla="*/ 4222219 h 4794329"/>
              <a:gd name="connsiteX4-9" fmla="*/ 6384422 w 8334626"/>
              <a:gd name="connsiteY4-10" fmla="*/ 4222219 h 4794329"/>
              <a:gd name="connsiteX5-11" fmla="*/ 6384423 w 8334626"/>
              <a:gd name="connsiteY5-12" fmla="*/ 4222219 h 4794329"/>
              <a:gd name="connsiteX6-13" fmla="*/ 6384423 w 8334626"/>
              <a:gd name="connsiteY6-14" fmla="*/ 3924488 h 4794329"/>
              <a:gd name="connsiteX7-15" fmla="*/ 7044861 w 8334626"/>
              <a:gd name="connsiteY7-16" fmla="*/ 3264051 h 4794329"/>
              <a:gd name="connsiteX8-17" fmla="*/ 7193726 w 8334626"/>
              <a:gd name="connsiteY8-18" fmla="*/ 3202389 h 4794329"/>
              <a:gd name="connsiteX9-19" fmla="*/ 7160495 w 8334626"/>
              <a:gd name="connsiteY9-20" fmla="*/ 1896653 h 4794329"/>
              <a:gd name="connsiteX10-21" fmla="*/ 7309360 w 8334626"/>
              <a:gd name="connsiteY10-22" fmla="*/ 1958315 h 4794329"/>
              <a:gd name="connsiteX11-23" fmla="*/ 7309360 w 8334626"/>
              <a:gd name="connsiteY11-24" fmla="*/ 2256046 h 4794329"/>
              <a:gd name="connsiteX12-25" fmla="*/ 4832737 w 8334626"/>
              <a:gd name="connsiteY12-26" fmla="*/ 4732667 h 4794329"/>
              <a:gd name="connsiteX13-27" fmla="*/ 4535007 w 8334626"/>
              <a:gd name="connsiteY13-28" fmla="*/ 4732667 h 4794329"/>
              <a:gd name="connsiteX14-29" fmla="*/ 4535009 w 8334626"/>
              <a:gd name="connsiteY14-30" fmla="*/ 4732667 h 4794329"/>
              <a:gd name="connsiteX15-31" fmla="*/ 4535009 w 8334626"/>
              <a:gd name="connsiteY15-32" fmla="*/ 4434937 h 4794329"/>
              <a:gd name="connsiteX16-33" fmla="*/ 7011630 w 8334626"/>
              <a:gd name="connsiteY16-34" fmla="*/ 1958315 h 4794329"/>
              <a:gd name="connsiteX17-35" fmla="*/ 7160495 w 8334626"/>
              <a:gd name="connsiteY17-36" fmla="*/ 1896653 h 4794329"/>
              <a:gd name="connsiteX18-37" fmla="*/ 8124099 w 8334626"/>
              <a:gd name="connsiteY18-38" fmla="*/ 1606041 h 4794329"/>
              <a:gd name="connsiteX19-39" fmla="*/ 8272964 w 8334626"/>
              <a:gd name="connsiteY19-40" fmla="*/ 1667703 h 4794329"/>
              <a:gd name="connsiteX20-41" fmla="*/ 8272964 w 8334626"/>
              <a:gd name="connsiteY20-42" fmla="*/ 1965433 h 4794329"/>
              <a:gd name="connsiteX21-43" fmla="*/ 6387889 w 8334626"/>
              <a:gd name="connsiteY21-44" fmla="*/ 3850507 h 4794329"/>
              <a:gd name="connsiteX22-45" fmla="*/ 6090159 w 8334626"/>
              <a:gd name="connsiteY22-46" fmla="*/ 3850507 h 4794329"/>
              <a:gd name="connsiteX23-47" fmla="*/ 6090160 w 8334626"/>
              <a:gd name="connsiteY23-48" fmla="*/ 3850507 h 4794329"/>
              <a:gd name="connsiteX24-49" fmla="*/ 6090160 w 8334626"/>
              <a:gd name="connsiteY24-50" fmla="*/ 3552777 h 4794329"/>
              <a:gd name="connsiteX25-51" fmla="*/ 7975234 w 8334626"/>
              <a:gd name="connsiteY25-52" fmla="*/ 1667703 h 4794329"/>
              <a:gd name="connsiteX26-53" fmla="*/ 8124099 w 8334626"/>
              <a:gd name="connsiteY26-54" fmla="*/ 1606041 h 4794329"/>
              <a:gd name="connsiteX27-55" fmla="*/ 6242 w 8334626"/>
              <a:gd name="connsiteY27-56" fmla="*/ 1576410 h 4794329"/>
              <a:gd name="connsiteX28-57" fmla="*/ 1034496 w 8334626"/>
              <a:gd name="connsiteY28-58" fmla="*/ 898884 h 4794329"/>
              <a:gd name="connsiteX29-59" fmla="*/ 1712023 w 8334626"/>
              <a:gd name="connsiteY29-60" fmla="*/ 1576410 h 4794329"/>
              <a:gd name="connsiteX30-61" fmla="*/ 1034496 w 8334626"/>
              <a:gd name="connsiteY30-62" fmla="*/ 2253937 h 4794329"/>
              <a:gd name="connsiteX31-63" fmla="*/ 683769 w 8334626"/>
              <a:gd name="connsiteY31-64" fmla="*/ 2253937 h 4794329"/>
              <a:gd name="connsiteX32-65" fmla="*/ 6242 w 8334626"/>
              <a:gd name="connsiteY32-66" fmla="*/ 1576410 h 4794329"/>
              <a:gd name="connsiteX33-67" fmla="*/ 7672060 w 8334626"/>
              <a:gd name="connsiteY33-68" fmla="*/ 717042 h 4794329"/>
              <a:gd name="connsiteX34-69" fmla="*/ 7820925 w 8334626"/>
              <a:gd name="connsiteY34-70" fmla="*/ 778704 h 4794329"/>
              <a:gd name="connsiteX35-71" fmla="*/ 7820925 w 8334626"/>
              <a:gd name="connsiteY35-72" fmla="*/ 1076435 h 4794329"/>
              <a:gd name="connsiteX36-73" fmla="*/ 4745734 w 8334626"/>
              <a:gd name="connsiteY36-74" fmla="*/ 4151624 h 4794329"/>
              <a:gd name="connsiteX37-75" fmla="*/ 4448004 w 8334626"/>
              <a:gd name="connsiteY37-76" fmla="*/ 4151624 h 4794329"/>
              <a:gd name="connsiteX38-77" fmla="*/ 4448005 w 8334626"/>
              <a:gd name="connsiteY38-78" fmla="*/ 4151624 h 4794329"/>
              <a:gd name="connsiteX39-79" fmla="*/ 4448005 w 8334626"/>
              <a:gd name="connsiteY39-80" fmla="*/ 3853894 h 4794329"/>
              <a:gd name="connsiteX40-81" fmla="*/ 7523195 w 8334626"/>
              <a:gd name="connsiteY40-82" fmla="*/ 778704 h 4794329"/>
              <a:gd name="connsiteX41-83" fmla="*/ 7672060 w 8334626"/>
              <a:gd name="connsiteY41-84" fmla="*/ 717042 h 4794329"/>
              <a:gd name="connsiteX42-85" fmla="*/ 7115822 w 8334626"/>
              <a:gd name="connsiteY42-86" fmla="*/ 598413 h 4794329"/>
              <a:gd name="connsiteX43-87" fmla="*/ 7264687 w 8334626"/>
              <a:gd name="connsiteY43-88" fmla="*/ 660075 h 4794329"/>
              <a:gd name="connsiteX44-89" fmla="*/ 7264687 w 8334626"/>
              <a:gd name="connsiteY44-90" fmla="*/ 957805 h 4794329"/>
              <a:gd name="connsiteX45-91" fmla="*/ 3518860 w 8334626"/>
              <a:gd name="connsiteY45-92" fmla="*/ 4703631 h 4794329"/>
              <a:gd name="connsiteX46-93" fmla="*/ 3221130 w 8334626"/>
              <a:gd name="connsiteY46-94" fmla="*/ 4703631 h 4794329"/>
              <a:gd name="connsiteX47-95" fmla="*/ 3221131 w 8334626"/>
              <a:gd name="connsiteY47-96" fmla="*/ 4703631 h 4794329"/>
              <a:gd name="connsiteX48-97" fmla="*/ 3221131 w 8334626"/>
              <a:gd name="connsiteY48-98" fmla="*/ 4405901 h 4794329"/>
              <a:gd name="connsiteX49-99" fmla="*/ 6966957 w 8334626"/>
              <a:gd name="connsiteY49-100" fmla="*/ 660075 h 4794329"/>
              <a:gd name="connsiteX50-101" fmla="*/ 7115822 w 8334626"/>
              <a:gd name="connsiteY50-102" fmla="*/ 598413 h 4794329"/>
              <a:gd name="connsiteX51-103" fmla="*/ 5845545 w 8334626"/>
              <a:gd name="connsiteY51-104" fmla="*/ 530016 h 4794329"/>
              <a:gd name="connsiteX52-105" fmla="*/ 5994410 w 8334626"/>
              <a:gd name="connsiteY52-106" fmla="*/ 591677 h 4794329"/>
              <a:gd name="connsiteX53-107" fmla="*/ 5994410 w 8334626"/>
              <a:gd name="connsiteY53-108" fmla="*/ 889408 h 4794329"/>
              <a:gd name="connsiteX54-109" fmla="*/ 2919219 w 8334626"/>
              <a:gd name="connsiteY54-110" fmla="*/ 3964597 h 4794329"/>
              <a:gd name="connsiteX55-111" fmla="*/ 2621490 w 8334626"/>
              <a:gd name="connsiteY55-112" fmla="*/ 3964597 h 4794329"/>
              <a:gd name="connsiteX56-113" fmla="*/ 2621491 w 8334626"/>
              <a:gd name="connsiteY56-114" fmla="*/ 3964597 h 4794329"/>
              <a:gd name="connsiteX57-115" fmla="*/ 2621491 w 8334626"/>
              <a:gd name="connsiteY57-116" fmla="*/ 3666867 h 4794329"/>
              <a:gd name="connsiteX58-117" fmla="*/ 5696680 w 8334626"/>
              <a:gd name="connsiteY58-118" fmla="*/ 591677 h 4794329"/>
              <a:gd name="connsiteX59-119" fmla="*/ 5845545 w 8334626"/>
              <a:gd name="connsiteY59-120" fmla="*/ 530016 h 4794329"/>
              <a:gd name="connsiteX60-121" fmla="*/ 6699363 w 8334626"/>
              <a:gd name="connsiteY60-122" fmla="*/ 347526 h 4794329"/>
              <a:gd name="connsiteX61-123" fmla="*/ 6848228 w 8334626"/>
              <a:gd name="connsiteY61-124" fmla="*/ 409188 h 4794329"/>
              <a:gd name="connsiteX62-125" fmla="*/ 6848228 w 8334626"/>
              <a:gd name="connsiteY62-126" fmla="*/ 706919 h 4794329"/>
              <a:gd name="connsiteX63-127" fmla="*/ 3773037 w 8334626"/>
              <a:gd name="connsiteY63-128" fmla="*/ 3782108 h 4794329"/>
              <a:gd name="connsiteX64-129" fmla="*/ 3475307 w 8334626"/>
              <a:gd name="connsiteY64-130" fmla="*/ 3782108 h 4794329"/>
              <a:gd name="connsiteX65-131" fmla="*/ 3475308 w 8334626"/>
              <a:gd name="connsiteY65-132" fmla="*/ 3782108 h 4794329"/>
              <a:gd name="connsiteX66-133" fmla="*/ 3475308 w 8334626"/>
              <a:gd name="connsiteY66-134" fmla="*/ 3484378 h 4794329"/>
              <a:gd name="connsiteX67-135" fmla="*/ 6550498 w 8334626"/>
              <a:gd name="connsiteY67-136" fmla="*/ 409188 h 4794329"/>
              <a:gd name="connsiteX68-137" fmla="*/ 6699363 w 8334626"/>
              <a:gd name="connsiteY68-138" fmla="*/ 347526 h 4794329"/>
              <a:gd name="connsiteX69-139" fmla="*/ 4224231 w 8334626"/>
              <a:gd name="connsiteY69-140" fmla="*/ 126303 h 4794329"/>
              <a:gd name="connsiteX70-141" fmla="*/ 4373096 w 8334626"/>
              <a:gd name="connsiteY70-142" fmla="*/ 187965 h 4794329"/>
              <a:gd name="connsiteX71-143" fmla="*/ 4373096 w 8334626"/>
              <a:gd name="connsiteY71-144" fmla="*/ 485695 h 4794329"/>
              <a:gd name="connsiteX72-145" fmla="*/ 3114378 w 8334626"/>
              <a:gd name="connsiteY72-146" fmla="*/ 1744412 h 4794329"/>
              <a:gd name="connsiteX73-147" fmla="*/ 2816647 w 8334626"/>
              <a:gd name="connsiteY73-148" fmla="*/ 1744412 h 4794329"/>
              <a:gd name="connsiteX74-149" fmla="*/ 2816649 w 8334626"/>
              <a:gd name="connsiteY74-150" fmla="*/ 1744412 h 4794329"/>
              <a:gd name="connsiteX75-151" fmla="*/ 2816649 w 8334626"/>
              <a:gd name="connsiteY75-152" fmla="*/ 1446682 h 4794329"/>
              <a:gd name="connsiteX76-153" fmla="*/ 4075366 w 8334626"/>
              <a:gd name="connsiteY76-154" fmla="*/ 187965 h 4794329"/>
              <a:gd name="connsiteX77-155" fmla="*/ 4224231 w 8334626"/>
              <a:gd name="connsiteY77-156" fmla="*/ 126303 h 4794329"/>
              <a:gd name="connsiteX78-157" fmla="*/ 5685289 w 8334626"/>
              <a:gd name="connsiteY78-158" fmla="*/ 18853 h 4794329"/>
              <a:gd name="connsiteX79-159" fmla="*/ 5834154 w 8334626"/>
              <a:gd name="connsiteY79-160" fmla="*/ 80515 h 4794329"/>
              <a:gd name="connsiteX80-161" fmla="*/ 5834154 w 8334626"/>
              <a:gd name="connsiteY80-162" fmla="*/ 378245 h 4794329"/>
              <a:gd name="connsiteX81-163" fmla="*/ 3112470 w 8334626"/>
              <a:gd name="connsiteY81-164" fmla="*/ 3099928 h 4794329"/>
              <a:gd name="connsiteX82-165" fmla="*/ 2814740 w 8334626"/>
              <a:gd name="connsiteY82-166" fmla="*/ 3099928 h 4794329"/>
              <a:gd name="connsiteX83-167" fmla="*/ 2814741 w 8334626"/>
              <a:gd name="connsiteY83-168" fmla="*/ 3099928 h 4794329"/>
              <a:gd name="connsiteX84-169" fmla="*/ 2814741 w 8334626"/>
              <a:gd name="connsiteY84-170" fmla="*/ 2802198 h 4794329"/>
              <a:gd name="connsiteX85-171" fmla="*/ 5536424 w 8334626"/>
              <a:gd name="connsiteY85-172" fmla="*/ 80515 h 4794329"/>
              <a:gd name="connsiteX86-173" fmla="*/ 5685289 w 8334626"/>
              <a:gd name="connsiteY86-174" fmla="*/ 18853 h 4794329"/>
              <a:gd name="connsiteX87-175" fmla="*/ 5025412 w 8334626"/>
              <a:gd name="connsiteY87-176" fmla="*/ 0 h 4794329"/>
              <a:gd name="connsiteX88-177" fmla="*/ 5174277 w 8334626"/>
              <a:gd name="connsiteY88-178" fmla="*/ 61662 h 4794329"/>
              <a:gd name="connsiteX89-179" fmla="*/ 5174277 w 8334626"/>
              <a:gd name="connsiteY89-180" fmla="*/ 359392 h 4794329"/>
              <a:gd name="connsiteX90-181" fmla="*/ 3192597 w 8334626"/>
              <a:gd name="connsiteY90-182" fmla="*/ 2341071 h 4794329"/>
              <a:gd name="connsiteX91-183" fmla="*/ 2894866 w 8334626"/>
              <a:gd name="connsiteY91-184" fmla="*/ 2341071 h 4794329"/>
              <a:gd name="connsiteX92-185" fmla="*/ 2894868 w 8334626"/>
              <a:gd name="connsiteY92-186" fmla="*/ 2341071 h 4794329"/>
              <a:gd name="connsiteX93-187" fmla="*/ 2894868 w 8334626"/>
              <a:gd name="connsiteY93-188" fmla="*/ 2043341 h 4794329"/>
              <a:gd name="connsiteX94-189" fmla="*/ 4876547 w 8334626"/>
              <a:gd name="connsiteY94-190" fmla="*/ 61662 h 4794329"/>
              <a:gd name="connsiteX95-191" fmla="*/ 5025412 w 8334626"/>
              <a:gd name="connsiteY95-192" fmla="*/ 0 h 4794329"/>
              <a:gd name="connsiteX0-193" fmla="*/ 7223556 w 8364456"/>
              <a:gd name="connsiteY0-194" fmla="*/ 3202389 h 4794329"/>
              <a:gd name="connsiteX1-195" fmla="*/ 7372421 w 8364456"/>
              <a:gd name="connsiteY1-196" fmla="*/ 3264051 h 4794329"/>
              <a:gd name="connsiteX2-197" fmla="*/ 7372421 w 8364456"/>
              <a:gd name="connsiteY2-198" fmla="*/ 3561781 h 4794329"/>
              <a:gd name="connsiteX3-199" fmla="*/ 6711982 w 8364456"/>
              <a:gd name="connsiteY3-200" fmla="*/ 4222219 h 4794329"/>
              <a:gd name="connsiteX4-201" fmla="*/ 6414252 w 8364456"/>
              <a:gd name="connsiteY4-202" fmla="*/ 4222219 h 4794329"/>
              <a:gd name="connsiteX5-203" fmla="*/ 6414253 w 8364456"/>
              <a:gd name="connsiteY5-204" fmla="*/ 4222219 h 4794329"/>
              <a:gd name="connsiteX6-205" fmla="*/ 6414253 w 8364456"/>
              <a:gd name="connsiteY6-206" fmla="*/ 3924488 h 4794329"/>
              <a:gd name="connsiteX7-207" fmla="*/ 7074691 w 8364456"/>
              <a:gd name="connsiteY7-208" fmla="*/ 3264051 h 4794329"/>
              <a:gd name="connsiteX8-209" fmla="*/ 7223556 w 8364456"/>
              <a:gd name="connsiteY8-210" fmla="*/ 3202389 h 4794329"/>
              <a:gd name="connsiteX9-211" fmla="*/ 7190325 w 8364456"/>
              <a:gd name="connsiteY9-212" fmla="*/ 1896653 h 4794329"/>
              <a:gd name="connsiteX10-213" fmla="*/ 7339190 w 8364456"/>
              <a:gd name="connsiteY10-214" fmla="*/ 1958315 h 4794329"/>
              <a:gd name="connsiteX11-215" fmla="*/ 7339190 w 8364456"/>
              <a:gd name="connsiteY11-216" fmla="*/ 2256046 h 4794329"/>
              <a:gd name="connsiteX12-217" fmla="*/ 4862567 w 8364456"/>
              <a:gd name="connsiteY12-218" fmla="*/ 4732667 h 4794329"/>
              <a:gd name="connsiteX13-219" fmla="*/ 4564837 w 8364456"/>
              <a:gd name="connsiteY13-220" fmla="*/ 4732667 h 4794329"/>
              <a:gd name="connsiteX14-221" fmla="*/ 4564839 w 8364456"/>
              <a:gd name="connsiteY14-222" fmla="*/ 4732667 h 4794329"/>
              <a:gd name="connsiteX15-223" fmla="*/ 4564839 w 8364456"/>
              <a:gd name="connsiteY15-224" fmla="*/ 4434937 h 4794329"/>
              <a:gd name="connsiteX16-225" fmla="*/ 7041460 w 8364456"/>
              <a:gd name="connsiteY16-226" fmla="*/ 1958315 h 4794329"/>
              <a:gd name="connsiteX17-227" fmla="*/ 7190325 w 8364456"/>
              <a:gd name="connsiteY17-228" fmla="*/ 1896653 h 4794329"/>
              <a:gd name="connsiteX18-229" fmla="*/ 8153929 w 8364456"/>
              <a:gd name="connsiteY18-230" fmla="*/ 1606041 h 4794329"/>
              <a:gd name="connsiteX19-231" fmla="*/ 8302794 w 8364456"/>
              <a:gd name="connsiteY19-232" fmla="*/ 1667703 h 4794329"/>
              <a:gd name="connsiteX20-233" fmla="*/ 8302794 w 8364456"/>
              <a:gd name="connsiteY20-234" fmla="*/ 1965433 h 4794329"/>
              <a:gd name="connsiteX21-235" fmla="*/ 6417719 w 8364456"/>
              <a:gd name="connsiteY21-236" fmla="*/ 3850507 h 4794329"/>
              <a:gd name="connsiteX22-237" fmla="*/ 6119989 w 8364456"/>
              <a:gd name="connsiteY22-238" fmla="*/ 3850507 h 4794329"/>
              <a:gd name="connsiteX23-239" fmla="*/ 6119990 w 8364456"/>
              <a:gd name="connsiteY23-240" fmla="*/ 3850507 h 4794329"/>
              <a:gd name="connsiteX24-241" fmla="*/ 6119990 w 8364456"/>
              <a:gd name="connsiteY24-242" fmla="*/ 3552777 h 4794329"/>
              <a:gd name="connsiteX25-243" fmla="*/ 8005064 w 8364456"/>
              <a:gd name="connsiteY25-244" fmla="*/ 1667703 h 4794329"/>
              <a:gd name="connsiteX26-245" fmla="*/ 8153929 w 8364456"/>
              <a:gd name="connsiteY26-246" fmla="*/ 1606041 h 4794329"/>
              <a:gd name="connsiteX27-247" fmla="*/ 36072 w 8364456"/>
              <a:gd name="connsiteY27-248" fmla="*/ 1576410 h 4794329"/>
              <a:gd name="connsiteX28-249" fmla="*/ 1741853 w 8364456"/>
              <a:gd name="connsiteY28-250" fmla="*/ 1576410 h 4794329"/>
              <a:gd name="connsiteX29-251" fmla="*/ 1064326 w 8364456"/>
              <a:gd name="connsiteY29-252" fmla="*/ 2253937 h 4794329"/>
              <a:gd name="connsiteX30-253" fmla="*/ 713599 w 8364456"/>
              <a:gd name="connsiteY30-254" fmla="*/ 2253937 h 4794329"/>
              <a:gd name="connsiteX31-255" fmla="*/ 36072 w 8364456"/>
              <a:gd name="connsiteY31-256" fmla="*/ 1576410 h 4794329"/>
              <a:gd name="connsiteX32-257" fmla="*/ 7701890 w 8364456"/>
              <a:gd name="connsiteY32-258" fmla="*/ 717042 h 4794329"/>
              <a:gd name="connsiteX33-259" fmla="*/ 7850755 w 8364456"/>
              <a:gd name="connsiteY33-260" fmla="*/ 778704 h 4794329"/>
              <a:gd name="connsiteX34-261" fmla="*/ 7850755 w 8364456"/>
              <a:gd name="connsiteY34-262" fmla="*/ 1076435 h 4794329"/>
              <a:gd name="connsiteX35-263" fmla="*/ 4775564 w 8364456"/>
              <a:gd name="connsiteY35-264" fmla="*/ 4151624 h 4794329"/>
              <a:gd name="connsiteX36-265" fmla="*/ 4477834 w 8364456"/>
              <a:gd name="connsiteY36-266" fmla="*/ 4151624 h 4794329"/>
              <a:gd name="connsiteX37-267" fmla="*/ 4477835 w 8364456"/>
              <a:gd name="connsiteY37-268" fmla="*/ 4151624 h 4794329"/>
              <a:gd name="connsiteX38-269" fmla="*/ 4477835 w 8364456"/>
              <a:gd name="connsiteY38-270" fmla="*/ 3853894 h 4794329"/>
              <a:gd name="connsiteX39-271" fmla="*/ 7553025 w 8364456"/>
              <a:gd name="connsiteY39-272" fmla="*/ 778704 h 4794329"/>
              <a:gd name="connsiteX40-273" fmla="*/ 7701890 w 8364456"/>
              <a:gd name="connsiteY40-274" fmla="*/ 717042 h 4794329"/>
              <a:gd name="connsiteX41-275" fmla="*/ 7145652 w 8364456"/>
              <a:gd name="connsiteY41-276" fmla="*/ 598413 h 4794329"/>
              <a:gd name="connsiteX42-277" fmla="*/ 7294517 w 8364456"/>
              <a:gd name="connsiteY42-278" fmla="*/ 660075 h 4794329"/>
              <a:gd name="connsiteX43-279" fmla="*/ 7294517 w 8364456"/>
              <a:gd name="connsiteY43-280" fmla="*/ 957805 h 4794329"/>
              <a:gd name="connsiteX44-281" fmla="*/ 3548690 w 8364456"/>
              <a:gd name="connsiteY44-282" fmla="*/ 4703631 h 4794329"/>
              <a:gd name="connsiteX45-283" fmla="*/ 3250960 w 8364456"/>
              <a:gd name="connsiteY45-284" fmla="*/ 4703631 h 4794329"/>
              <a:gd name="connsiteX46-285" fmla="*/ 3250961 w 8364456"/>
              <a:gd name="connsiteY46-286" fmla="*/ 4703631 h 4794329"/>
              <a:gd name="connsiteX47-287" fmla="*/ 3250961 w 8364456"/>
              <a:gd name="connsiteY47-288" fmla="*/ 4405901 h 4794329"/>
              <a:gd name="connsiteX48-289" fmla="*/ 6996787 w 8364456"/>
              <a:gd name="connsiteY48-290" fmla="*/ 660075 h 4794329"/>
              <a:gd name="connsiteX49-291" fmla="*/ 7145652 w 8364456"/>
              <a:gd name="connsiteY49-292" fmla="*/ 598413 h 4794329"/>
              <a:gd name="connsiteX50-293" fmla="*/ 5875375 w 8364456"/>
              <a:gd name="connsiteY50-294" fmla="*/ 530016 h 4794329"/>
              <a:gd name="connsiteX51-295" fmla="*/ 6024240 w 8364456"/>
              <a:gd name="connsiteY51-296" fmla="*/ 591677 h 4794329"/>
              <a:gd name="connsiteX52-297" fmla="*/ 6024240 w 8364456"/>
              <a:gd name="connsiteY52-298" fmla="*/ 889408 h 4794329"/>
              <a:gd name="connsiteX53-299" fmla="*/ 2949049 w 8364456"/>
              <a:gd name="connsiteY53-300" fmla="*/ 3964597 h 4794329"/>
              <a:gd name="connsiteX54-301" fmla="*/ 2651320 w 8364456"/>
              <a:gd name="connsiteY54-302" fmla="*/ 3964597 h 4794329"/>
              <a:gd name="connsiteX55-303" fmla="*/ 2651321 w 8364456"/>
              <a:gd name="connsiteY55-304" fmla="*/ 3964597 h 4794329"/>
              <a:gd name="connsiteX56-305" fmla="*/ 2651321 w 8364456"/>
              <a:gd name="connsiteY56-306" fmla="*/ 3666867 h 4794329"/>
              <a:gd name="connsiteX57-307" fmla="*/ 5726510 w 8364456"/>
              <a:gd name="connsiteY57-308" fmla="*/ 591677 h 4794329"/>
              <a:gd name="connsiteX58-309" fmla="*/ 5875375 w 8364456"/>
              <a:gd name="connsiteY58-310" fmla="*/ 530016 h 4794329"/>
              <a:gd name="connsiteX59-311" fmla="*/ 6729193 w 8364456"/>
              <a:gd name="connsiteY59-312" fmla="*/ 347526 h 4794329"/>
              <a:gd name="connsiteX60-313" fmla="*/ 6878058 w 8364456"/>
              <a:gd name="connsiteY60-314" fmla="*/ 409188 h 4794329"/>
              <a:gd name="connsiteX61-315" fmla="*/ 6878058 w 8364456"/>
              <a:gd name="connsiteY61-316" fmla="*/ 706919 h 4794329"/>
              <a:gd name="connsiteX62-317" fmla="*/ 3802867 w 8364456"/>
              <a:gd name="connsiteY62-318" fmla="*/ 3782108 h 4794329"/>
              <a:gd name="connsiteX63-319" fmla="*/ 3505137 w 8364456"/>
              <a:gd name="connsiteY63-320" fmla="*/ 3782108 h 4794329"/>
              <a:gd name="connsiteX64-321" fmla="*/ 3505138 w 8364456"/>
              <a:gd name="connsiteY64-322" fmla="*/ 3782108 h 4794329"/>
              <a:gd name="connsiteX65-323" fmla="*/ 3505138 w 8364456"/>
              <a:gd name="connsiteY65-324" fmla="*/ 3484378 h 4794329"/>
              <a:gd name="connsiteX66-325" fmla="*/ 6580328 w 8364456"/>
              <a:gd name="connsiteY66-326" fmla="*/ 409188 h 4794329"/>
              <a:gd name="connsiteX67-327" fmla="*/ 6729193 w 8364456"/>
              <a:gd name="connsiteY67-328" fmla="*/ 347526 h 4794329"/>
              <a:gd name="connsiteX68-329" fmla="*/ 4254061 w 8364456"/>
              <a:gd name="connsiteY68-330" fmla="*/ 126303 h 4794329"/>
              <a:gd name="connsiteX69-331" fmla="*/ 4402926 w 8364456"/>
              <a:gd name="connsiteY69-332" fmla="*/ 187965 h 4794329"/>
              <a:gd name="connsiteX70-333" fmla="*/ 4402926 w 8364456"/>
              <a:gd name="connsiteY70-334" fmla="*/ 485695 h 4794329"/>
              <a:gd name="connsiteX71-335" fmla="*/ 3144208 w 8364456"/>
              <a:gd name="connsiteY71-336" fmla="*/ 1744412 h 4794329"/>
              <a:gd name="connsiteX72-337" fmla="*/ 2846477 w 8364456"/>
              <a:gd name="connsiteY72-338" fmla="*/ 1744412 h 4794329"/>
              <a:gd name="connsiteX73-339" fmla="*/ 2846479 w 8364456"/>
              <a:gd name="connsiteY73-340" fmla="*/ 1744412 h 4794329"/>
              <a:gd name="connsiteX74-341" fmla="*/ 2846479 w 8364456"/>
              <a:gd name="connsiteY74-342" fmla="*/ 1446682 h 4794329"/>
              <a:gd name="connsiteX75-343" fmla="*/ 4105196 w 8364456"/>
              <a:gd name="connsiteY75-344" fmla="*/ 187965 h 4794329"/>
              <a:gd name="connsiteX76-345" fmla="*/ 4254061 w 8364456"/>
              <a:gd name="connsiteY76-346" fmla="*/ 126303 h 4794329"/>
              <a:gd name="connsiteX77-347" fmla="*/ 5715119 w 8364456"/>
              <a:gd name="connsiteY77-348" fmla="*/ 18853 h 4794329"/>
              <a:gd name="connsiteX78-349" fmla="*/ 5863984 w 8364456"/>
              <a:gd name="connsiteY78-350" fmla="*/ 80515 h 4794329"/>
              <a:gd name="connsiteX79-351" fmla="*/ 5863984 w 8364456"/>
              <a:gd name="connsiteY79-352" fmla="*/ 378245 h 4794329"/>
              <a:gd name="connsiteX80-353" fmla="*/ 3142300 w 8364456"/>
              <a:gd name="connsiteY80-354" fmla="*/ 3099928 h 4794329"/>
              <a:gd name="connsiteX81-355" fmla="*/ 2844570 w 8364456"/>
              <a:gd name="connsiteY81-356" fmla="*/ 3099928 h 4794329"/>
              <a:gd name="connsiteX82-357" fmla="*/ 2844571 w 8364456"/>
              <a:gd name="connsiteY82-358" fmla="*/ 3099928 h 4794329"/>
              <a:gd name="connsiteX83-359" fmla="*/ 2844571 w 8364456"/>
              <a:gd name="connsiteY83-360" fmla="*/ 2802198 h 4794329"/>
              <a:gd name="connsiteX84-361" fmla="*/ 5566254 w 8364456"/>
              <a:gd name="connsiteY84-362" fmla="*/ 80515 h 4794329"/>
              <a:gd name="connsiteX85-363" fmla="*/ 5715119 w 8364456"/>
              <a:gd name="connsiteY85-364" fmla="*/ 18853 h 4794329"/>
              <a:gd name="connsiteX86-365" fmla="*/ 5055242 w 8364456"/>
              <a:gd name="connsiteY86-366" fmla="*/ 0 h 4794329"/>
              <a:gd name="connsiteX87-367" fmla="*/ 5204107 w 8364456"/>
              <a:gd name="connsiteY87-368" fmla="*/ 61662 h 4794329"/>
              <a:gd name="connsiteX88-369" fmla="*/ 5204107 w 8364456"/>
              <a:gd name="connsiteY88-370" fmla="*/ 359392 h 4794329"/>
              <a:gd name="connsiteX89-371" fmla="*/ 3222427 w 8364456"/>
              <a:gd name="connsiteY89-372" fmla="*/ 2341071 h 4794329"/>
              <a:gd name="connsiteX90-373" fmla="*/ 2924696 w 8364456"/>
              <a:gd name="connsiteY90-374" fmla="*/ 2341071 h 4794329"/>
              <a:gd name="connsiteX91-375" fmla="*/ 2924698 w 8364456"/>
              <a:gd name="connsiteY91-376" fmla="*/ 2341071 h 4794329"/>
              <a:gd name="connsiteX92-377" fmla="*/ 2924698 w 8364456"/>
              <a:gd name="connsiteY92-378" fmla="*/ 2043341 h 4794329"/>
              <a:gd name="connsiteX93-379" fmla="*/ 4906377 w 8364456"/>
              <a:gd name="connsiteY93-380" fmla="*/ 61662 h 4794329"/>
              <a:gd name="connsiteX94-381" fmla="*/ 5055242 w 8364456"/>
              <a:gd name="connsiteY94-382" fmla="*/ 0 h 4794329"/>
              <a:gd name="connsiteX0-383" fmla="*/ 7193727 w 8334627"/>
              <a:gd name="connsiteY0-384" fmla="*/ 3202389 h 4794329"/>
              <a:gd name="connsiteX1-385" fmla="*/ 7342592 w 8334627"/>
              <a:gd name="connsiteY1-386" fmla="*/ 3264051 h 4794329"/>
              <a:gd name="connsiteX2-387" fmla="*/ 7342592 w 8334627"/>
              <a:gd name="connsiteY2-388" fmla="*/ 3561781 h 4794329"/>
              <a:gd name="connsiteX3-389" fmla="*/ 6682153 w 8334627"/>
              <a:gd name="connsiteY3-390" fmla="*/ 4222219 h 4794329"/>
              <a:gd name="connsiteX4-391" fmla="*/ 6384423 w 8334627"/>
              <a:gd name="connsiteY4-392" fmla="*/ 4222219 h 4794329"/>
              <a:gd name="connsiteX5-393" fmla="*/ 6384424 w 8334627"/>
              <a:gd name="connsiteY5-394" fmla="*/ 4222219 h 4794329"/>
              <a:gd name="connsiteX6-395" fmla="*/ 6384424 w 8334627"/>
              <a:gd name="connsiteY6-396" fmla="*/ 3924488 h 4794329"/>
              <a:gd name="connsiteX7-397" fmla="*/ 7044862 w 8334627"/>
              <a:gd name="connsiteY7-398" fmla="*/ 3264051 h 4794329"/>
              <a:gd name="connsiteX8-399" fmla="*/ 7193727 w 8334627"/>
              <a:gd name="connsiteY8-400" fmla="*/ 3202389 h 4794329"/>
              <a:gd name="connsiteX9-401" fmla="*/ 7160496 w 8334627"/>
              <a:gd name="connsiteY9-402" fmla="*/ 1896653 h 4794329"/>
              <a:gd name="connsiteX10-403" fmla="*/ 7309361 w 8334627"/>
              <a:gd name="connsiteY10-404" fmla="*/ 1958315 h 4794329"/>
              <a:gd name="connsiteX11-405" fmla="*/ 7309361 w 8334627"/>
              <a:gd name="connsiteY11-406" fmla="*/ 2256046 h 4794329"/>
              <a:gd name="connsiteX12-407" fmla="*/ 4832738 w 8334627"/>
              <a:gd name="connsiteY12-408" fmla="*/ 4732667 h 4794329"/>
              <a:gd name="connsiteX13-409" fmla="*/ 4535008 w 8334627"/>
              <a:gd name="connsiteY13-410" fmla="*/ 4732667 h 4794329"/>
              <a:gd name="connsiteX14-411" fmla="*/ 4535010 w 8334627"/>
              <a:gd name="connsiteY14-412" fmla="*/ 4732667 h 4794329"/>
              <a:gd name="connsiteX15-413" fmla="*/ 4535010 w 8334627"/>
              <a:gd name="connsiteY15-414" fmla="*/ 4434937 h 4794329"/>
              <a:gd name="connsiteX16-415" fmla="*/ 7011631 w 8334627"/>
              <a:gd name="connsiteY16-416" fmla="*/ 1958315 h 4794329"/>
              <a:gd name="connsiteX17-417" fmla="*/ 7160496 w 8334627"/>
              <a:gd name="connsiteY17-418" fmla="*/ 1896653 h 4794329"/>
              <a:gd name="connsiteX18-419" fmla="*/ 8124100 w 8334627"/>
              <a:gd name="connsiteY18-420" fmla="*/ 1606041 h 4794329"/>
              <a:gd name="connsiteX19-421" fmla="*/ 8272965 w 8334627"/>
              <a:gd name="connsiteY19-422" fmla="*/ 1667703 h 4794329"/>
              <a:gd name="connsiteX20-423" fmla="*/ 8272965 w 8334627"/>
              <a:gd name="connsiteY20-424" fmla="*/ 1965433 h 4794329"/>
              <a:gd name="connsiteX21-425" fmla="*/ 6387890 w 8334627"/>
              <a:gd name="connsiteY21-426" fmla="*/ 3850507 h 4794329"/>
              <a:gd name="connsiteX22-427" fmla="*/ 6090160 w 8334627"/>
              <a:gd name="connsiteY22-428" fmla="*/ 3850507 h 4794329"/>
              <a:gd name="connsiteX23-429" fmla="*/ 6090161 w 8334627"/>
              <a:gd name="connsiteY23-430" fmla="*/ 3850507 h 4794329"/>
              <a:gd name="connsiteX24-431" fmla="*/ 6090161 w 8334627"/>
              <a:gd name="connsiteY24-432" fmla="*/ 3552777 h 4794329"/>
              <a:gd name="connsiteX25-433" fmla="*/ 7975235 w 8334627"/>
              <a:gd name="connsiteY25-434" fmla="*/ 1667703 h 4794329"/>
              <a:gd name="connsiteX26-435" fmla="*/ 8124100 w 8334627"/>
              <a:gd name="connsiteY26-436" fmla="*/ 1606041 h 4794329"/>
              <a:gd name="connsiteX27-437" fmla="*/ 6243 w 8334627"/>
              <a:gd name="connsiteY27-438" fmla="*/ 1576410 h 4794329"/>
              <a:gd name="connsiteX28-439" fmla="*/ 1034497 w 8334627"/>
              <a:gd name="connsiteY28-440" fmla="*/ 2253937 h 4794329"/>
              <a:gd name="connsiteX29-441" fmla="*/ 683770 w 8334627"/>
              <a:gd name="connsiteY29-442" fmla="*/ 2253937 h 4794329"/>
              <a:gd name="connsiteX30-443" fmla="*/ 6243 w 8334627"/>
              <a:gd name="connsiteY30-444" fmla="*/ 1576410 h 4794329"/>
              <a:gd name="connsiteX31-445" fmla="*/ 7672061 w 8334627"/>
              <a:gd name="connsiteY31-446" fmla="*/ 717042 h 4794329"/>
              <a:gd name="connsiteX32-447" fmla="*/ 7820926 w 8334627"/>
              <a:gd name="connsiteY32-448" fmla="*/ 778704 h 4794329"/>
              <a:gd name="connsiteX33-449" fmla="*/ 7820926 w 8334627"/>
              <a:gd name="connsiteY33-450" fmla="*/ 1076435 h 4794329"/>
              <a:gd name="connsiteX34-451" fmla="*/ 4745735 w 8334627"/>
              <a:gd name="connsiteY34-452" fmla="*/ 4151624 h 4794329"/>
              <a:gd name="connsiteX35-453" fmla="*/ 4448005 w 8334627"/>
              <a:gd name="connsiteY35-454" fmla="*/ 4151624 h 4794329"/>
              <a:gd name="connsiteX36-455" fmla="*/ 4448006 w 8334627"/>
              <a:gd name="connsiteY36-456" fmla="*/ 4151624 h 4794329"/>
              <a:gd name="connsiteX37-457" fmla="*/ 4448006 w 8334627"/>
              <a:gd name="connsiteY37-458" fmla="*/ 3853894 h 4794329"/>
              <a:gd name="connsiteX38-459" fmla="*/ 7523196 w 8334627"/>
              <a:gd name="connsiteY38-460" fmla="*/ 778704 h 4794329"/>
              <a:gd name="connsiteX39-461" fmla="*/ 7672061 w 8334627"/>
              <a:gd name="connsiteY39-462" fmla="*/ 717042 h 4794329"/>
              <a:gd name="connsiteX40-463" fmla="*/ 7115823 w 8334627"/>
              <a:gd name="connsiteY40-464" fmla="*/ 598413 h 4794329"/>
              <a:gd name="connsiteX41-465" fmla="*/ 7264688 w 8334627"/>
              <a:gd name="connsiteY41-466" fmla="*/ 660075 h 4794329"/>
              <a:gd name="connsiteX42-467" fmla="*/ 7264688 w 8334627"/>
              <a:gd name="connsiteY42-468" fmla="*/ 957805 h 4794329"/>
              <a:gd name="connsiteX43-469" fmla="*/ 3518861 w 8334627"/>
              <a:gd name="connsiteY43-470" fmla="*/ 4703631 h 4794329"/>
              <a:gd name="connsiteX44-471" fmla="*/ 3221131 w 8334627"/>
              <a:gd name="connsiteY44-472" fmla="*/ 4703631 h 4794329"/>
              <a:gd name="connsiteX45-473" fmla="*/ 3221132 w 8334627"/>
              <a:gd name="connsiteY45-474" fmla="*/ 4703631 h 4794329"/>
              <a:gd name="connsiteX46-475" fmla="*/ 3221132 w 8334627"/>
              <a:gd name="connsiteY46-476" fmla="*/ 4405901 h 4794329"/>
              <a:gd name="connsiteX47-477" fmla="*/ 6966958 w 8334627"/>
              <a:gd name="connsiteY47-478" fmla="*/ 660075 h 4794329"/>
              <a:gd name="connsiteX48-479" fmla="*/ 7115823 w 8334627"/>
              <a:gd name="connsiteY48-480" fmla="*/ 598413 h 4794329"/>
              <a:gd name="connsiteX49-481" fmla="*/ 5845546 w 8334627"/>
              <a:gd name="connsiteY49-482" fmla="*/ 530016 h 4794329"/>
              <a:gd name="connsiteX50-483" fmla="*/ 5994411 w 8334627"/>
              <a:gd name="connsiteY50-484" fmla="*/ 591677 h 4794329"/>
              <a:gd name="connsiteX51-485" fmla="*/ 5994411 w 8334627"/>
              <a:gd name="connsiteY51-486" fmla="*/ 889408 h 4794329"/>
              <a:gd name="connsiteX52-487" fmla="*/ 2919220 w 8334627"/>
              <a:gd name="connsiteY52-488" fmla="*/ 3964597 h 4794329"/>
              <a:gd name="connsiteX53-489" fmla="*/ 2621491 w 8334627"/>
              <a:gd name="connsiteY53-490" fmla="*/ 3964597 h 4794329"/>
              <a:gd name="connsiteX54-491" fmla="*/ 2621492 w 8334627"/>
              <a:gd name="connsiteY54-492" fmla="*/ 3964597 h 4794329"/>
              <a:gd name="connsiteX55-493" fmla="*/ 2621492 w 8334627"/>
              <a:gd name="connsiteY55-494" fmla="*/ 3666867 h 4794329"/>
              <a:gd name="connsiteX56-495" fmla="*/ 5696681 w 8334627"/>
              <a:gd name="connsiteY56-496" fmla="*/ 591677 h 4794329"/>
              <a:gd name="connsiteX57-497" fmla="*/ 5845546 w 8334627"/>
              <a:gd name="connsiteY57-498" fmla="*/ 530016 h 4794329"/>
              <a:gd name="connsiteX58-499" fmla="*/ 6699364 w 8334627"/>
              <a:gd name="connsiteY58-500" fmla="*/ 347526 h 4794329"/>
              <a:gd name="connsiteX59-501" fmla="*/ 6848229 w 8334627"/>
              <a:gd name="connsiteY59-502" fmla="*/ 409188 h 4794329"/>
              <a:gd name="connsiteX60-503" fmla="*/ 6848229 w 8334627"/>
              <a:gd name="connsiteY60-504" fmla="*/ 706919 h 4794329"/>
              <a:gd name="connsiteX61-505" fmla="*/ 3773038 w 8334627"/>
              <a:gd name="connsiteY61-506" fmla="*/ 3782108 h 4794329"/>
              <a:gd name="connsiteX62-507" fmla="*/ 3475308 w 8334627"/>
              <a:gd name="connsiteY62-508" fmla="*/ 3782108 h 4794329"/>
              <a:gd name="connsiteX63-509" fmla="*/ 3475309 w 8334627"/>
              <a:gd name="connsiteY63-510" fmla="*/ 3782108 h 4794329"/>
              <a:gd name="connsiteX64-511" fmla="*/ 3475309 w 8334627"/>
              <a:gd name="connsiteY64-512" fmla="*/ 3484378 h 4794329"/>
              <a:gd name="connsiteX65-513" fmla="*/ 6550499 w 8334627"/>
              <a:gd name="connsiteY65-514" fmla="*/ 409188 h 4794329"/>
              <a:gd name="connsiteX66-515" fmla="*/ 6699364 w 8334627"/>
              <a:gd name="connsiteY66-516" fmla="*/ 347526 h 4794329"/>
              <a:gd name="connsiteX67-517" fmla="*/ 4224232 w 8334627"/>
              <a:gd name="connsiteY67-518" fmla="*/ 126303 h 4794329"/>
              <a:gd name="connsiteX68-519" fmla="*/ 4373097 w 8334627"/>
              <a:gd name="connsiteY68-520" fmla="*/ 187965 h 4794329"/>
              <a:gd name="connsiteX69-521" fmla="*/ 4373097 w 8334627"/>
              <a:gd name="connsiteY69-522" fmla="*/ 485695 h 4794329"/>
              <a:gd name="connsiteX70-523" fmla="*/ 3114379 w 8334627"/>
              <a:gd name="connsiteY70-524" fmla="*/ 1744412 h 4794329"/>
              <a:gd name="connsiteX71-525" fmla="*/ 2816648 w 8334627"/>
              <a:gd name="connsiteY71-526" fmla="*/ 1744412 h 4794329"/>
              <a:gd name="connsiteX72-527" fmla="*/ 2816650 w 8334627"/>
              <a:gd name="connsiteY72-528" fmla="*/ 1744412 h 4794329"/>
              <a:gd name="connsiteX73-529" fmla="*/ 2816650 w 8334627"/>
              <a:gd name="connsiteY73-530" fmla="*/ 1446682 h 4794329"/>
              <a:gd name="connsiteX74-531" fmla="*/ 4075367 w 8334627"/>
              <a:gd name="connsiteY74-532" fmla="*/ 187965 h 4794329"/>
              <a:gd name="connsiteX75-533" fmla="*/ 4224232 w 8334627"/>
              <a:gd name="connsiteY75-534" fmla="*/ 126303 h 4794329"/>
              <a:gd name="connsiteX76-535" fmla="*/ 5685290 w 8334627"/>
              <a:gd name="connsiteY76-536" fmla="*/ 18853 h 4794329"/>
              <a:gd name="connsiteX77-537" fmla="*/ 5834155 w 8334627"/>
              <a:gd name="connsiteY77-538" fmla="*/ 80515 h 4794329"/>
              <a:gd name="connsiteX78-539" fmla="*/ 5834155 w 8334627"/>
              <a:gd name="connsiteY78-540" fmla="*/ 378245 h 4794329"/>
              <a:gd name="connsiteX79-541" fmla="*/ 3112471 w 8334627"/>
              <a:gd name="connsiteY79-542" fmla="*/ 3099928 h 4794329"/>
              <a:gd name="connsiteX80-543" fmla="*/ 2814741 w 8334627"/>
              <a:gd name="connsiteY80-544" fmla="*/ 3099928 h 4794329"/>
              <a:gd name="connsiteX81-545" fmla="*/ 2814742 w 8334627"/>
              <a:gd name="connsiteY81-546" fmla="*/ 3099928 h 4794329"/>
              <a:gd name="connsiteX82-547" fmla="*/ 2814742 w 8334627"/>
              <a:gd name="connsiteY82-548" fmla="*/ 2802198 h 4794329"/>
              <a:gd name="connsiteX83-549" fmla="*/ 5536425 w 8334627"/>
              <a:gd name="connsiteY83-550" fmla="*/ 80515 h 4794329"/>
              <a:gd name="connsiteX84-551" fmla="*/ 5685290 w 8334627"/>
              <a:gd name="connsiteY84-552" fmla="*/ 18853 h 4794329"/>
              <a:gd name="connsiteX85-553" fmla="*/ 5025413 w 8334627"/>
              <a:gd name="connsiteY85-554" fmla="*/ 0 h 4794329"/>
              <a:gd name="connsiteX86-555" fmla="*/ 5174278 w 8334627"/>
              <a:gd name="connsiteY86-556" fmla="*/ 61662 h 4794329"/>
              <a:gd name="connsiteX87-557" fmla="*/ 5174278 w 8334627"/>
              <a:gd name="connsiteY87-558" fmla="*/ 359392 h 4794329"/>
              <a:gd name="connsiteX88-559" fmla="*/ 3192598 w 8334627"/>
              <a:gd name="connsiteY88-560" fmla="*/ 2341071 h 4794329"/>
              <a:gd name="connsiteX89-561" fmla="*/ 2894867 w 8334627"/>
              <a:gd name="connsiteY89-562" fmla="*/ 2341071 h 4794329"/>
              <a:gd name="connsiteX90-563" fmla="*/ 2894869 w 8334627"/>
              <a:gd name="connsiteY90-564" fmla="*/ 2341071 h 4794329"/>
              <a:gd name="connsiteX91-565" fmla="*/ 2894869 w 8334627"/>
              <a:gd name="connsiteY91-566" fmla="*/ 2043341 h 4794329"/>
              <a:gd name="connsiteX92-567" fmla="*/ 4876548 w 8334627"/>
              <a:gd name="connsiteY92-568" fmla="*/ 61662 h 4794329"/>
              <a:gd name="connsiteX93-569" fmla="*/ 5025413 w 8334627"/>
              <a:gd name="connsiteY93-570" fmla="*/ 0 h 4794329"/>
              <a:gd name="connsiteX0-571" fmla="*/ 7187484 w 8328384"/>
              <a:gd name="connsiteY0-572" fmla="*/ 3202389 h 4794329"/>
              <a:gd name="connsiteX1-573" fmla="*/ 7336349 w 8328384"/>
              <a:gd name="connsiteY1-574" fmla="*/ 3264051 h 4794329"/>
              <a:gd name="connsiteX2-575" fmla="*/ 7336349 w 8328384"/>
              <a:gd name="connsiteY2-576" fmla="*/ 3561781 h 4794329"/>
              <a:gd name="connsiteX3-577" fmla="*/ 6675910 w 8328384"/>
              <a:gd name="connsiteY3-578" fmla="*/ 4222219 h 4794329"/>
              <a:gd name="connsiteX4-579" fmla="*/ 6378180 w 8328384"/>
              <a:gd name="connsiteY4-580" fmla="*/ 4222219 h 4794329"/>
              <a:gd name="connsiteX5-581" fmla="*/ 6378181 w 8328384"/>
              <a:gd name="connsiteY5-582" fmla="*/ 4222219 h 4794329"/>
              <a:gd name="connsiteX6-583" fmla="*/ 6378181 w 8328384"/>
              <a:gd name="connsiteY6-584" fmla="*/ 3924488 h 4794329"/>
              <a:gd name="connsiteX7-585" fmla="*/ 7038619 w 8328384"/>
              <a:gd name="connsiteY7-586" fmla="*/ 3264051 h 4794329"/>
              <a:gd name="connsiteX8-587" fmla="*/ 7187484 w 8328384"/>
              <a:gd name="connsiteY8-588" fmla="*/ 3202389 h 4794329"/>
              <a:gd name="connsiteX9-589" fmla="*/ 7154253 w 8328384"/>
              <a:gd name="connsiteY9-590" fmla="*/ 1896653 h 4794329"/>
              <a:gd name="connsiteX10-591" fmla="*/ 7303118 w 8328384"/>
              <a:gd name="connsiteY10-592" fmla="*/ 1958315 h 4794329"/>
              <a:gd name="connsiteX11-593" fmla="*/ 7303118 w 8328384"/>
              <a:gd name="connsiteY11-594" fmla="*/ 2256046 h 4794329"/>
              <a:gd name="connsiteX12-595" fmla="*/ 4826495 w 8328384"/>
              <a:gd name="connsiteY12-596" fmla="*/ 4732667 h 4794329"/>
              <a:gd name="connsiteX13-597" fmla="*/ 4528765 w 8328384"/>
              <a:gd name="connsiteY13-598" fmla="*/ 4732667 h 4794329"/>
              <a:gd name="connsiteX14-599" fmla="*/ 4528767 w 8328384"/>
              <a:gd name="connsiteY14-600" fmla="*/ 4732667 h 4794329"/>
              <a:gd name="connsiteX15-601" fmla="*/ 4528767 w 8328384"/>
              <a:gd name="connsiteY15-602" fmla="*/ 4434937 h 4794329"/>
              <a:gd name="connsiteX16-603" fmla="*/ 7005388 w 8328384"/>
              <a:gd name="connsiteY16-604" fmla="*/ 1958315 h 4794329"/>
              <a:gd name="connsiteX17-605" fmla="*/ 7154253 w 8328384"/>
              <a:gd name="connsiteY17-606" fmla="*/ 1896653 h 4794329"/>
              <a:gd name="connsiteX18-607" fmla="*/ 8117857 w 8328384"/>
              <a:gd name="connsiteY18-608" fmla="*/ 1606041 h 4794329"/>
              <a:gd name="connsiteX19-609" fmla="*/ 8266722 w 8328384"/>
              <a:gd name="connsiteY19-610" fmla="*/ 1667703 h 4794329"/>
              <a:gd name="connsiteX20-611" fmla="*/ 8266722 w 8328384"/>
              <a:gd name="connsiteY20-612" fmla="*/ 1965433 h 4794329"/>
              <a:gd name="connsiteX21-613" fmla="*/ 6381647 w 8328384"/>
              <a:gd name="connsiteY21-614" fmla="*/ 3850507 h 4794329"/>
              <a:gd name="connsiteX22-615" fmla="*/ 6083917 w 8328384"/>
              <a:gd name="connsiteY22-616" fmla="*/ 3850507 h 4794329"/>
              <a:gd name="connsiteX23-617" fmla="*/ 6083918 w 8328384"/>
              <a:gd name="connsiteY23-618" fmla="*/ 3850507 h 4794329"/>
              <a:gd name="connsiteX24-619" fmla="*/ 6083918 w 8328384"/>
              <a:gd name="connsiteY24-620" fmla="*/ 3552777 h 4794329"/>
              <a:gd name="connsiteX25-621" fmla="*/ 7968992 w 8328384"/>
              <a:gd name="connsiteY25-622" fmla="*/ 1667703 h 4794329"/>
              <a:gd name="connsiteX26-623" fmla="*/ 8117857 w 8328384"/>
              <a:gd name="connsiteY26-624" fmla="*/ 1606041 h 4794329"/>
              <a:gd name="connsiteX27-625" fmla="*/ 0 w 8328384"/>
              <a:gd name="connsiteY27-626" fmla="*/ 1576410 h 4794329"/>
              <a:gd name="connsiteX28-627" fmla="*/ 677527 w 8328384"/>
              <a:gd name="connsiteY28-628" fmla="*/ 2253937 h 4794329"/>
              <a:gd name="connsiteX29-629" fmla="*/ 0 w 8328384"/>
              <a:gd name="connsiteY29-630" fmla="*/ 1576410 h 4794329"/>
              <a:gd name="connsiteX30-631" fmla="*/ 7665818 w 8328384"/>
              <a:gd name="connsiteY30-632" fmla="*/ 717042 h 4794329"/>
              <a:gd name="connsiteX31-633" fmla="*/ 7814683 w 8328384"/>
              <a:gd name="connsiteY31-634" fmla="*/ 778704 h 4794329"/>
              <a:gd name="connsiteX32-635" fmla="*/ 7814683 w 8328384"/>
              <a:gd name="connsiteY32-636" fmla="*/ 1076435 h 4794329"/>
              <a:gd name="connsiteX33-637" fmla="*/ 4739492 w 8328384"/>
              <a:gd name="connsiteY33-638" fmla="*/ 4151624 h 4794329"/>
              <a:gd name="connsiteX34-639" fmla="*/ 4441762 w 8328384"/>
              <a:gd name="connsiteY34-640" fmla="*/ 4151624 h 4794329"/>
              <a:gd name="connsiteX35-641" fmla="*/ 4441763 w 8328384"/>
              <a:gd name="connsiteY35-642" fmla="*/ 4151624 h 4794329"/>
              <a:gd name="connsiteX36-643" fmla="*/ 4441763 w 8328384"/>
              <a:gd name="connsiteY36-644" fmla="*/ 3853894 h 4794329"/>
              <a:gd name="connsiteX37-645" fmla="*/ 7516953 w 8328384"/>
              <a:gd name="connsiteY37-646" fmla="*/ 778704 h 4794329"/>
              <a:gd name="connsiteX38-647" fmla="*/ 7665818 w 8328384"/>
              <a:gd name="connsiteY38-648" fmla="*/ 717042 h 4794329"/>
              <a:gd name="connsiteX39-649" fmla="*/ 7109580 w 8328384"/>
              <a:gd name="connsiteY39-650" fmla="*/ 598413 h 4794329"/>
              <a:gd name="connsiteX40-651" fmla="*/ 7258445 w 8328384"/>
              <a:gd name="connsiteY40-652" fmla="*/ 660075 h 4794329"/>
              <a:gd name="connsiteX41-653" fmla="*/ 7258445 w 8328384"/>
              <a:gd name="connsiteY41-654" fmla="*/ 957805 h 4794329"/>
              <a:gd name="connsiteX42-655" fmla="*/ 3512618 w 8328384"/>
              <a:gd name="connsiteY42-656" fmla="*/ 4703631 h 4794329"/>
              <a:gd name="connsiteX43-657" fmla="*/ 3214888 w 8328384"/>
              <a:gd name="connsiteY43-658" fmla="*/ 4703631 h 4794329"/>
              <a:gd name="connsiteX44-659" fmla="*/ 3214889 w 8328384"/>
              <a:gd name="connsiteY44-660" fmla="*/ 4703631 h 4794329"/>
              <a:gd name="connsiteX45-661" fmla="*/ 3214889 w 8328384"/>
              <a:gd name="connsiteY45-662" fmla="*/ 4405901 h 4794329"/>
              <a:gd name="connsiteX46-663" fmla="*/ 6960715 w 8328384"/>
              <a:gd name="connsiteY46-664" fmla="*/ 660075 h 4794329"/>
              <a:gd name="connsiteX47-665" fmla="*/ 7109580 w 8328384"/>
              <a:gd name="connsiteY47-666" fmla="*/ 598413 h 4794329"/>
              <a:gd name="connsiteX48-667" fmla="*/ 5839303 w 8328384"/>
              <a:gd name="connsiteY48-668" fmla="*/ 530016 h 4794329"/>
              <a:gd name="connsiteX49-669" fmla="*/ 5988168 w 8328384"/>
              <a:gd name="connsiteY49-670" fmla="*/ 591677 h 4794329"/>
              <a:gd name="connsiteX50-671" fmla="*/ 5988168 w 8328384"/>
              <a:gd name="connsiteY50-672" fmla="*/ 889408 h 4794329"/>
              <a:gd name="connsiteX51-673" fmla="*/ 2912977 w 8328384"/>
              <a:gd name="connsiteY51-674" fmla="*/ 3964597 h 4794329"/>
              <a:gd name="connsiteX52-675" fmla="*/ 2615248 w 8328384"/>
              <a:gd name="connsiteY52-676" fmla="*/ 3964597 h 4794329"/>
              <a:gd name="connsiteX53-677" fmla="*/ 2615249 w 8328384"/>
              <a:gd name="connsiteY53-678" fmla="*/ 3964597 h 4794329"/>
              <a:gd name="connsiteX54-679" fmla="*/ 2615249 w 8328384"/>
              <a:gd name="connsiteY54-680" fmla="*/ 3666867 h 4794329"/>
              <a:gd name="connsiteX55-681" fmla="*/ 5690438 w 8328384"/>
              <a:gd name="connsiteY55-682" fmla="*/ 591677 h 4794329"/>
              <a:gd name="connsiteX56-683" fmla="*/ 5839303 w 8328384"/>
              <a:gd name="connsiteY56-684" fmla="*/ 530016 h 4794329"/>
              <a:gd name="connsiteX57-685" fmla="*/ 6693121 w 8328384"/>
              <a:gd name="connsiteY57-686" fmla="*/ 347526 h 4794329"/>
              <a:gd name="connsiteX58-687" fmla="*/ 6841986 w 8328384"/>
              <a:gd name="connsiteY58-688" fmla="*/ 409188 h 4794329"/>
              <a:gd name="connsiteX59-689" fmla="*/ 6841986 w 8328384"/>
              <a:gd name="connsiteY59-690" fmla="*/ 706919 h 4794329"/>
              <a:gd name="connsiteX60-691" fmla="*/ 3766795 w 8328384"/>
              <a:gd name="connsiteY60-692" fmla="*/ 3782108 h 4794329"/>
              <a:gd name="connsiteX61-693" fmla="*/ 3469065 w 8328384"/>
              <a:gd name="connsiteY61-694" fmla="*/ 3782108 h 4794329"/>
              <a:gd name="connsiteX62-695" fmla="*/ 3469066 w 8328384"/>
              <a:gd name="connsiteY62-696" fmla="*/ 3782108 h 4794329"/>
              <a:gd name="connsiteX63-697" fmla="*/ 3469066 w 8328384"/>
              <a:gd name="connsiteY63-698" fmla="*/ 3484378 h 4794329"/>
              <a:gd name="connsiteX64-699" fmla="*/ 6544256 w 8328384"/>
              <a:gd name="connsiteY64-700" fmla="*/ 409188 h 4794329"/>
              <a:gd name="connsiteX65-701" fmla="*/ 6693121 w 8328384"/>
              <a:gd name="connsiteY65-702" fmla="*/ 347526 h 4794329"/>
              <a:gd name="connsiteX66-703" fmla="*/ 4217989 w 8328384"/>
              <a:gd name="connsiteY66-704" fmla="*/ 126303 h 4794329"/>
              <a:gd name="connsiteX67-705" fmla="*/ 4366854 w 8328384"/>
              <a:gd name="connsiteY67-706" fmla="*/ 187965 h 4794329"/>
              <a:gd name="connsiteX68-707" fmla="*/ 4366854 w 8328384"/>
              <a:gd name="connsiteY68-708" fmla="*/ 485695 h 4794329"/>
              <a:gd name="connsiteX69-709" fmla="*/ 3108136 w 8328384"/>
              <a:gd name="connsiteY69-710" fmla="*/ 1744412 h 4794329"/>
              <a:gd name="connsiteX70-711" fmla="*/ 2810405 w 8328384"/>
              <a:gd name="connsiteY70-712" fmla="*/ 1744412 h 4794329"/>
              <a:gd name="connsiteX71-713" fmla="*/ 2810407 w 8328384"/>
              <a:gd name="connsiteY71-714" fmla="*/ 1744412 h 4794329"/>
              <a:gd name="connsiteX72-715" fmla="*/ 2810407 w 8328384"/>
              <a:gd name="connsiteY72-716" fmla="*/ 1446682 h 4794329"/>
              <a:gd name="connsiteX73-717" fmla="*/ 4069124 w 8328384"/>
              <a:gd name="connsiteY73-718" fmla="*/ 187965 h 4794329"/>
              <a:gd name="connsiteX74-719" fmla="*/ 4217989 w 8328384"/>
              <a:gd name="connsiteY74-720" fmla="*/ 126303 h 4794329"/>
              <a:gd name="connsiteX75-721" fmla="*/ 5679047 w 8328384"/>
              <a:gd name="connsiteY75-722" fmla="*/ 18853 h 4794329"/>
              <a:gd name="connsiteX76-723" fmla="*/ 5827912 w 8328384"/>
              <a:gd name="connsiteY76-724" fmla="*/ 80515 h 4794329"/>
              <a:gd name="connsiteX77-725" fmla="*/ 5827912 w 8328384"/>
              <a:gd name="connsiteY77-726" fmla="*/ 378245 h 4794329"/>
              <a:gd name="connsiteX78-727" fmla="*/ 3106228 w 8328384"/>
              <a:gd name="connsiteY78-728" fmla="*/ 3099928 h 4794329"/>
              <a:gd name="connsiteX79-729" fmla="*/ 2808498 w 8328384"/>
              <a:gd name="connsiteY79-730" fmla="*/ 3099928 h 4794329"/>
              <a:gd name="connsiteX80-731" fmla="*/ 2808499 w 8328384"/>
              <a:gd name="connsiteY80-732" fmla="*/ 3099928 h 4794329"/>
              <a:gd name="connsiteX81-733" fmla="*/ 2808499 w 8328384"/>
              <a:gd name="connsiteY81-734" fmla="*/ 2802198 h 4794329"/>
              <a:gd name="connsiteX82-735" fmla="*/ 5530182 w 8328384"/>
              <a:gd name="connsiteY82-736" fmla="*/ 80515 h 4794329"/>
              <a:gd name="connsiteX83-737" fmla="*/ 5679047 w 8328384"/>
              <a:gd name="connsiteY83-738" fmla="*/ 18853 h 4794329"/>
              <a:gd name="connsiteX84-739" fmla="*/ 5019170 w 8328384"/>
              <a:gd name="connsiteY84-740" fmla="*/ 0 h 4794329"/>
              <a:gd name="connsiteX85-741" fmla="*/ 5168035 w 8328384"/>
              <a:gd name="connsiteY85-742" fmla="*/ 61662 h 4794329"/>
              <a:gd name="connsiteX86-743" fmla="*/ 5168035 w 8328384"/>
              <a:gd name="connsiteY86-744" fmla="*/ 359392 h 4794329"/>
              <a:gd name="connsiteX87-745" fmla="*/ 3186355 w 8328384"/>
              <a:gd name="connsiteY87-746" fmla="*/ 2341071 h 4794329"/>
              <a:gd name="connsiteX88-747" fmla="*/ 2888624 w 8328384"/>
              <a:gd name="connsiteY88-748" fmla="*/ 2341071 h 4794329"/>
              <a:gd name="connsiteX89-749" fmla="*/ 2888626 w 8328384"/>
              <a:gd name="connsiteY89-750" fmla="*/ 2341071 h 4794329"/>
              <a:gd name="connsiteX90-751" fmla="*/ 2888626 w 8328384"/>
              <a:gd name="connsiteY90-752" fmla="*/ 2043341 h 4794329"/>
              <a:gd name="connsiteX91-753" fmla="*/ 4870305 w 8328384"/>
              <a:gd name="connsiteY91-754" fmla="*/ 61662 h 4794329"/>
              <a:gd name="connsiteX92-755" fmla="*/ 5019170 w 8328384"/>
              <a:gd name="connsiteY92-756" fmla="*/ 0 h 4794329"/>
              <a:gd name="connsiteX0-757" fmla="*/ 4633897 w 5774797"/>
              <a:gd name="connsiteY0-758" fmla="*/ 3202389 h 4794329"/>
              <a:gd name="connsiteX1-759" fmla="*/ 4782762 w 5774797"/>
              <a:gd name="connsiteY1-760" fmla="*/ 3264051 h 4794329"/>
              <a:gd name="connsiteX2-761" fmla="*/ 4782762 w 5774797"/>
              <a:gd name="connsiteY2-762" fmla="*/ 3561781 h 4794329"/>
              <a:gd name="connsiteX3-763" fmla="*/ 4122323 w 5774797"/>
              <a:gd name="connsiteY3-764" fmla="*/ 4222219 h 4794329"/>
              <a:gd name="connsiteX4-765" fmla="*/ 3824593 w 5774797"/>
              <a:gd name="connsiteY4-766" fmla="*/ 4222219 h 4794329"/>
              <a:gd name="connsiteX5-767" fmla="*/ 3824594 w 5774797"/>
              <a:gd name="connsiteY5-768" fmla="*/ 4222219 h 4794329"/>
              <a:gd name="connsiteX6-769" fmla="*/ 3824594 w 5774797"/>
              <a:gd name="connsiteY6-770" fmla="*/ 3924488 h 4794329"/>
              <a:gd name="connsiteX7-771" fmla="*/ 4485032 w 5774797"/>
              <a:gd name="connsiteY7-772" fmla="*/ 3264051 h 4794329"/>
              <a:gd name="connsiteX8-773" fmla="*/ 4633897 w 5774797"/>
              <a:gd name="connsiteY8-774" fmla="*/ 3202389 h 4794329"/>
              <a:gd name="connsiteX9-775" fmla="*/ 4600666 w 5774797"/>
              <a:gd name="connsiteY9-776" fmla="*/ 1896653 h 4794329"/>
              <a:gd name="connsiteX10-777" fmla="*/ 4749531 w 5774797"/>
              <a:gd name="connsiteY10-778" fmla="*/ 1958315 h 4794329"/>
              <a:gd name="connsiteX11-779" fmla="*/ 4749531 w 5774797"/>
              <a:gd name="connsiteY11-780" fmla="*/ 2256046 h 4794329"/>
              <a:gd name="connsiteX12-781" fmla="*/ 2272908 w 5774797"/>
              <a:gd name="connsiteY12-782" fmla="*/ 4732667 h 4794329"/>
              <a:gd name="connsiteX13-783" fmla="*/ 1975178 w 5774797"/>
              <a:gd name="connsiteY13-784" fmla="*/ 4732667 h 4794329"/>
              <a:gd name="connsiteX14-785" fmla="*/ 1975180 w 5774797"/>
              <a:gd name="connsiteY14-786" fmla="*/ 4732667 h 4794329"/>
              <a:gd name="connsiteX15-787" fmla="*/ 1975180 w 5774797"/>
              <a:gd name="connsiteY15-788" fmla="*/ 4434937 h 4794329"/>
              <a:gd name="connsiteX16-789" fmla="*/ 4451801 w 5774797"/>
              <a:gd name="connsiteY16-790" fmla="*/ 1958315 h 4794329"/>
              <a:gd name="connsiteX17-791" fmla="*/ 4600666 w 5774797"/>
              <a:gd name="connsiteY17-792" fmla="*/ 1896653 h 4794329"/>
              <a:gd name="connsiteX18-793" fmla="*/ 5564270 w 5774797"/>
              <a:gd name="connsiteY18-794" fmla="*/ 1606041 h 4794329"/>
              <a:gd name="connsiteX19-795" fmla="*/ 5713135 w 5774797"/>
              <a:gd name="connsiteY19-796" fmla="*/ 1667703 h 4794329"/>
              <a:gd name="connsiteX20-797" fmla="*/ 5713135 w 5774797"/>
              <a:gd name="connsiteY20-798" fmla="*/ 1965433 h 4794329"/>
              <a:gd name="connsiteX21-799" fmla="*/ 3828060 w 5774797"/>
              <a:gd name="connsiteY21-800" fmla="*/ 3850507 h 4794329"/>
              <a:gd name="connsiteX22-801" fmla="*/ 3530330 w 5774797"/>
              <a:gd name="connsiteY22-802" fmla="*/ 3850507 h 4794329"/>
              <a:gd name="connsiteX23-803" fmla="*/ 3530331 w 5774797"/>
              <a:gd name="connsiteY23-804" fmla="*/ 3850507 h 4794329"/>
              <a:gd name="connsiteX24-805" fmla="*/ 3530331 w 5774797"/>
              <a:gd name="connsiteY24-806" fmla="*/ 3552777 h 4794329"/>
              <a:gd name="connsiteX25-807" fmla="*/ 5415405 w 5774797"/>
              <a:gd name="connsiteY25-808" fmla="*/ 1667703 h 4794329"/>
              <a:gd name="connsiteX26-809" fmla="*/ 5564270 w 5774797"/>
              <a:gd name="connsiteY26-810" fmla="*/ 1606041 h 4794329"/>
              <a:gd name="connsiteX27-811" fmla="*/ 5112231 w 5774797"/>
              <a:gd name="connsiteY27-812" fmla="*/ 717042 h 4794329"/>
              <a:gd name="connsiteX28-813" fmla="*/ 5261096 w 5774797"/>
              <a:gd name="connsiteY28-814" fmla="*/ 778704 h 4794329"/>
              <a:gd name="connsiteX29-815" fmla="*/ 5261096 w 5774797"/>
              <a:gd name="connsiteY29-816" fmla="*/ 1076435 h 4794329"/>
              <a:gd name="connsiteX30-817" fmla="*/ 2185905 w 5774797"/>
              <a:gd name="connsiteY30-818" fmla="*/ 4151624 h 4794329"/>
              <a:gd name="connsiteX31-819" fmla="*/ 1888175 w 5774797"/>
              <a:gd name="connsiteY31-820" fmla="*/ 4151624 h 4794329"/>
              <a:gd name="connsiteX32-821" fmla="*/ 1888176 w 5774797"/>
              <a:gd name="connsiteY32-822" fmla="*/ 4151624 h 4794329"/>
              <a:gd name="connsiteX33-823" fmla="*/ 1888176 w 5774797"/>
              <a:gd name="connsiteY33-824" fmla="*/ 3853894 h 4794329"/>
              <a:gd name="connsiteX34-825" fmla="*/ 4963366 w 5774797"/>
              <a:gd name="connsiteY34-826" fmla="*/ 778704 h 4794329"/>
              <a:gd name="connsiteX35-827" fmla="*/ 5112231 w 5774797"/>
              <a:gd name="connsiteY35-828" fmla="*/ 717042 h 4794329"/>
              <a:gd name="connsiteX36-829" fmla="*/ 4555993 w 5774797"/>
              <a:gd name="connsiteY36-830" fmla="*/ 598413 h 4794329"/>
              <a:gd name="connsiteX37-831" fmla="*/ 4704858 w 5774797"/>
              <a:gd name="connsiteY37-832" fmla="*/ 660075 h 4794329"/>
              <a:gd name="connsiteX38-833" fmla="*/ 4704858 w 5774797"/>
              <a:gd name="connsiteY38-834" fmla="*/ 957805 h 4794329"/>
              <a:gd name="connsiteX39-835" fmla="*/ 959031 w 5774797"/>
              <a:gd name="connsiteY39-836" fmla="*/ 4703631 h 4794329"/>
              <a:gd name="connsiteX40-837" fmla="*/ 661301 w 5774797"/>
              <a:gd name="connsiteY40-838" fmla="*/ 4703631 h 4794329"/>
              <a:gd name="connsiteX41-839" fmla="*/ 661302 w 5774797"/>
              <a:gd name="connsiteY41-840" fmla="*/ 4703631 h 4794329"/>
              <a:gd name="connsiteX42-841" fmla="*/ 661302 w 5774797"/>
              <a:gd name="connsiteY42-842" fmla="*/ 4405901 h 4794329"/>
              <a:gd name="connsiteX43-843" fmla="*/ 4407128 w 5774797"/>
              <a:gd name="connsiteY43-844" fmla="*/ 660075 h 4794329"/>
              <a:gd name="connsiteX44-845" fmla="*/ 4555993 w 5774797"/>
              <a:gd name="connsiteY44-846" fmla="*/ 598413 h 4794329"/>
              <a:gd name="connsiteX45-847" fmla="*/ 3285716 w 5774797"/>
              <a:gd name="connsiteY45-848" fmla="*/ 530016 h 4794329"/>
              <a:gd name="connsiteX46-849" fmla="*/ 3434581 w 5774797"/>
              <a:gd name="connsiteY46-850" fmla="*/ 591677 h 4794329"/>
              <a:gd name="connsiteX47-851" fmla="*/ 3434581 w 5774797"/>
              <a:gd name="connsiteY47-852" fmla="*/ 889408 h 4794329"/>
              <a:gd name="connsiteX48-853" fmla="*/ 359390 w 5774797"/>
              <a:gd name="connsiteY48-854" fmla="*/ 3964597 h 4794329"/>
              <a:gd name="connsiteX49-855" fmla="*/ 61661 w 5774797"/>
              <a:gd name="connsiteY49-856" fmla="*/ 3964597 h 4794329"/>
              <a:gd name="connsiteX50-857" fmla="*/ 61662 w 5774797"/>
              <a:gd name="connsiteY50-858" fmla="*/ 3964597 h 4794329"/>
              <a:gd name="connsiteX51-859" fmla="*/ 61662 w 5774797"/>
              <a:gd name="connsiteY51-860" fmla="*/ 3666867 h 4794329"/>
              <a:gd name="connsiteX52-861" fmla="*/ 3136851 w 5774797"/>
              <a:gd name="connsiteY52-862" fmla="*/ 591677 h 4794329"/>
              <a:gd name="connsiteX53-863" fmla="*/ 3285716 w 5774797"/>
              <a:gd name="connsiteY53-864" fmla="*/ 530016 h 4794329"/>
              <a:gd name="connsiteX54-865" fmla="*/ 4139534 w 5774797"/>
              <a:gd name="connsiteY54-866" fmla="*/ 347526 h 4794329"/>
              <a:gd name="connsiteX55-867" fmla="*/ 4288399 w 5774797"/>
              <a:gd name="connsiteY55-868" fmla="*/ 409188 h 4794329"/>
              <a:gd name="connsiteX56-869" fmla="*/ 4288399 w 5774797"/>
              <a:gd name="connsiteY56-870" fmla="*/ 706919 h 4794329"/>
              <a:gd name="connsiteX57-871" fmla="*/ 1213208 w 5774797"/>
              <a:gd name="connsiteY57-872" fmla="*/ 3782108 h 4794329"/>
              <a:gd name="connsiteX58-873" fmla="*/ 915478 w 5774797"/>
              <a:gd name="connsiteY58-874" fmla="*/ 3782108 h 4794329"/>
              <a:gd name="connsiteX59-875" fmla="*/ 915479 w 5774797"/>
              <a:gd name="connsiteY59-876" fmla="*/ 3782108 h 4794329"/>
              <a:gd name="connsiteX60-877" fmla="*/ 915479 w 5774797"/>
              <a:gd name="connsiteY60-878" fmla="*/ 3484378 h 4794329"/>
              <a:gd name="connsiteX61-879" fmla="*/ 3990669 w 5774797"/>
              <a:gd name="connsiteY61-880" fmla="*/ 409188 h 4794329"/>
              <a:gd name="connsiteX62-881" fmla="*/ 4139534 w 5774797"/>
              <a:gd name="connsiteY62-882" fmla="*/ 347526 h 4794329"/>
              <a:gd name="connsiteX63-883" fmla="*/ 1664402 w 5774797"/>
              <a:gd name="connsiteY63-884" fmla="*/ 126303 h 4794329"/>
              <a:gd name="connsiteX64-885" fmla="*/ 1813267 w 5774797"/>
              <a:gd name="connsiteY64-886" fmla="*/ 187965 h 4794329"/>
              <a:gd name="connsiteX65-887" fmla="*/ 1813267 w 5774797"/>
              <a:gd name="connsiteY65-888" fmla="*/ 485695 h 4794329"/>
              <a:gd name="connsiteX66-889" fmla="*/ 554549 w 5774797"/>
              <a:gd name="connsiteY66-890" fmla="*/ 1744412 h 4794329"/>
              <a:gd name="connsiteX67-891" fmla="*/ 256818 w 5774797"/>
              <a:gd name="connsiteY67-892" fmla="*/ 1744412 h 4794329"/>
              <a:gd name="connsiteX68-893" fmla="*/ 256820 w 5774797"/>
              <a:gd name="connsiteY68-894" fmla="*/ 1744412 h 4794329"/>
              <a:gd name="connsiteX69-895" fmla="*/ 256820 w 5774797"/>
              <a:gd name="connsiteY69-896" fmla="*/ 1446682 h 4794329"/>
              <a:gd name="connsiteX70-897" fmla="*/ 1515537 w 5774797"/>
              <a:gd name="connsiteY70-898" fmla="*/ 187965 h 4794329"/>
              <a:gd name="connsiteX71-899" fmla="*/ 1664402 w 5774797"/>
              <a:gd name="connsiteY71-900" fmla="*/ 126303 h 4794329"/>
              <a:gd name="connsiteX72-901" fmla="*/ 3125460 w 5774797"/>
              <a:gd name="connsiteY72-902" fmla="*/ 18853 h 4794329"/>
              <a:gd name="connsiteX73-903" fmla="*/ 3274325 w 5774797"/>
              <a:gd name="connsiteY73-904" fmla="*/ 80515 h 4794329"/>
              <a:gd name="connsiteX74-905" fmla="*/ 3274325 w 5774797"/>
              <a:gd name="connsiteY74-906" fmla="*/ 378245 h 4794329"/>
              <a:gd name="connsiteX75-907" fmla="*/ 552641 w 5774797"/>
              <a:gd name="connsiteY75-908" fmla="*/ 3099928 h 4794329"/>
              <a:gd name="connsiteX76-909" fmla="*/ 254911 w 5774797"/>
              <a:gd name="connsiteY76-910" fmla="*/ 3099928 h 4794329"/>
              <a:gd name="connsiteX77-911" fmla="*/ 254912 w 5774797"/>
              <a:gd name="connsiteY77-912" fmla="*/ 3099928 h 4794329"/>
              <a:gd name="connsiteX78-913" fmla="*/ 254912 w 5774797"/>
              <a:gd name="connsiteY78-914" fmla="*/ 2802198 h 4794329"/>
              <a:gd name="connsiteX79-915" fmla="*/ 2976595 w 5774797"/>
              <a:gd name="connsiteY79-916" fmla="*/ 80515 h 4794329"/>
              <a:gd name="connsiteX80-917" fmla="*/ 3125460 w 5774797"/>
              <a:gd name="connsiteY80-918" fmla="*/ 18853 h 4794329"/>
              <a:gd name="connsiteX81-919" fmla="*/ 2465583 w 5774797"/>
              <a:gd name="connsiteY81-920" fmla="*/ 0 h 4794329"/>
              <a:gd name="connsiteX82-921" fmla="*/ 2614448 w 5774797"/>
              <a:gd name="connsiteY82-922" fmla="*/ 61662 h 4794329"/>
              <a:gd name="connsiteX83-923" fmla="*/ 2614448 w 5774797"/>
              <a:gd name="connsiteY83-924" fmla="*/ 359392 h 4794329"/>
              <a:gd name="connsiteX84-925" fmla="*/ 632768 w 5774797"/>
              <a:gd name="connsiteY84-926" fmla="*/ 2341071 h 4794329"/>
              <a:gd name="connsiteX85-927" fmla="*/ 335037 w 5774797"/>
              <a:gd name="connsiteY85-928" fmla="*/ 2341071 h 4794329"/>
              <a:gd name="connsiteX86-929" fmla="*/ 335039 w 5774797"/>
              <a:gd name="connsiteY86-930" fmla="*/ 2341071 h 4794329"/>
              <a:gd name="connsiteX87-931" fmla="*/ 335039 w 5774797"/>
              <a:gd name="connsiteY87-932" fmla="*/ 2043341 h 4794329"/>
              <a:gd name="connsiteX88-933" fmla="*/ 2316718 w 5774797"/>
              <a:gd name="connsiteY88-934" fmla="*/ 61662 h 4794329"/>
              <a:gd name="connsiteX89-935" fmla="*/ 2465583 w 5774797"/>
              <a:gd name="connsiteY89-936" fmla="*/ 0 h 47943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  <a:cxn ang="0">
                <a:pos x="connsiteX59-119" y="connsiteY59-120"/>
              </a:cxn>
              <a:cxn ang="0">
                <a:pos x="connsiteX60-121" y="connsiteY60-122"/>
              </a:cxn>
              <a:cxn ang="0">
                <a:pos x="connsiteX61-123" y="connsiteY61-124"/>
              </a:cxn>
              <a:cxn ang="0">
                <a:pos x="connsiteX62-125" y="connsiteY62-126"/>
              </a:cxn>
              <a:cxn ang="0">
                <a:pos x="connsiteX63-127" y="connsiteY63-128"/>
              </a:cxn>
              <a:cxn ang="0">
                <a:pos x="connsiteX64-129" y="connsiteY64-130"/>
              </a:cxn>
              <a:cxn ang="0">
                <a:pos x="connsiteX65-131" y="connsiteY65-132"/>
              </a:cxn>
              <a:cxn ang="0">
                <a:pos x="connsiteX66-133" y="connsiteY66-134"/>
              </a:cxn>
              <a:cxn ang="0">
                <a:pos x="connsiteX67-135" y="connsiteY67-136"/>
              </a:cxn>
              <a:cxn ang="0">
                <a:pos x="connsiteX68-137" y="connsiteY68-138"/>
              </a:cxn>
              <a:cxn ang="0">
                <a:pos x="connsiteX69-139" y="connsiteY69-140"/>
              </a:cxn>
              <a:cxn ang="0">
                <a:pos x="connsiteX70-141" y="connsiteY70-142"/>
              </a:cxn>
              <a:cxn ang="0">
                <a:pos x="connsiteX71-143" y="connsiteY71-144"/>
              </a:cxn>
              <a:cxn ang="0">
                <a:pos x="connsiteX72-145" y="connsiteY72-146"/>
              </a:cxn>
              <a:cxn ang="0">
                <a:pos x="connsiteX73-147" y="connsiteY73-148"/>
              </a:cxn>
              <a:cxn ang="0">
                <a:pos x="connsiteX74-149" y="connsiteY74-150"/>
              </a:cxn>
              <a:cxn ang="0">
                <a:pos x="connsiteX75-151" y="connsiteY75-152"/>
              </a:cxn>
              <a:cxn ang="0">
                <a:pos x="connsiteX76-153" y="connsiteY76-154"/>
              </a:cxn>
              <a:cxn ang="0">
                <a:pos x="connsiteX77-155" y="connsiteY77-156"/>
              </a:cxn>
              <a:cxn ang="0">
                <a:pos x="connsiteX78-157" y="connsiteY78-158"/>
              </a:cxn>
              <a:cxn ang="0">
                <a:pos x="connsiteX79-159" y="connsiteY79-160"/>
              </a:cxn>
              <a:cxn ang="0">
                <a:pos x="connsiteX80-161" y="connsiteY80-162"/>
              </a:cxn>
              <a:cxn ang="0">
                <a:pos x="connsiteX81-163" y="connsiteY81-164"/>
              </a:cxn>
              <a:cxn ang="0">
                <a:pos x="connsiteX82-165" y="connsiteY82-166"/>
              </a:cxn>
              <a:cxn ang="0">
                <a:pos x="connsiteX83-167" y="connsiteY83-168"/>
              </a:cxn>
              <a:cxn ang="0">
                <a:pos x="connsiteX84-169" y="connsiteY84-170"/>
              </a:cxn>
              <a:cxn ang="0">
                <a:pos x="connsiteX85-171" y="connsiteY85-172"/>
              </a:cxn>
              <a:cxn ang="0">
                <a:pos x="connsiteX86-173" y="connsiteY86-174"/>
              </a:cxn>
              <a:cxn ang="0">
                <a:pos x="connsiteX87-175" y="connsiteY87-176"/>
              </a:cxn>
              <a:cxn ang="0">
                <a:pos x="connsiteX88-177" y="connsiteY88-178"/>
              </a:cxn>
              <a:cxn ang="0">
                <a:pos x="connsiteX89-179" y="connsiteY89-180"/>
              </a:cxn>
            </a:cxnLst>
            <a:rect l="l" t="t" r="r" b="b"/>
            <a:pathLst>
              <a:path w="5774797" h="4794329">
                <a:moveTo>
                  <a:pt x="4633897" y="3202389"/>
                </a:moveTo>
                <a:cubicBezTo>
                  <a:pt x="4687776" y="3202389"/>
                  <a:pt x="4741654" y="3222943"/>
                  <a:pt x="4782762" y="3264051"/>
                </a:cubicBezTo>
                <a:cubicBezTo>
                  <a:pt x="4864978" y="3346267"/>
                  <a:pt x="4864978" y="3479565"/>
                  <a:pt x="4782762" y="3561781"/>
                </a:cubicBezTo>
                <a:lnTo>
                  <a:pt x="4122323" y="4222219"/>
                </a:lnTo>
                <a:cubicBezTo>
                  <a:pt x="4040107" y="4304435"/>
                  <a:pt x="3906809" y="4304435"/>
                  <a:pt x="3824593" y="4222219"/>
                </a:cubicBezTo>
                <a:lnTo>
                  <a:pt x="3824594" y="4222219"/>
                </a:lnTo>
                <a:cubicBezTo>
                  <a:pt x="3742378" y="4140003"/>
                  <a:pt x="3742378" y="4006704"/>
                  <a:pt x="3824594" y="3924488"/>
                </a:cubicBezTo>
                <a:lnTo>
                  <a:pt x="4485032" y="3264051"/>
                </a:lnTo>
                <a:cubicBezTo>
                  <a:pt x="4526140" y="3222943"/>
                  <a:pt x="4580018" y="3202389"/>
                  <a:pt x="4633897" y="3202389"/>
                </a:cubicBezTo>
                <a:close/>
                <a:moveTo>
                  <a:pt x="4600666" y="1896653"/>
                </a:moveTo>
                <a:cubicBezTo>
                  <a:pt x="4654544" y="1896653"/>
                  <a:pt x="4708423" y="1917207"/>
                  <a:pt x="4749531" y="1958315"/>
                </a:cubicBezTo>
                <a:cubicBezTo>
                  <a:pt x="4831747" y="2040531"/>
                  <a:pt x="4831747" y="2173830"/>
                  <a:pt x="4749531" y="2256046"/>
                </a:cubicBezTo>
                <a:lnTo>
                  <a:pt x="2272908" y="4732667"/>
                </a:lnTo>
                <a:cubicBezTo>
                  <a:pt x="2190692" y="4814883"/>
                  <a:pt x="2057394" y="4814883"/>
                  <a:pt x="1975178" y="4732667"/>
                </a:cubicBezTo>
                <a:lnTo>
                  <a:pt x="1975180" y="4732667"/>
                </a:lnTo>
                <a:cubicBezTo>
                  <a:pt x="1892964" y="4650451"/>
                  <a:pt x="1892964" y="4517153"/>
                  <a:pt x="1975180" y="4434937"/>
                </a:cubicBezTo>
                <a:lnTo>
                  <a:pt x="4451801" y="1958315"/>
                </a:lnTo>
                <a:cubicBezTo>
                  <a:pt x="4492909" y="1917207"/>
                  <a:pt x="4546787" y="1896653"/>
                  <a:pt x="4600666" y="1896653"/>
                </a:cubicBezTo>
                <a:close/>
                <a:moveTo>
                  <a:pt x="5564270" y="1606041"/>
                </a:moveTo>
                <a:cubicBezTo>
                  <a:pt x="5618148" y="1606041"/>
                  <a:pt x="5672027" y="1626595"/>
                  <a:pt x="5713135" y="1667703"/>
                </a:cubicBezTo>
                <a:cubicBezTo>
                  <a:pt x="5795351" y="1749919"/>
                  <a:pt x="5795351" y="1883217"/>
                  <a:pt x="5713135" y="1965433"/>
                </a:cubicBezTo>
                <a:lnTo>
                  <a:pt x="3828060" y="3850507"/>
                </a:lnTo>
                <a:cubicBezTo>
                  <a:pt x="3745844" y="3932723"/>
                  <a:pt x="3612546" y="3932723"/>
                  <a:pt x="3530330" y="3850507"/>
                </a:cubicBezTo>
                <a:lnTo>
                  <a:pt x="3530331" y="3850507"/>
                </a:lnTo>
                <a:cubicBezTo>
                  <a:pt x="3448115" y="3768291"/>
                  <a:pt x="3448115" y="3634993"/>
                  <a:pt x="3530331" y="3552777"/>
                </a:cubicBezTo>
                <a:lnTo>
                  <a:pt x="5415405" y="1667703"/>
                </a:lnTo>
                <a:cubicBezTo>
                  <a:pt x="5456513" y="1626595"/>
                  <a:pt x="5510391" y="1606041"/>
                  <a:pt x="5564270" y="1606041"/>
                </a:cubicBezTo>
                <a:close/>
                <a:moveTo>
                  <a:pt x="5112231" y="717042"/>
                </a:moveTo>
                <a:cubicBezTo>
                  <a:pt x="5166109" y="717042"/>
                  <a:pt x="5219988" y="737596"/>
                  <a:pt x="5261096" y="778704"/>
                </a:cubicBezTo>
                <a:cubicBezTo>
                  <a:pt x="5343312" y="860920"/>
                  <a:pt x="5343312" y="994218"/>
                  <a:pt x="5261096" y="1076435"/>
                </a:cubicBezTo>
                <a:lnTo>
                  <a:pt x="2185905" y="4151624"/>
                </a:lnTo>
                <a:cubicBezTo>
                  <a:pt x="2103689" y="4233840"/>
                  <a:pt x="1970391" y="4233840"/>
                  <a:pt x="1888175" y="4151624"/>
                </a:cubicBezTo>
                <a:lnTo>
                  <a:pt x="1888176" y="4151624"/>
                </a:lnTo>
                <a:cubicBezTo>
                  <a:pt x="1805960" y="4069408"/>
                  <a:pt x="1805960" y="3936110"/>
                  <a:pt x="1888176" y="3853894"/>
                </a:cubicBezTo>
                <a:lnTo>
                  <a:pt x="4963366" y="778704"/>
                </a:lnTo>
                <a:cubicBezTo>
                  <a:pt x="5004474" y="737596"/>
                  <a:pt x="5058352" y="717042"/>
                  <a:pt x="5112231" y="717042"/>
                </a:cubicBezTo>
                <a:close/>
                <a:moveTo>
                  <a:pt x="4555993" y="598413"/>
                </a:moveTo>
                <a:cubicBezTo>
                  <a:pt x="4609872" y="598413"/>
                  <a:pt x="4663750" y="618967"/>
                  <a:pt x="4704858" y="660075"/>
                </a:cubicBezTo>
                <a:cubicBezTo>
                  <a:pt x="4787074" y="742291"/>
                  <a:pt x="4787074" y="875589"/>
                  <a:pt x="4704858" y="957805"/>
                </a:cubicBezTo>
                <a:lnTo>
                  <a:pt x="959031" y="4703631"/>
                </a:lnTo>
                <a:cubicBezTo>
                  <a:pt x="876815" y="4785847"/>
                  <a:pt x="743517" y="4785847"/>
                  <a:pt x="661301" y="4703631"/>
                </a:cubicBezTo>
                <a:lnTo>
                  <a:pt x="661302" y="4703631"/>
                </a:lnTo>
                <a:cubicBezTo>
                  <a:pt x="579087" y="4621415"/>
                  <a:pt x="579087" y="4488117"/>
                  <a:pt x="661302" y="4405901"/>
                </a:cubicBezTo>
                <a:lnTo>
                  <a:pt x="4407128" y="660075"/>
                </a:lnTo>
                <a:cubicBezTo>
                  <a:pt x="4448236" y="618967"/>
                  <a:pt x="4502115" y="598413"/>
                  <a:pt x="4555993" y="598413"/>
                </a:cubicBezTo>
                <a:close/>
                <a:moveTo>
                  <a:pt x="3285716" y="530016"/>
                </a:moveTo>
                <a:cubicBezTo>
                  <a:pt x="3339595" y="530015"/>
                  <a:pt x="3393473" y="550569"/>
                  <a:pt x="3434581" y="591677"/>
                </a:cubicBezTo>
                <a:cubicBezTo>
                  <a:pt x="3516797" y="673894"/>
                  <a:pt x="3516797" y="807191"/>
                  <a:pt x="3434581" y="889408"/>
                </a:cubicBezTo>
                <a:lnTo>
                  <a:pt x="359390" y="3964597"/>
                </a:lnTo>
                <a:cubicBezTo>
                  <a:pt x="277175" y="4046813"/>
                  <a:pt x="143876" y="4046813"/>
                  <a:pt x="61661" y="3964597"/>
                </a:cubicBezTo>
                <a:lnTo>
                  <a:pt x="61662" y="3964597"/>
                </a:lnTo>
                <a:cubicBezTo>
                  <a:pt x="-20554" y="3882381"/>
                  <a:pt x="-20554" y="3749083"/>
                  <a:pt x="61662" y="3666867"/>
                </a:cubicBezTo>
                <a:lnTo>
                  <a:pt x="3136851" y="591677"/>
                </a:lnTo>
                <a:cubicBezTo>
                  <a:pt x="3177959" y="550569"/>
                  <a:pt x="3231837" y="530015"/>
                  <a:pt x="3285716" y="530016"/>
                </a:cubicBezTo>
                <a:close/>
                <a:moveTo>
                  <a:pt x="4139534" y="347526"/>
                </a:moveTo>
                <a:cubicBezTo>
                  <a:pt x="4193413" y="347526"/>
                  <a:pt x="4247291" y="368080"/>
                  <a:pt x="4288399" y="409188"/>
                </a:cubicBezTo>
                <a:cubicBezTo>
                  <a:pt x="4370615" y="491405"/>
                  <a:pt x="4370615" y="624702"/>
                  <a:pt x="4288399" y="706919"/>
                </a:cubicBezTo>
                <a:lnTo>
                  <a:pt x="1213208" y="3782108"/>
                </a:lnTo>
                <a:cubicBezTo>
                  <a:pt x="1130992" y="3864324"/>
                  <a:pt x="997694" y="3864324"/>
                  <a:pt x="915478" y="3782108"/>
                </a:cubicBezTo>
                <a:lnTo>
                  <a:pt x="915479" y="3782108"/>
                </a:lnTo>
                <a:cubicBezTo>
                  <a:pt x="833263" y="3699892"/>
                  <a:pt x="833263" y="3566594"/>
                  <a:pt x="915479" y="3484378"/>
                </a:cubicBezTo>
                <a:lnTo>
                  <a:pt x="3990669" y="409188"/>
                </a:lnTo>
                <a:cubicBezTo>
                  <a:pt x="4031777" y="368080"/>
                  <a:pt x="4085655" y="347526"/>
                  <a:pt x="4139534" y="347526"/>
                </a:cubicBezTo>
                <a:close/>
                <a:moveTo>
                  <a:pt x="1664402" y="126303"/>
                </a:moveTo>
                <a:cubicBezTo>
                  <a:pt x="1718280" y="126303"/>
                  <a:pt x="1772159" y="146856"/>
                  <a:pt x="1813267" y="187965"/>
                </a:cubicBezTo>
                <a:cubicBezTo>
                  <a:pt x="1895483" y="270181"/>
                  <a:pt x="1895483" y="403479"/>
                  <a:pt x="1813267" y="485695"/>
                </a:cubicBezTo>
                <a:lnTo>
                  <a:pt x="554549" y="1744412"/>
                </a:lnTo>
                <a:cubicBezTo>
                  <a:pt x="472333" y="1826628"/>
                  <a:pt x="339035" y="1826628"/>
                  <a:pt x="256818" y="1744412"/>
                </a:cubicBezTo>
                <a:lnTo>
                  <a:pt x="256820" y="1744412"/>
                </a:lnTo>
                <a:cubicBezTo>
                  <a:pt x="174605" y="1662196"/>
                  <a:pt x="174605" y="1528898"/>
                  <a:pt x="256820" y="1446682"/>
                </a:cubicBezTo>
                <a:lnTo>
                  <a:pt x="1515537" y="187965"/>
                </a:lnTo>
                <a:cubicBezTo>
                  <a:pt x="1556645" y="146856"/>
                  <a:pt x="1610523" y="126303"/>
                  <a:pt x="1664402" y="126303"/>
                </a:cubicBezTo>
                <a:close/>
                <a:moveTo>
                  <a:pt x="3125460" y="18853"/>
                </a:moveTo>
                <a:cubicBezTo>
                  <a:pt x="3179339" y="18853"/>
                  <a:pt x="3233217" y="39407"/>
                  <a:pt x="3274325" y="80515"/>
                </a:cubicBezTo>
                <a:cubicBezTo>
                  <a:pt x="3356541" y="162731"/>
                  <a:pt x="3356541" y="296029"/>
                  <a:pt x="3274325" y="378245"/>
                </a:cubicBezTo>
                <a:lnTo>
                  <a:pt x="552641" y="3099928"/>
                </a:lnTo>
                <a:cubicBezTo>
                  <a:pt x="470425" y="3182144"/>
                  <a:pt x="337126" y="3182144"/>
                  <a:pt x="254911" y="3099928"/>
                </a:cubicBezTo>
                <a:lnTo>
                  <a:pt x="254912" y="3099928"/>
                </a:lnTo>
                <a:cubicBezTo>
                  <a:pt x="172696" y="3017712"/>
                  <a:pt x="172696" y="2884414"/>
                  <a:pt x="254912" y="2802198"/>
                </a:cubicBezTo>
                <a:lnTo>
                  <a:pt x="2976595" y="80515"/>
                </a:lnTo>
                <a:cubicBezTo>
                  <a:pt x="3017703" y="39407"/>
                  <a:pt x="3071581" y="18853"/>
                  <a:pt x="3125460" y="18853"/>
                </a:cubicBezTo>
                <a:close/>
                <a:moveTo>
                  <a:pt x="2465583" y="0"/>
                </a:moveTo>
                <a:cubicBezTo>
                  <a:pt x="2519461" y="0"/>
                  <a:pt x="2573340" y="20554"/>
                  <a:pt x="2614448" y="61662"/>
                </a:cubicBezTo>
                <a:cubicBezTo>
                  <a:pt x="2696664" y="143878"/>
                  <a:pt x="2696664" y="277176"/>
                  <a:pt x="2614448" y="359392"/>
                </a:cubicBezTo>
                <a:lnTo>
                  <a:pt x="632768" y="2341071"/>
                </a:lnTo>
                <a:cubicBezTo>
                  <a:pt x="550552" y="2423287"/>
                  <a:pt x="417253" y="2423287"/>
                  <a:pt x="335037" y="2341071"/>
                </a:cubicBezTo>
                <a:lnTo>
                  <a:pt x="335039" y="2341071"/>
                </a:lnTo>
                <a:cubicBezTo>
                  <a:pt x="252822" y="2258855"/>
                  <a:pt x="252822" y="2125557"/>
                  <a:pt x="335039" y="2043341"/>
                </a:cubicBezTo>
                <a:lnTo>
                  <a:pt x="2316718" y="61662"/>
                </a:lnTo>
                <a:cubicBezTo>
                  <a:pt x="2357826" y="20554"/>
                  <a:pt x="2411704" y="0"/>
                  <a:pt x="2465583" y="0"/>
                </a:cubicBezTo>
                <a:close/>
              </a:path>
            </a:pathLst>
          </a:custGeom>
          <a:pattFill prst="pct20">
            <a:fgClr>
              <a:schemeClr val="bg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de placehol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2623932"/>
          </a:xfrm>
        </p:spPr>
        <p:txBody>
          <a:bodyPr/>
          <a:lstStyle/>
          <a:p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ide placehol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12192000" cy="5287617"/>
          </a:xfrm>
        </p:spPr>
        <p:txBody>
          <a:bodyPr/>
          <a:lstStyle/>
          <a:p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id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1941442"/>
            <a:ext cx="12192000" cy="2623932"/>
          </a:xfrm>
        </p:spPr>
        <p:txBody>
          <a:bodyPr/>
          <a:lstStyle/>
          <a:p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de placeholder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755375" y="1258957"/>
            <a:ext cx="10831414" cy="3306417"/>
          </a:xfrm>
        </p:spPr>
        <p:txBody>
          <a:bodyPr/>
          <a:lstStyle/>
          <a:p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de placeholder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756453"/>
            <a:ext cx="3037024" cy="1841914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756453"/>
            <a:ext cx="2991886" cy="1841914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756453"/>
            <a:ext cx="3100594" cy="1841914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756453"/>
            <a:ext cx="3028122" cy="1841914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ide placeholder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163878" y="5247860"/>
            <a:ext cx="3037024" cy="161013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9143999" y="3552716"/>
            <a:ext cx="3048001" cy="1695144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153938" y="1842052"/>
            <a:ext cx="3028122" cy="169741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0"/>
            <a:ext cx="3028122" cy="18288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ide 12 placehol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163878" y="5247860"/>
            <a:ext cx="3055866" cy="161013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9143999" y="3552716"/>
            <a:ext cx="3056903" cy="1695144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153938" y="1842052"/>
            <a:ext cx="3046964" cy="169741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0"/>
            <a:ext cx="3028122" cy="18288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098073" y="5261112"/>
            <a:ext cx="3065804" cy="161013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104700" y="3565968"/>
            <a:ext cx="3034747" cy="1695144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088132" y="1855304"/>
            <a:ext cx="3075745" cy="1710664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6098073" y="0"/>
            <a:ext cx="3065804" cy="184205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3061049" y="5261112"/>
            <a:ext cx="3037024" cy="161013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3051108" y="3565968"/>
            <a:ext cx="3051316" cy="1695144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3051109" y="1855304"/>
            <a:ext cx="3028122" cy="169741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3061049" y="13252"/>
            <a:ext cx="3028122" cy="18288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87896" y="285971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05288" y="285971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22680" y="285971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70455" y="458073"/>
            <a:ext cx="11357112" cy="562527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28942"/>
            <a:ext cx="11357112" cy="436908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lacehol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7206" y="2014123"/>
            <a:ext cx="1855305" cy="1709530"/>
          </a:xfr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57205" y="4088088"/>
            <a:ext cx="1855305" cy="1709530"/>
          </a:xfr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846371" y="2014123"/>
            <a:ext cx="1855305" cy="1709530"/>
          </a:xfrm>
        </p:spPr>
        <p:txBody>
          <a:bodyPr/>
          <a:lstStyle/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846370" y="4088088"/>
            <a:ext cx="1855305" cy="1709530"/>
          </a:xfrm>
        </p:spPr>
        <p:txBody>
          <a:bodyPr/>
          <a:lstStyle/>
          <a:p>
            <a:endParaRPr lang="id-ID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70455" y="458073"/>
            <a:ext cx="11357112" cy="562527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28942"/>
            <a:ext cx="11357112" cy="436908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laceholder 4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048547" y="2014123"/>
            <a:ext cx="1855305" cy="1709530"/>
          </a:xfr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048546" y="4088088"/>
            <a:ext cx="1855305" cy="1709530"/>
          </a:xfr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255027" y="2014123"/>
            <a:ext cx="1855305" cy="1709530"/>
          </a:xfrm>
        </p:spPr>
        <p:txBody>
          <a:bodyPr/>
          <a:lstStyle/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255026" y="4088088"/>
            <a:ext cx="1855305" cy="1709530"/>
          </a:xfrm>
        </p:spPr>
        <p:txBody>
          <a:bodyPr/>
          <a:lstStyle/>
          <a:p>
            <a:endParaRPr lang="id-ID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irc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1442872" y="2504663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4732617" y="2504663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8022362" y="2504663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70455" y="458073"/>
            <a:ext cx="11357112" cy="562527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28942"/>
            <a:ext cx="11357112" cy="436908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lacehol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6462"/>
            <a:ext cx="4267200" cy="4189917"/>
          </a:xfr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406348" y="2176463"/>
            <a:ext cx="2511287" cy="1630018"/>
          </a:xfr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043531" y="2176463"/>
            <a:ext cx="2511287" cy="1630018"/>
          </a:xfrm>
        </p:spPr>
        <p:txBody>
          <a:bodyPr/>
          <a:lstStyle/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680713" y="2176462"/>
            <a:ext cx="2511287" cy="1630018"/>
          </a:xfrm>
        </p:spPr>
        <p:txBody>
          <a:bodyPr/>
          <a:lstStyle/>
          <a:p>
            <a:endParaRPr lang="id-ID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70455" y="458073"/>
            <a:ext cx="11357112" cy="562527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28942"/>
            <a:ext cx="11357112" cy="436908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513168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0793913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11418184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ormal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0455" y="458073"/>
            <a:ext cx="11357112" cy="562527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95202"/>
            <a:ext cx="11357112" cy="436908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0" y="2859710"/>
            <a:ext cx="12191999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Normal w/ image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76591" y="0"/>
            <a:ext cx="4015409" cy="6858000"/>
          </a:xfrm>
        </p:spPr>
        <p:txBody>
          <a:bodyPr/>
          <a:lstStyle/>
          <a:p>
            <a:endParaRPr lang="id-ID"/>
          </a:p>
        </p:txBody>
      </p:sp>
      <p:sp>
        <p:nvSpPr>
          <p:cNvPr id="8" name="TextBox 7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9B9A1CC-CF23-404A-A754-6B4803B2A082}" type="slidenum">
              <a:rPr lang="id-ID" sz="1400" smtClean="0">
                <a:solidFill>
                  <a:srgbClr val="2B2B2B"/>
                </a:solidFill>
              </a:rPr>
              <a:t>‹#›</a:t>
            </a:fld>
            <a:endParaRPr lang="id-ID" sz="1400">
              <a:solidFill>
                <a:srgbClr val="2B2B2B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rgbClr val="2B2B2B"/>
                </a:solidFill>
              </a:rPr>
              <a:t>SLIDE  </a:t>
            </a:r>
            <a:endParaRPr lang="id-ID" sz="1400" b="1" dirty="0">
              <a:solidFill>
                <a:srgbClr val="2B2B2B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ide placeholder small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491408"/>
            <a:ext cx="2464426" cy="4366591"/>
          </a:xfrm>
        </p:spPr>
        <p:txBody>
          <a:bodyPr/>
          <a:lstStyle/>
          <a:p>
            <a:endParaRPr lang="id-ID"/>
          </a:p>
        </p:txBody>
      </p:sp>
      <p:sp>
        <p:nvSpPr>
          <p:cNvPr id="6" name="TextBox 5"/>
          <p:cNvSpPr txBox="1"/>
          <p:nvPr userDrawn="1"/>
        </p:nvSpPr>
        <p:spPr>
          <a:xfrm>
            <a:off x="11446908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9B9A1CC-CF23-404A-A754-6B4803B2A082}" type="slidenum">
              <a:rPr lang="id-ID" sz="1400" smtClean="0">
                <a:solidFill>
                  <a:srgbClr val="2B2B2B"/>
                </a:solidFill>
              </a:rPr>
              <a:t>‹#›</a:t>
            </a:fld>
            <a:endParaRPr lang="id-ID" sz="1400">
              <a:solidFill>
                <a:srgbClr val="2B2B2B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727653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rgbClr val="2B2B2B"/>
                </a:solidFill>
              </a:rPr>
              <a:t>SLIDE  </a:t>
            </a:r>
            <a:endParaRPr lang="id-ID" sz="1400" b="1" dirty="0">
              <a:solidFill>
                <a:srgbClr val="2B2B2B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1351924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477679" y="0"/>
            <a:ext cx="2303750" cy="4366591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781429" y="2432039"/>
            <a:ext cx="2456393" cy="4366591"/>
          </a:xfr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237822" y="0"/>
            <a:ext cx="2477678" cy="4366591"/>
          </a:xfr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715500" y="2491407"/>
            <a:ext cx="2476500" cy="4366591"/>
          </a:xfr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ide placeholder cen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909389" y="688438"/>
            <a:ext cx="1855304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5930345" y="688437"/>
            <a:ext cx="1855304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7951301" y="688437"/>
            <a:ext cx="1855304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9972257" y="701351"/>
            <a:ext cx="1855304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99915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9B9A1CC-CF23-404A-A754-6B4803B2A082}" type="slidenum">
              <a:rPr lang="id-ID" sz="1400" smtClean="0">
                <a:solidFill>
                  <a:srgbClr val="2B2B2B"/>
                </a:solidFill>
              </a:rPr>
              <a:t>‹#›</a:t>
            </a:fld>
            <a:endParaRPr lang="id-ID" sz="1400">
              <a:solidFill>
                <a:srgbClr val="2B2B2B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780660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rgbClr val="2B2B2B"/>
                </a:solidFill>
              </a:rPr>
              <a:t>SLIDE  </a:t>
            </a:r>
            <a:endParaRPr lang="id-ID" sz="1400" b="1" dirty="0">
              <a:solidFill>
                <a:srgbClr val="2B2B2B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1404931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kit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0455" y="458073"/>
            <a:ext cx="11357112" cy="562527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95202"/>
            <a:ext cx="11357112" cy="436908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9B9A1CC-CF23-404A-A754-6B4803B2A082}" type="slidenum">
              <a:rPr lang="id-ID" sz="1400" smtClean="0">
                <a:solidFill>
                  <a:srgbClr val="2B2B2B"/>
                </a:solidFill>
              </a:rPr>
              <a:t>‹#›</a:t>
            </a:fld>
            <a:endParaRPr lang="id-ID" sz="1400">
              <a:solidFill>
                <a:srgbClr val="2B2B2B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rgbClr val="2B2B2B"/>
                </a:solidFill>
              </a:rPr>
              <a:t>SLIDE  </a:t>
            </a:r>
            <a:endParaRPr lang="id-ID" sz="1400" b="1" dirty="0">
              <a:solidFill>
                <a:srgbClr val="2B2B2B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07978" y="6559337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564379" y="1808044"/>
            <a:ext cx="2782887" cy="2930525"/>
          </a:xfrm>
          <a:prstGeom prst="diamond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055249" y="3389363"/>
            <a:ext cx="2782887" cy="2930525"/>
          </a:xfrm>
          <a:prstGeom prst="diamond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46119" y="1808043"/>
            <a:ext cx="2782887" cy="2930525"/>
          </a:xfrm>
          <a:prstGeom prst="diamond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36989" y="3389362"/>
            <a:ext cx="2782887" cy="2930525"/>
          </a:xfrm>
          <a:prstGeom prst="diamond">
            <a:avLst/>
          </a:prstGeo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kite 2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0455" y="458073"/>
            <a:ext cx="11357112" cy="562527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95202"/>
            <a:ext cx="11357112" cy="436908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9B9A1CC-CF23-404A-A754-6B4803B2A082}" type="slidenum">
              <a:rPr lang="id-ID" sz="1400" smtClean="0">
                <a:solidFill>
                  <a:srgbClr val="2B2B2B"/>
                </a:solidFill>
              </a:rPr>
              <a:t>‹#›</a:t>
            </a:fld>
            <a:endParaRPr lang="id-ID" sz="1400">
              <a:solidFill>
                <a:srgbClr val="2B2B2B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rgbClr val="2B2B2B"/>
                </a:solidFill>
              </a:rPr>
              <a:t>SLIDE  </a:t>
            </a:r>
            <a:endParaRPr lang="id-ID" sz="1400" b="1" dirty="0">
              <a:solidFill>
                <a:srgbClr val="2B2B2B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-283500" y="6339762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18675" y="1969240"/>
            <a:ext cx="2782887" cy="2930525"/>
          </a:xfrm>
          <a:prstGeom prst="diamond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1809545" y="3550559"/>
            <a:ext cx="2782887" cy="2930525"/>
          </a:xfrm>
          <a:prstGeom prst="diamond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300415" y="1969239"/>
            <a:ext cx="2782887" cy="2930525"/>
          </a:xfrm>
          <a:prstGeom prst="diamond">
            <a:avLst/>
          </a:prstGeo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kite 3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9B9A1CC-CF23-404A-A754-6B4803B2A082}" type="slidenum">
              <a:rPr lang="id-ID" sz="1400" smtClean="0">
                <a:solidFill>
                  <a:srgbClr val="2B2B2B"/>
                </a:solidFill>
              </a:rPr>
              <a:t>‹#›</a:t>
            </a:fld>
            <a:endParaRPr lang="id-ID" sz="1400">
              <a:solidFill>
                <a:srgbClr val="2B2B2B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rgbClr val="2B2B2B"/>
                </a:solidFill>
              </a:rPr>
              <a:t>SLIDE  </a:t>
            </a:r>
            <a:endParaRPr lang="id-ID" sz="1400" b="1" dirty="0">
              <a:solidFill>
                <a:srgbClr val="2B2B2B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31606" y="6546771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428481" y="3109303"/>
            <a:ext cx="2782887" cy="2930525"/>
          </a:xfrm>
          <a:prstGeom prst="diamond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918797" y="1562733"/>
            <a:ext cx="2782887" cy="2930525"/>
          </a:xfrm>
          <a:prstGeom prst="diamond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409113" y="0"/>
            <a:ext cx="2782887" cy="2930525"/>
          </a:xfrm>
          <a:prstGeom prst="diamond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938165" y="1562733"/>
            <a:ext cx="2782887" cy="2930525"/>
          </a:xfrm>
          <a:prstGeom prst="diamond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409113" y="3109302"/>
            <a:ext cx="2782887" cy="2930525"/>
          </a:xfrm>
          <a:prstGeom prst="diamond">
            <a:avLst/>
          </a:prstGeo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kite 4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9B9A1CC-CF23-404A-A754-6B4803B2A082}" type="slidenum">
              <a:rPr lang="id-ID" sz="1400" smtClean="0">
                <a:solidFill>
                  <a:srgbClr val="2B2B2B"/>
                </a:solidFill>
              </a:rPr>
              <a:t>‹#›</a:t>
            </a:fld>
            <a:endParaRPr lang="id-ID" sz="1400">
              <a:solidFill>
                <a:srgbClr val="2B2B2B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rgbClr val="2B2B2B"/>
                </a:solidFill>
              </a:rPr>
              <a:t>SLIDE  </a:t>
            </a:r>
            <a:endParaRPr lang="id-ID" sz="1400" b="1" dirty="0">
              <a:solidFill>
                <a:srgbClr val="2B2B2B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07978" y="6546771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428481" y="3109303"/>
            <a:ext cx="2782887" cy="2930525"/>
          </a:xfrm>
          <a:prstGeom prst="diamond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918797" y="1562733"/>
            <a:ext cx="2782887" cy="2930525"/>
          </a:xfrm>
          <a:prstGeom prst="diamond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409113" y="0"/>
            <a:ext cx="2782887" cy="2930525"/>
          </a:xfrm>
          <a:prstGeom prst="diamond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938165" y="4655873"/>
            <a:ext cx="2782887" cy="2930525"/>
          </a:xfrm>
          <a:prstGeom prst="diamond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409113" y="3125466"/>
            <a:ext cx="2782887" cy="2930525"/>
          </a:xfrm>
          <a:prstGeom prst="diamond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0899429" y="1562733"/>
            <a:ext cx="2782887" cy="2930525"/>
          </a:xfrm>
          <a:prstGeom prst="diamond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7918797" y="4688199"/>
            <a:ext cx="2782887" cy="2930525"/>
          </a:xfrm>
          <a:prstGeom prst="diamond">
            <a:avLst/>
          </a:prstGeo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kite 5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9B9A1CC-CF23-404A-A754-6B4803B2A082}" type="slidenum">
              <a:rPr lang="id-ID" sz="1400" smtClean="0">
                <a:solidFill>
                  <a:srgbClr val="2B2B2B"/>
                </a:solidFill>
              </a:rPr>
              <a:t>‹#›</a:t>
            </a:fld>
            <a:endParaRPr lang="id-ID" sz="1400">
              <a:solidFill>
                <a:srgbClr val="2B2B2B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rgbClr val="2B2B2B"/>
                </a:solidFill>
              </a:rPr>
              <a:t>SLIDE  </a:t>
            </a:r>
            <a:endParaRPr lang="id-ID" sz="1400" b="1" dirty="0">
              <a:solidFill>
                <a:srgbClr val="2B2B2B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07978" y="6577812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904481" y="3573129"/>
            <a:ext cx="2782887" cy="2930525"/>
          </a:xfrm>
          <a:prstGeom prst="diamond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394797" y="2026559"/>
            <a:ext cx="2782887" cy="2930525"/>
          </a:xfrm>
          <a:prstGeom prst="diamond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414165" y="2026558"/>
            <a:ext cx="2782887" cy="2930525"/>
          </a:xfrm>
          <a:prstGeom prst="diamond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904480" y="479987"/>
            <a:ext cx="2782887" cy="2930525"/>
          </a:xfrm>
          <a:prstGeom prst="diamond">
            <a:avLst/>
          </a:prstGeo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kite 6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9B9A1CC-CF23-404A-A754-6B4803B2A082}" type="slidenum">
              <a:rPr lang="id-ID" sz="1400" smtClean="0">
                <a:solidFill>
                  <a:srgbClr val="2B2B2B"/>
                </a:solidFill>
              </a:rPr>
              <a:t>‹#›</a:t>
            </a:fld>
            <a:endParaRPr lang="id-ID" sz="1400">
              <a:solidFill>
                <a:srgbClr val="2B2B2B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rgbClr val="2B2B2B"/>
                </a:solidFill>
              </a:rPr>
              <a:t>SLIDE  </a:t>
            </a:r>
            <a:endParaRPr lang="id-ID" sz="1400" b="1" dirty="0">
              <a:solidFill>
                <a:srgbClr val="2B2B2B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07978" y="6546771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079202" y="-540709"/>
            <a:ext cx="2782887" cy="2930525"/>
          </a:xfrm>
          <a:prstGeom prst="diamond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546495" y="1059150"/>
            <a:ext cx="2782887" cy="2930525"/>
          </a:xfrm>
          <a:prstGeom prst="diamond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-943821" y="-540709"/>
            <a:ext cx="2782887" cy="2930525"/>
          </a:xfrm>
          <a:prstGeom prst="diamond">
            <a:avLst/>
          </a:prstGeo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kite 7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9B9A1CC-CF23-404A-A754-6B4803B2A082}" type="slidenum">
              <a:rPr lang="id-ID" sz="1400" smtClean="0">
                <a:solidFill>
                  <a:srgbClr val="2B2B2B"/>
                </a:solidFill>
              </a:rPr>
              <a:t>‹#›</a:t>
            </a:fld>
            <a:endParaRPr lang="id-ID" sz="1400">
              <a:solidFill>
                <a:srgbClr val="2B2B2B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rgbClr val="2B2B2B"/>
                </a:solidFill>
              </a:rPr>
              <a:t>SLIDE  </a:t>
            </a:r>
            <a:endParaRPr lang="id-ID" sz="1400" b="1" dirty="0">
              <a:solidFill>
                <a:srgbClr val="2B2B2B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31606" y="6546771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943828" y="1615740"/>
            <a:ext cx="2782887" cy="2930525"/>
          </a:xfrm>
          <a:prstGeom prst="diamond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006390" y="1615741"/>
            <a:ext cx="2782887" cy="2930525"/>
          </a:xfrm>
          <a:prstGeom prst="diamond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068952" y="1615740"/>
            <a:ext cx="2782887" cy="2930525"/>
          </a:xfrm>
          <a:prstGeom prst="diamond">
            <a:avLst/>
          </a:prstGeo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Placeholder ful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 userDrawn="1"/>
        </p:nvSpPr>
        <p:spPr>
          <a:xfrm>
            <a:off x="0" y="-27384"/>
            <a:ext cx="2438400" cy="229386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62" tIns="60932" rIns="121862" bIns="60932" rtlCol="0" anchor="ctr"/>
          <a:lstStyle/>
          <a:p>
            <a:pPr algn="ctr"/>
            <a:endParaRPr lang="en-US" sz="1000" dirty="0">
              <a:solidFill>
                <a:srgbClr val="7F7F7F"/>
              </a:solidFill>
            </a:endParaRPr>
          </a:p>
        </p:txBody>
      </p:sp>
      <p:sp>
        <p:nvSpPr>
          <p:cNvPr id="37" name="Rounded Rectangle 36"/>
          <p:cNvSpPr/>
          <p:nvPr userDrawn="1"/>
        </p:nvSpPr>
        <p:spPr>
          <a:xfrm>
            <a:off x="4876800" y="-27384"/>
            <a:ext cx="2438400" cy="2293862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62" tIns="60932" rIns="121862" bIns="60932" rtlCol="0" anchor="ctr"/>
          <a:lstStyle/>
          <a:p>
            <a:pPr algn="ctr"/>
            <a:endParaRPr lang="en-US" sz="1000" dirty="0">
              <a:solidFill>
                <a:srgbClr val="7F7F7F"/>
              </a:solidFill>
            </a:endParaRPr>
          </a:p>
        </p:txBody>
      </p:sp>
      <p:sp>
        <p:nvSpPr>
          <p:cNvPr id="38" name="Rounded Rectangle 37"/>
          <p:cNvSpPr/>
          <p:nvPr userDrawn="1"/>
        </p:nvSpPr>
        <p:spPr>
          <a:xfrm>
            <a:off x="9753600" y="-27384"/>
            <a:ext cx="2438400" cy="229386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62" tIns="60932" rIns="121862" bIns="60932" rtlCol="0" anchor="ctr"/>
          <a:lstStyle/>
          <a:p>
            <a:pPr algn="ctr"/>
            <a:endParaRPr lang="en-US" sz="1000" dirty="0">
              <a:solidFill>
                <a:srgbClr val="7F7F7F"/>
              </a:solidFill>
            </a:endParaRPr>
          </a:p>
        </p:txBody>
      </p:sp>
      <p:sp>
        <p:nvSpPr>
          <p:cNvPr id="39" name="Rounded Rectangle 38"/>
          <p:cNvSpPr/>
          <p:nvPr userDrawn="1"/>
        </p:nvSpPr>
        <p:spPr>
          <a:xfrm>
            <a:off x="2438400" y="2266479"/>
            <a:ext cx="2438400" cy="2293862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62" tIns="60932" rIns="121862" bIns="60932" rtlCol="0" anchor="ctr"/>
          <a:lstStyle/>
          <a:p>
            <a:pPr algn="ctr"/>
            <a:endParaRPr lang="en-US" sz="1000" dirty="0">
              <a:solidFill>
                <a:srgbClr val="7F7F7F"/>
              </a:solidFill>
            </a:endParaRPr>
          </a:p>
        </p:txBody>
      </p:sp>
      <p:sp>
        <p:nvSpPr>
          <p:cNvPr id="40" name="Rounded Rectangle 39"/>
          <p:cNvSpPr/>
          <p:nvPr userDrawn="1"/>
        </p:nvSpPr>
        <p:spPr>
          <a:xfrm>
            <a:off x="7315200" y="2266479"/>
            <a:ext cx="2438400" cy="2293862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62" tIns="60932" rIns="121862" bIns="60932" rtlCol="0" anchor="ctr"/>
          <a:lstStyle/>
          <a:p>
            <a:pPr algn="ctr"/>
            <a:endParaRPr lang="en-US" sz="1000" dirty="0">
              <a:solidFill>
                <a:srgbClr val="7F7F7F"/>
              </a:solidFill>
            </a:endParaRPr>
          </a:p>
        </p:txBody>
      </p:sp>
      <p:sp>
        <p:nvSpPr>
          <p:cNvPr id="41" name="Rounded Rectangle 40"/>
          <p:cNvSpPr/>
          <p:nvPr userDrawn="1"/>
        </p:nvSpPr>
        <p:spPr>
          <a:xfrm>
            <a:off x="0" y="4564138"/>
            <a:ext cx="2438400" cy="2293862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62" tIns="60932" rIns="121862" bIns="60932" rtlCol="0" anchor="ctr"/>
          <a:lstStyle/>
          <a:p>
            <a:pPr algn="ctr"/>
            <a:endParaRPr lang="en-US" sz="1000" dirty="0">
              <a:solidFill>
                <a:srgbClr val="7F7F7F"/>
              </a:solidFill>
            </a:endParaRPr>
          </a:p>
        </p:txBody>
      </p:sp>
      <p:sp>
        <p:nvSpPr>
          <p:cNvPr id="42" name="Rounded Rectangle 41"/>
          <p:cNvSpPr/>
          <p:nvPr userDrawn="1"/>
        </p:nvSpPr>
        <p:spPr>
          <a:xfrm>
            <a:off x="4876800" y="4564138"/>
            <a:ext cx="2438400" cy="2293862"/>
          </a:xfrm>
          <a:prstGeom prst="roundRect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62" tIns="60932" rIns="121862" bIns="60932" rtlCol="0" anchor="ctr"/>
          <a:lstStyle/>
          <a:p>
            <a:pPr algn="ctr"/>
            <a:endParaRPr lang="en-US" sz="1000" dirty="0">
              <a:solidFill>
                <a:srgbClr val="7F7F7F"/>
              </a:solidFill>
            </a:endParaRPr>
          </a:p>
        </p:txBody>
      </p:sp>
      <p:sp>
        <p:nvSpPr>
          <p:cNvPr id="43" name="Rounded Rectangle 42"/>
          <p:cNvSpPr/>
          <p:nvPr userDrawn="1"/>
        </p:nvSpPr>
        <p:spPr>
          <a:xfrm>
            <a:off x="9753600" y="4564138"/>
            <a:ext cx="2438400" cy="2293862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62" tIns="60932" rIns="121862" bIns="60932" rtlCol="0" anchor="ctr"/>
          <a:lstStyle/>
          <a:p>
            <a:pPr algn="ctr"/>
            <a:endParaRPr lang="en-US" sz="1000" dirty="0">
              <a:solidFill>
                <a:srgbClr val="7F7F7F"/>
              </a:solidFill>
            </a:endParaRPr>
          </a:p>
        </p:txBody>
      </p:sp>
      <p:sp>
        <p:nvSpPr>
          <p:cNvPr id="6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38399" y="-27384"/>
            <a:ext cx="2438400" cy="2297660"/>
          </a:xfrm>
          <a:prstGeom prst="rect">
            <a:avLst/>
          </a:prstGeom>
        </p:spPr>
        <p:txBody>
          <a:bodyPr vert="horz" lIns="243756" tIns="121879" rIns="243756" bIns="12187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1" name="Picture Placeholder 2"/>
          <p:cNvSpPr>
            <a:spLocks noGrp="1"/>
          </p:cNvSpPr>
          <p:nvPr>
            <p:ph type="pic" sz="quarter" idx="55"/>
          </p:nvPr>
        </p:nvSpPr>
        <p:spPr>
          <a:xfrm>
            <a:off x="7315199" y="-27384"/>
            <a:ext cx="2438400" cy="2297660"/>
          </a:xfrm>
          <a:prstGeom prst="rect">
            <a:avLst/>
          </a:prstGeom>
        </p:spPr>
        <p:txBody>
          <a:bodyPr vert="horz" lIns="243756" tIns="121879" rIns="243756" bIns="12187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2" name="Picture Placeholder 2"/>
          <p:cNvSpPr>
            <a:spLocks noGrp="1"/>
          </p:cNvSpPr>
          <p:nvPr>
            <p:ph type="pic" sz="quarter" idx="56"/>
          </p:nvPr>
        </p:nvSpPr>
        <p:spPr>
          <a:xfrm>
            <a:off x="0" y="2262681"/>
            <a:ext cx="2438400" cy="2297660"/>
          </a:xfrm>
          <a:prstGeom prst="rect">
            <a:avLst/>
          </a:prstGeom>
        </p:spPr>
        <p:txBody>
          <a:bodyPr vert="horz" lIns="243756" tIns="121879" rIns="243756" bIns="12187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3" name="Picture Placeholder 2"/>
          <p:cNvSpPr>
            <a:spLocks noGrp="1"/>
          </p:cNvSpPr>
          <p:nvPr>
            <p:ph type="pic" sz="quarter" idx="57"/>
          </p:nvPr>
        </p:nvSpPr>
        <p:spPr>
          <a:xfrm>
            <a:off x="4876886" y="2262681"/>
            <a:ext cx="2438400" cy="2297660"/>
          </a:xfrm>
          <a:prstGeom prst="rect">
            <a:avLst/>
          </a:prstGeom>
        </p:spPr>
        <p:txBody>
          <a:bodyPr vert="horz" lIns="243756" tIns="121879" rIns="243756" bIns="12187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4" name="Picture Placeholder 2"/>
          <p:cNvSpPr>
            <a:spLocks noGrp="1"/>
          </p:cNvSpPr>
          <p:nvPr>
            <p:ph type="pic" sz="quarter" idx="58"/>
          </p:nvPr>
        </p:nvSpPr>
        <p:spPr>
          <a:xfrm>
            <a:off x="9753599" y="2262681"/>
            <a:ext cx="2438400" cy="2297660"/>
          </a:xfrm>
          <a:prstGeom prst="rect">
            <a:avLst/>
          </a:prstGeom>
        </p:spPr>
        <p:txBody>
          <a:bodyPr vert="horz" lIns="243756" tIns="121879" rIns="243756" bIns="12187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5" name="Picture Placeholder 2"/>
          <p:cNvSpPr>
            <a:spLocks noGrp="1"/>
          </p:cNvSpPr>
          <p:nvPr>
            <p:ph type="pic" sz="quarter" idx="59"/>
          </p:nvPr>
        </p:nvSpPr>
        <p:spPr>
          <a:xfrm>
            <a:off x="2438399" y="4564138"/>
            <a:ext cx="2438400" cy="2297660"/>
          </a:xfrm>
          <a:prstGeom prst="rect">
            <a:avLst/>
          </a:prstGeom>
        </p:spPr>
        <p:txBody>
          <a:bodyPr vert="horz" lIns="243756" tIns="121879" rIns="243756" bIns="12187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6" name="Picture Placeholder 2"/>
          <p:cNvSpPr>
            <a:spLocks noGrp="1"/>
          </p:cNvSpPr>
          <p:nvPr>
            <p:ph type="pic" sz="quarter" idx="60"/>
          </p:nvPr>
        </p:nvSpPr>
        <p:spPr>
          <a:xfrm>
            <a:off x="7319976" y="4564138"/>
            <a:ext cx="2438400" cy="2297660"/>
          </a:xfrm>
          <a:prstGeom prst="rect">
            <a:avLst/>
          </a:prstGeom>
        </p:spPr>
        <p:txBody>
          <a:bodyPr vert="horz" lIns="243756" tIns="121879" rIns="243756" bIns="12187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Placeholder half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 userDrawn="1"/>
        </p:nvSpPr>
        <p:spPr>
          <a:xfrm>
            <a:off x="2" y="0"/>
            <a:ext cx="2032000" cy="2032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62" tIns="60932" rIns="121862" bIns="60932" rtlCol="0" anchor="ctr"/>
          <a:lstStyle/>
          <a:p>
            <a:pPr algn="ctr"/>
            <a:endParaRPr lang="en-US" sz="1000" dirty="0">
              <a:solidFill>
                <a:srgbClr val="7F7F7F"/>
              </a:solidFill>
            </a:endParaRPr>
          </a:p>
        </p:txBody>
      </p:sp>
      <p:sp>
        <p:nvSpPr>
          <p:cNvPr id="18" name="Rounded Rectangle 17"/>
          <p:cNvSpPr/>
          <p:nvPr userDrawn="1"/>
        </p:nvSpPr>
        <p:spPr>
          <a:xfrm>
            <a:off x="4064002" y="0"/>
            <a:ext cx="2032000" cy="20320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62" tIns="60932" rIns="121862" bIns="60932" rtlCol="0" anchor="ctr"/>
          <a:lstStyle/>
          <a:p>
            <a:pPr algn="ctr"/>
            <a:endParaRPr lang="en-US" sz="1000" dirty="0">
              <a:solidFill>
                <a:srgbClr val="7F7F7F"/>
              </a:solidFill>
            </a:endParaRPr>
          </a:p>
        </p:txBody>
      </p:sp>
      <p:sp>
        <p:nvSpPr>
          <p:cNvPr id="19" name="Rounded Rectangle 18"/>
          <p:cNvSpPr/>
          <p:nvPr userDrawn="1"/>
        </p:nvSpPr>
        <p:spPr>
          <a:xfrm>
            <a:off x="8128001" y="0"/>
            <a:ext cx="2032000" cy="20320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62" tIns="60932" rIns="121862" bIns="60932" rtlCol="0" anchor="ctr"/>
          <a:lstStyle/>
          <a:p>
            <a:pPr algn="ctr"/>
            <a:endParaRPr lang="en-US" sz="1000" dirty="0">
              <a:solidFill>
                <a:srgbClr val="7F7F7F"/>
              </a:solidFill>
            </a:endParaRPr>
          </a:p>
        </p:txBody>
      </p:sp>
      <p:sp>
        <p:nvSpPr>
          <p:cNvPr id="20" name="Rounded Rectangle 19"/>
          <p:cNvSpPr/>
          <p:nvPr userDrawn="1"/>
        </p:nvSpPr>
        <p:spPr>
          <a:xfrm>
            <a:off x="2032000" y="2032000"/>
            <a:ext cx="2032000" cy="203200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62" tIns="60932" rIns="121862" bIns="60932" rtlCol="0" anchor="ctr"/>
          <a:lstStyle/>
          <a:p>
            <a:pPr algn="ctr"/>
            <a:endParaRPr lang="en-US" sz="1000" dirty="0">
              <a:solidFill>
                <a:srgbClr val="7F7F7F"/>
              </a:solidFill>
            </a:endParaRPr>
          </a:p>
        </p:txBody>
      </p:sp>
      <p:sp>
        <p:nvSpPr>
          <p:cNvPr id="21" name="Rounded Rectangle 20"/>
          <p:cNvSpPr/>
          <p:nvPr userDrawn="1"/>
        </p:nvSpPr>
        <p:spPr>
          <a:xfrm>
            <a:off x="6096001" y="2032000"/>
            <a:ext cx="2032000" cy="203200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62" tIns="60932" rIns="121862" bIns="60932" rtlCol="0" anchor="ctr"/>
          <a:lstStyle/>
          <a:p>
            <a:pPr algn="ctr"/>
            <a:endParaRPr lang="en-US" sz="1000" dirty="0">
              <a:solidFill>
                <a:srgbClr val="7F7F7F"/>
              </a:solidFill>
            </a:endParaRPr>
          </a:p>
        </p:txBody>
      </p:sp>
      <p:sp>
        <p:nvSpPr>
          <p:cNvPr id="22" name="Rounded Rectangle 21"/>
          <p:cNvSpPr/>
          <p:nvPr userDrawn="1"/>
        </p:nvSpPr>
        <p:spPr>
          <a:xfrm>
            <a:off x="10160000" y="2032000"/>
            <a:ext cx="2032000" cy="203200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62" tIns="60932" rIns="121862" bIns="60932" rtlCol="0" anchor="ctr"/>
          <a:lstStyle/>
          <a:p>
            <a:pPr algn="ctr"/>
            <a:endParaRPr lang="en-US" sz="1000" dirty="0">
              <a:solidFill>
                <a:srgbClr val="7F7F7F"/>
              </a:solidFill>
            </a:endParaRP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032000" y="0"/>
            <a:ext cx="2032000" cy="2032000"/>
          </a:xfrm>
          <a:prstGeom prst="rect">
            <a:avLst/>
          </a:prstGeom>
        </p:spPr>
        <p:txBody>
          <a:bodyPr vert="horz" lIns="243756" tIns="121879" rIns="243756" bIns="12187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096001" y="0"/>
            <a:ext cx="2032000" cy="2032000"/>
          </a:xfrm>
          <a:prstGeom prst="rect">
            <a:avLst/>
          </a:prstGeom>
        </p:spPr>
        <p:txBody>
          <a:bodyPr vert="horz" lIns="243756" tIns="121879" rIns="243756" bIns="12187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160000" y="0"/>
            <a:ext cx="2032000" cy="2032000"/>
          </a:xfrm>
          <a:prstGeom prst="rect">
            <a:avLst/>
          </a:prstGeom>
        </p:spPr>
        <p:txBody>
          <a:bodyPr vert="horz" lIns="243756" tIns="121879" rIns="243756" bIns="12187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2" y="2032000"/>
            <a:ext cx="2032000" cy="2032000"/>
          </a:xfrm>
          <a:prstGeom prst="rect">
            <a:avLst/>
          </a:prstGeom>
        </p:spPr>
        <p:txBody>
          <a:bodyPr vert="horz" lIns="243756" tIns="121879" rIns="243756" bIns="12187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4064002" y="2032000"/>
            <a:ext cx="2032000" cy="2032000"/>
          </a:xfrm>
          <a:prstGeom prst="rect">
            <a:avLst/>
          </a:prstGeom>
        </p:spPr>
        <p:txBody>
          <a:bodyPr vert="horz" lIns="243756" tIns="121879" rIns="243756" bIns="12187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8128000" y="2032000"/>
            <a:ext cx="2032000" cy="2032000"/>
          </a:xfrm>
          <a:prstGeom prst="rect">
            <a:avLst/>
          </a:prstGeom>
        </p:spPr>
        <p:txBody>
          <a:bodyPr vert="horz" lIns="243756" tIns="121879" rIns="243756" bIns="12187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/>
      <p:bldP spid="24" grpId="0"/>
      <p:bldP spid="25" grpId="0"/>
      <p:bldP spid="26" grpId="0"/>
      <p:bldP spid="27" grpId="0"/>
      <p:bldP spid="28" grpId="0"/>
    </p:bld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kite 8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9B9A1CC-CF23-404A-A754-6B4803B2A082}" type="slidenum">
              <a:rPr lang="id-ID" sz="1400" smtClean="0">
                <a:solidFill>
                  <a:srgbClr val="2B2B2B"/>
                </a:solidFill>
              </a:rPr>
              <a:t>‹#›</a:t>
            </a:fld>
            <a:endParaRPr lang="id-ID" sz="1400">
              <a:solidFill>
                <a:srgbClr val="2B2B2B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rgbClr val="2B2B2B"/>
                </a:solidFill>
              </a:rPr>
              <a:t>SLIDE  </a:t>
            </a:r>
            <a:endParaRPr lang="id-ID" sz="1400" b="1" dirty="0">
              <a:solidFill>
                <a:srgbClr val="2B2B2B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31606" y="6546771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7004030" y="109993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0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8166310" y="109993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13"/>
          <p:cNvSpPr>
            <a:spLocks noGrp="1" noChangeAspect="1"/>
          </p:cNvSpPr>
          <p:nvPr>
            <p:ph type="pic" sz="quarter" idx="18"/>
          </p:nvPr>
        </p:nvSpPr>
        <p:spPr>
          <a:xfrm>
            <a:off x="7004030" y="226116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2" name="Picture Placeholder 13"/>
          <p:cNvSpPr>
            <a:spLocks noGrp="1" noChangeAspect="1"/>
          </p:cNvSpPr>
          <p:nvPr>
            <p:ph type="pic" sz="quarter" idx="19"/>
          </p:nvPr>
        </p:nvSpPr>
        <p:spPr>
          <a:xfrm>
            <a:off x="8166310" y="226116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3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6999676" y="342925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4" name="Picture Placeholder 13"/>
          <p:cNvSpPr>
            <a:spLocks noGrp="1" noChangeAspect="1"/>
          </p:cNvSpPr>
          <p:nvPr>
            <p:ph type="pic" sz="quarter" idx="21"/>
          </p:nvPr>
        </p:nvSpPr>
        <p:spPr>
          <a:xfrm>
            <a:off x="8166310" y="342925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5" name="Picture Placeholder 13"/>
          <p:cNvSpPr>
            <a:spLocks noGrp="1" noChangeAspect="1"/>
          </p:cNvSpPr>
          <p:nvPr>
            <p:ph type="pic" sz="quarter" idx="22"/>
          </p:nvPr>
        </p:nvSpPr>
        <p:spPr>
          <a:xfrm>
            <a:off x="9328590" y="342925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6" name="Picture Placeholder 13"/>
          <p:cNvSpPr>
            <a:spLocks noGrp="1" noChangeAspect="1"/>
          </p:cNvSpPr>
          <p:nvPr>
            <p:ph type="pic" sz="quarter" idx="23"/>
          </p:nvPr>
        </p:nvSpPr>
        <p:spPr>
          <a:xfrm>
            <a:off x="6999676" y="459048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7" name="Picture Placeholder 13"/>
          <p:cNvSpPr>
            <a:spLocks noGrp="1" noChangeAspect="1"/>
          </p:cNvSpPr>
          <p:nvPr>
            <p:ph type="pic" sz="quarter" idx="24"/>
          </p:nvPr>
        </p:nvSpPr>
        <p:spPr>
          <a:xfrm>
            <a:off x="8166310" y="459048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 noChangeAspect="1"/>
          </p:cNvSpPr>
          <p:nvPr>
            <p:ph type="pic" sz="quarter" idx="25"/>
          </p:nvPr>
        </p:nvSpPr>
        <p:spPr>
          <a:xfrm>
            <a:off x="9328590" y="459048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9" name="Picture Placeholder 13"/>
          <p:cNvSpPr>
            <a:spLocks noGrp="1" noChangeAspect="1"/>
          </p:cNvSpPr>
          <p:nvPr>
            <p:ph type="pic" sz="quarter" idx="26"/>
          </p:nvPr>
        </p:nvSpPr>
        <p:spPr>
          <a:xfrm>
            <a:off x="9326977" y="109993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1" name="Picture Placeholder 13"/>
          <p:cNvSpPr>
            <a:spLocks noGrp="1" noChangeAspect="1"/>
          </p:cNvSpPr>
          <p:nvPr>
            <p:ph type="pic" sz="quarter" idx="29"/>
          </p:nvPr>
        </p:nvSpPr>
        <p:spPr>
          <a:xfrm>
            <a:off x="9326977" y="226116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rket analysis 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kite 9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9B9A1CC-CF23-404A-A754-6B4803B2A082}" type="slidenum">
              <a:rPr lang="id-ID" sz="1400" smtClean="0">
                <a:solidFill>
                  <a:srgbClr val="2B2B2B"/>
                </a:solidFill>
              </a:rPr>
              <a:t>‹#›</a:t>
            </a:fld>
            <a:endParaRPr lang="id-ID" sz="1400">
              <a:solidFill>
                <a:srgbClr val="2B2B2B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rgbClr val="2B2B2B"/>
                </a:solidFill>
              </a:rPr>
              <a:t>SLIDE  </a:t>
            </a:r>
            <a:endParaRPr lang="id-ID" sz="1400" b="1" dirty="0">
              <a:solidFill>
                <a:srgbClr val="2B2B2B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31606" y="6546771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470157" y="134903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2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2632437" y="134903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3" name="Picture Placeholder 13"/>
          <p:cNvSpPr>
            <a:spLocks noGrp="1" noChangeAspect="1"/>
          </p:cNvSpPr>
          <p:nvPr>
            <p:ph type="pic" sz="quarter" idx="18"/>
          </p:nvPr>
        </p:nvSpPr>
        <p:spPr>
          <a:xfrm>
            <a:off x="1470157" y="251026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4" name="Picture Placeholder 13"/>
          <p:cNvSpPr>
            <a:spLocks noGrp="1" noChangeAspect="1"/>
          </p:cNvSpPr>
          <p:nvPr>
            <p:ph type="pic" sz="quarter" idx="19"/>
          </p:nvPr>
        </p:nvSpPr>
        <p:spPr>
          <a:xfrm>
            <a:off x="2632437" y="251026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5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7284298" y="134591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6" name="Picture Placeholder 13"/>
          <p:cNvSpPr>
            <a:spLocks noGrp="1" noChangeAspect="1"/>
          </p:cNvSpPr>
          <p:nvPr>
            <p:ph type="pic" sz="quarter" idx="21"/>
          </p:nvPr>
        </p:nvSpPr>
        <p:spPr>
          <a:xfrm>
            <a:off x="8450934" y="134591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7" name="Picture Placeholder 13"/>
          <p:cNvSpPr>
            <a:spLocks noGrp="1" noChangeAspect="1"/>
          </p:cNvSpPr>
          <p:nvPr>
            <p:ph type="pic" sz="quarter" idx="22"/>
          </p:nvPr>
        </p:nvSpPr>
        <p:spPr>
          <a:xfrm>
            <a:off x="9613213" y="134591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8" name="Picture Placeholder 13"/>
          <p:cNvSpPr>
            <a:spLocks noGrp="1" noChangeAspect="1"/>
          </p:cNvSpPr>
          <p:nvPr>
            <p:ph type="pic" sz="quarter" idx="23"/>
          </p:nvPr>
        </p:nvSpPr>
        <p:spPr>
          <a:xfrm>
            <a:off x="7284298" y="250714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5" name="Picture Placeholder 13"/>
          <p:cNvSpPr>
            <a:spLocks noGrp="1" noChangeAspect="1"/>
          </p:cNvSpPr>
          <p:nvPr>
            <p:ph type="pic" sz="quarter" idx="24"/>
          </p:nvPr>
        </p:nvSpPr>
        <p:spPr>
          <a:xfrm>
            <a:off x="8450934" y="250714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6" name="Picture Placeholder 13"/>
          <p:cNvSpPr>
            <a:spLocks noGrp="1" noChangeAspect="1"/>
          </p:cNvSpPr>
          <p:nvPr>
            <p:ph type="pic" sz="quarter" idx="25"/>
          </p:nvPr>
        </p:nvSpPr>
        <p:spPr>
          <a:xfrm>
            <a:off x="9613213" y="250714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7" name="Picture Placeholder 13"/>
          <p:cNvSpPr>
            <a:spLocks noGrp="1" noChangeAspect="1"/>
          </p:cNvSpPr>
          <p:nvPr>
            <p:ph type="pic" sz="quarter" idx="26"/>
          </p:nvPr>
        </p:nvSpPr>
        <p:spPr>
          <a:xfrm>
            <a:off x="3793104" y="134903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8" name="Picture Placeholder 13"/>
          <p:cNvSpPr>
            <a:spLocks noGrp="1" noChangeAspect="1"/>
          </p:cNvSpPr>
          <p:nvPr>
            <p:ph type="pic" sz="quarter" idx="27"/>
          </p:nvPr>
        </p:nvSpPr>
        <p:spPr>
          <a:xfrm>
            <a:off x="4959739" y="134903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9" name="Picture Placeholder 13"/>
          <p:cNvSpPr>
            <a:spLocks noGrp="1" noChangeAspect="1"/>
          </p:cNvSpPr>
          <p:nvPr>
            <p:ph type="pic" sz="quarter" idx="28"/>
          </p:nvPr>
        </p:nvSpPr>
        <p:spPr>
          <a:xfrm>
            <a:off x="6122019" y="134903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0" name="Picture Placeholder 13"/>
          <p:cNvSpPr>
            <a:spLocks noGrp="1" noChangeAspect="1"/>
          </p:cNvSpPr>
          <p:nvPr>
            <p:ph type="pic" sz="quarter" idx="29"/>
          </p:nvPr>
        </p:nvSpPr>
        <p:spPr>
          <a:xfrm>
            <a:off x="3793104" y="251026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1" name="Picture Placeholder 13"/>
          <p:cNvSpPr>
            <a:spLocks noGrp="1" noChangeAspect="1"/>
          </p:cNvSpPr>
          <p:nvPr>
            <p:ph type="pic" sz="quarter" idx="30"/>
          </p:nvPr>
        </p:nvSpPr>
        <p:spPr>
          <a:xfrm>
            <a:off x="4959739" y="251026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2" name="Picture Placeholder 13"/>
          <p:cNvSpPr>
            <a:spLocks noGrp="1" noChangeAspect="1"/>
          </p:cNvSpPr>
          <p:nvPr>
            <p:ph type="pic" sz="quarter" idx="31"/>
          </p:nvPr>
        </p:nvSpPr>
        <p:spPr>
          <a:xfrm>
            <a:off x="6122019" y="251026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Normal w/ imag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1323996"/>
            <a:ext cx="12192000" cy="4387691"/>
          </a:xfrm>
        </p:spPr>
        <p:txBody>
          <a:bodyPr/>
          <a:lstStyle/>
          <a:p>
            <a:endParaRPr lang="id-ID"/>
          </a:p>
        </p:txBody>
      </p:sp>
      <p:sp>
        <p:nvSpPr>
          <p:cNvPr id="9" name="TextBox 8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9B9A1CC-CF23-404A-A754-6B4803B2A082}" type="slidenum">
              <a:rPr lang="id-ID" sz="1400" smtClean="0">
                <a:solidFill>
                  <a:srgbClr val="2B2B2B"/>
                </a:solidFill>
              </a:rPr>
              <a:t>‹#›</a:t>
            </a:fld>
            <a:endParaRPr lang="id-ID" sz="1400">
              <a:solidFill>
                <a:srgbClr val="2B2B2B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smtClean="0">
                <a:solidFill>
                  <a:srgbClr val="2B2B2B"/>
                </a:solidFill>
              </a:rPr>
              <a:t>SLIDE  </a:t>
            </a:r>
            <a:endParaRPr lang="id-ID" sz="1400" b="1" dirty="0">
              <a:solidFill>
                <a:srgbClr val="2B2B2B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65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 rot="16200000">
            <a:off x="5602819" y="-315384"/>
            <a:ext cx="986367" cy="12192000"/>
            <a:chOff x="727075" y="1098550"/>
            <a:chExt cx="1177925" cy="3389313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727075" y="1098550"/>
              <a:ext cx="1177925" cy="56356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4140"/>
              <a:endParaRPr lang="en-US" sz="2665" dirty="0">
                <a:solidFill>
                  <a:srgbClr val="262626"/>
                </a:solidFill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727075" y="1662113"/>
              <a:ext cx="1177925" cy="5635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4140"/>
              <a:endParaRPr lang="en-US" sz="2665">
                <a:solidFill>
                  <a:srgbClr val="262626"/>
                </a:solidFill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727075" y="2225675"/>
              <a:ext cx="1177925" cy="56515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4140"/>
              <a:endParaRPr lang="en-US" sz="2665">
                <a:solidFill>
                  <a:srgbClr val="262626"/>
                </a:solidFill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727075" y="2790825"/>
              <a:ext cx="1177925" cy="563563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4140"/>
              <a:endParaRPr lang="en-US" sz="2665">
                <a:solidFill>
                  <a:srgbClr val="262626"/>
                </a:solidFill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727075" y="3354388"/>
              <a:ext cx="1177925" cy="566738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4140"/>
              <a:endParaRPr lang="en-US" sz="2665">
                <a:solidFill>
                  <a:srgbClr val="262626"/>
                </a:solidFill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727075" y="3921125"/>
              <a:ext cx="1177925" cy="566738"/>
            </a:xfrm>
            <a:prstGeom prst="rect">
              <a:avLst/>
            </a:prstGeom>
            <a:solidFill>
              <a:schemeClr val="accent6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4140"/>
              <a:endParaRPr lang="en-US" sz="2665">
                <a:solidFill>
                  <a:srgbClr val="262626"/>
                </a:solidFill>
              </a:endParaRPr>
            </a:p>
          </p:txBody>
        </p:sp>
      </p:grpSp>
      <p:sp>
        <p:nvSpPr>
          <p:cNvPr id="17" name="Isosceles Triangle 16"/>
          <p:cNvSpPr/>
          <p:nvPr userDrawn="1"/>
        </p:nvSpPr>
        <p:spPr>
          <a:xfrm rot="10800000">
            <a:off x="5585622" y="0"/>
            <a:ext cx="1020758" cy="711200"/>
          </a:xfrm>
          <a:prstGeom prst="triangle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080231" y="2288094"/>
            <a:ext cx="6031539" cy="851983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33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Main Title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3254205"/>
            <a:ext cx="5486401" cy="6740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865" b="1" baseline="0">
                <a:solidFill>
                  <a:schemeClr val="bg1">
                    <a:lumMod val="6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2135" b="1" cap="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OFFERING IDEAS THAT RAISE YOUR BUSINESS </a:t>
            </a:r>
            <a:r>
              <a:rPr lang="en-US" sz="2135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135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135" b="1" cap="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ABOVE THE EXPECTED</a:t>
            </a:r>
            <a:endParaRPr lang="en-US" sz="2135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" y="2022611"/>
            <a:ext cx="12192000" cy="2237046"/>
            <a:chOff x="0" y="1732858"/>
            <a:chExt cx="9144000" cy="1677784"/>
          </a:xfrm>
        </p:grpSpPr>
        <p:grpSp>
          <p:nvGrpSpPr>
            <p:cNvPr id="21" name="Group 52"/>
            <p:cNvGrpSpPr/>
            <p:nvPr/>
          </p:nvGrpSpPr>
          <p:grpSpPr>
            <a:xfrm>
              <a:off x="2362200" y="1732858"/>
              <a:ext cx="4419600" cy="1677784"/>
              <a:chOff x="2362200" y="1657350"/>
              <a:chExt cx="4419600" cy="1677784"/>
            </a:xfrm>
          </p:grpSpPr>
          <p:grpSp>
            <p:nvGrpSpPr>
              <p:cNvPr id="30" name="Group 37"/>
              <p:cNvGrpSpPr/>
              <p:nvPr/>
            </p:nvGrpSpPr>
            <p:grpSpPr>
              <a:xfrm>
                <a:off x="2362200" y="1657350"/>
                <a:ext cx="4419600" cy="306184"/>
                <a:chOff x="2209006" y="1732960"/>
                <a:chExt cx="3658394" cy="306184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209800" y="1732960"/>
                  <a:ext cx="3657600" cy="217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rot="5400000">
                  <a:off x="2058194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>
                  <a:off x="5715000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8"/>
              <p:cNvGrpSpPr/>
              <p:nvPr/>
            </p:nvGrpSpPr>
            <p:grpSpPr>
              <a:xfrm flipV="1">
                <a:off x="2362200" y="3028950"/>
                <a:ext cx="4419600" cy="306184"/>
                <a:chOff x="2209006" y="1732960"/>
                <a:chExt cx="3658394" cy="306184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2209800" y="1732960"/>
                  <a:ext cx="3657600" cy="217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rot="5400000">
                  <a:off x="2058194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rot="5400000">
                  <a:off x="5715000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48"/>
            <p:cNvGrpSpPr/>
            <p:nvPr/>
          </p:nvGrpSpPr>
          <p:grpSpPr>
            <a:xfrm>
              <a:off x="0" y="2443523"/>
              <a:ext cx="2438400" cy="256454"/>
              <a:chOff x="0" y="2343150"/>
              <a:chExt cx="2438400" cy="256454"/>
            </a:xfrm>
          </p:grpSpPr>
          <p:sp>
            <p:nvSpPr>
              <p:cNvPr id="28" name="Oval 27"/>
              <p:cNvSpPr/>
              <p:nvPr/>
            </p:nvSpPr>
            <p:spPr bwMode="auto">
              <a:xfrm>
                <a:off x="2181946" y="2343150"/>
                <a:ext cx="256454" cy="256454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 defTabSz="1374140"/>
                <a:endParaRPr lang="en-US" sz="2665" dirty="0">
                  <a:solidFill>
                    <a:srgbClr val="262626"/>
                  </a:solidFill>
                </a:endParaRPr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0" y="2470583"/>
                <a:ext cx="2209800" cy="158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49"/>
            <p:cNvGrpSpPr/>
            <p:nvPr/>
          </p:nvGrpSpPr>
          <p:grpSpPr>
            <a:xfrm flipH="1">
              <a:off x="6705600" y="2443523"/>
              <a:ext cx="2438400" cy="256454"/>
              <a:chOff x="0" y="2343150"/>
              <a:chExt cx="2438400" cy="256454"/>
            </a:xfrm>
          </p:grpSpPr>
          <p:sp>
            <p:nvSpPr>
              <p:cNvPr id="26" name="Oval 25"/>
              <p:cNvSpPr/>
              <p:nvPr/>
            </p:nvSpPr>
            <p:spPr bwMode="auto">
              <a:xfrm>
                <a:off x="2181946" y="2343150"/>
                <a:ext cx="256454" cy="256454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 defTabSz="1374140"/>
                <a:endParaRPr lang="en-US" sz="2665" dirty="0">
                  <a:solidFill>
                    <a:srgbClr val="262626"/>
                  </a:solidFill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0" y="2470583"/>
                <a:ext cx="2209800" cy="158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45935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863600" y="1546946"/>
            <a:ext cx="5283200" cy="1501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297445" y="1574141"/>
            <a:ext cx="5030956" cy="147386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06906" y="1926096"/>
            <a:ext cx="5016910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7"/>
          </p:nvPr>
        </p:nvSpPr>
        <p:spPr>
          <a:xfrm>
            <a:off x="999882" y="1651494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863600" y="3196150"/>
            <a:ext cx="5283200" cy="1501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297445" y="3223344"/>
            <a:ext cx="5030956" cy="1473860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06906" y="3575300"/>
            <a:ext cx="5016910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0"/>
          </p:nvPr>
        </p:nvSpPr>
        <p:spPr>
          <a:xfrm>
            <a:off x="999882" y="3300698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863600" y="4874344"/>
            <a:ext cx="5283200" cy="15010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297445" y="4901540"/>
            <a:ext cx="5030956" cy="1473860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2"/>
          </p:nvPr>
        </p:nvSpPr>
        <p:spPr>
          <a:xfrm>
            <a:off x="1006906" y="5253495"/>
            <a:ext cx="5016910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3"/>
          </p:nvPr>
        </p:nvSpPr>
        <p:spPr>
          <a:xfrm>
            <a:off x="999882" y="497889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414180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8" grpId="0" bldLvl="0" animBg="1"/>
      <p:bldP spid="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ldLvl="0" animBg="1"/>
      <p:bldP spid="26" grpId="0" bldLvl="0" animBg="1"/>
      <p:bldP spid="2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ldLvl="0" animBg="1"/>
      <p:bldP spid="30" grpId="0" bldLvl="0" animBg="1"/>
      <p:bldP spid="31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246645" y="1580973"/>
            <a:ext cx="5030956" cy="2309604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888182" y="4154288"/>
            <a:ext cx="5030956" cy="2309604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876966" y="1580972"/>
            <a:ext cx="5042171" cy="23096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6235430" y="4154288"/>
            <a:ext cx="5042171" cy="23096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4" name="Freeform 45"/>
          <p:cNvSpPr>
            <a:spLocks noEditPoints="1"/>
          </p:cNvSpPr>
          <p:nvPr userDrawn="1"/>
        </p:nvSpPr>
        <p:spPr bwMode="auto">
          <a:xfrm>
            <a:off x="1089057" y="21761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05282" y="2155927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1089057" y="27222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6"/>
          </p:nvPr>
        </p:nvSpPr>
        <p:spPr>
          <a:xfrm>
            <a:off x="1605282" y="2702027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Freeform 45"/>
          <p:cNvSpPr>
            <a:spLocks noEditPoints="1"/>
          </p:cNvSpPr>
          <p:nvPr userDrawn="1"/>
        </p:nvSpPr>
        <p:spPr bwMode="auto">
          <a:xfrm>
            <a:off x="1089057" y="32683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7"/>
          </p:nvPr>
        </p:nvSpPr>
        <p:spPr>
          <a:xfrm>
            <a:off x="1605282" y="3248127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Freeform 45"/>
          <p:cNvSpPr>
            <a:spLocks noEditPoints="1"/>
          </p:cNvSpPr>
          <p:nvPr userDrawn="1"/>
        </p:nvSpPr>
        <p:spPr bwMode="auto">
          <a:xfrm>
            <a:off x="6468775" y="4749888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85000" y="4729639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Freeform 45"/>
          <p:cNvSpPr>
            <a:spLocks noEditPoints="1"/>
          </p:cNvSpPr>
          <p:nvPr userDrawn="1"/>
        </p:nvSpPr>
        <p:spPr bwMode="auto">
          <a:xfrm>
            <a:off x="6468775" y="5310882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9"/>
          </p:nvPr>
        </p:nvSpPr>
        <p:spPr>
          <a:xfrm>
            <a:off x="6985000" y="5290632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Freeform 45"/>
          <p:cNvSpPr>
            <a:spLocks noEditPoints="1"/>
          </p:cNvSpPr>
          <p:nvPr userDrawn="1"/>
        </p:nvSpPr>
        <p:spPr bwMode="auto">
          <a:xfrm>
            <a:off x="6468775" y="58718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985000" y="5851627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1"/>
          </p:nvPr>
        </p:nvSpPr>
        <p:spPr>
          <a:xfrm>
            <a:off x="1166644" y="1762260"/>
            <a:ext cx="460423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3"/>
          </p:nvPr>
        </p:nvSpPr>
        <p:spPr>
          <a:xfrm>
            <a:off x="6468776" y="4319387"/>
            <a:ext cx="460423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7" name="Round Same Side Corner Rectangle 36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143709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5" grpId="0" bldLvl="0" animBg="1"/>
      <p:bldP spid="16" grpId="0" bldLvl="0" animBg="1"/>
      <p:bldP spid="23" grpId="0" bldLvl="0" animBg="1"/>
      <p:bldP spid="24" grpId="0" bldLvl="0" animBg="1"/>
      <p:bldP spid="2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ldLvl="0" animBg="1"/>
      <p:bldP spid="2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ldLvl="0" animBg="1"/>
      <p:bldP spid="29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ldLvl="0" animBg="1"/>
      <p:bldP spid="31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ldLvl="0" animBg="1"/>
      <p:bldP spid="3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ldLvl="0" animBg="1"/>
      <p:bldP spid="3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5946023" y="1549811"/>
            <a:ext cx="5369677" cy="1487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64267" y="1563897"/>
            <a:ext cx="4812633" cy="147386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146988" y="1928552"/>
            <a:ext cx="5016910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7"/>
          </p:nvPr>
        </p:nvSpPr>
        <p:spPr>
          <a:xfrm>
            <a:off x="6139964" y="1653950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5598074" y="2176455"/>
            <a:ext cx="406400" cy="24874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5946023" y="3175001"/>
            <a:ext cx="5369677" cy="14879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864267" y="3189088"/>
            <a:ext cx="4812633" cy="1473860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146988" y="3553743"/>
            <a:ext cx="5016910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0"/>
          </p:nvPr>
        </p:nvSpPr>
        <p:spPr>
          <a:xfrm>
            <a:off x="6139964" y="3279140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0" name="Isosceles Triangle 29"/>
          <p:cNvSpPr/>
          <p:nvPr userDrawn="1"/>
        </p:nvSpPr>
        <p:spPr>
          <a:xfrm rot="5400000">
            <a:off x="5598074" y="3801645"/>
            <a:ext cx="406400" cy="24874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5946023" y="4787901"/>
            <a:ext cx="5369677" cy="14879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864267" y="4801988"/>
            <a:ext cx="4812633" cy="1473860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2"/>
          </p:nvPr>
        </p:nvSpPr>
        <p:spPr>
          <a:xfrm>
            <a:off x="6146988" y="5166643"/>
            <a:ext cx="5016910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3"/>
          </p:nvPr>
        </p:nvSpPr>
        <p:spPr>
          <a:xfrm>
            <a:off x="6139964" y="4892040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5598074" y="5414545"/>
            <a:ext cx="406400" cy="248746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1" name="Round Same Side Corner Rectangle 20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59264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8" grpId="0" bldLvl="0" animBg="1"/>
      <p:bldP spid="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ldLvl="0" animBg="1"/>
      <p:bldP spid="26" grpId="0" bldLvl="0" animBg="1"/>
      <p:bldP spid="27" grpId="0" bldLvl="0" animBg="1"/>
      <p:bldP spid="2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ldLvl="0" animBg="1"/>
      <p:bldP spid="31" grpId="0" bldLvl="0" animBg="1"/>
      <p:bldP spid="32" grpId="0" bldLvl="0" animBg="1"/>
      <p:bldP spid="33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ldLvl="0" animBg="1"/>
      <p:bldP spid="23" grpId="0"/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76968" y="4366345"/>
            <a:ext cx="3288633" cy="186211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895686" y="1541643"/>
            <a:ext cx="10400633" cy="266083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2" name="Freeform 45"/>
          <p:cNvSpPr>
            <a:spLocks noEditPoints="1"/>
          </p:cNvSpPr>
          <p:nvPr userDrawn="1"/>
        </p:nvSpPr>
        <p:spPr bwMode="auto">
          <a:xfrm>
            <a:off x="1089057" y="2261932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05282" y="2241683"/>
            <a:ext cx="9469119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Freeform 45"/>
          <p:cNvSpPr>
            <a:spLocks noEditPoints="1"/>
          </p:cNvSpPr>
          <p:nvPr userDrawn="1"/>
        </p:nvSpPr>
        <p:spPr bwMode="auto">
          <a:xfrm>
            <a:off x="1089057" y="2925407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6"/>
          </p:nvPr>
        </p:nvSpPr>
        <p:spPr>
          <a:xfrm>
            <a:off x="1605281" y="2905157"/>
            <a:ext cx="9469118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1089057" y="355078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7"/>
          </p:nvPr>
        </p:nvSpPr>
        <p:spPr>
          <a:xfrm>
            <a:off x="1605281" y="3530530"/>
            <a:ext cx="9469118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1"/>
          </p:nvPr>
        </p:nvSpPr>
        <p:spPr>
          <a:xfrm>
            <a:off x="1166644" y="1777119"/>
            <a:ext cx="9907756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4442327" y="4366345"/>
            <a:ext cx="3288633" cy="186211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8007686" y="4366345"/>
            <a:ext cx="3288633" cy="1862116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Round Same Side Corner Rectangle 16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76918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20" grpId="0" bldLvl="0" animBg="1"/>
      <p:bldP spid="22" grpId="0" bldLvl="0" animBg="1"/>
      <p:bldP spid="2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ldLvl="0" animBg="1"/>
      <p:bldP spid="2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ldLvl="0" animBg="1"/>
      <p:bldP spid="2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ldLvl="0" animBg="1"/>
      <p:bldP spid="41" grpId="0" bldLvl="0" animBg="1"/>
      <p:bldP spid="21" grpId="0"/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76968" y="3001052"/>
            <a:ext cx="3288633" cy="1658916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895686" y="1408767"/>
            <a:ext cx="3269917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4442327" y="3001052"/>
            <a:ext cx="3288633" cy="1658916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8007686" y="3001052"/>
            <a:ext cx="3288633" cy="1658916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4461044" y="1408767"/>
            <a:ext cx="3269917" cy="15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026402" y="1408767"/>
            <a:ext cx="3269917" cy="152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876967" y="4723067"/>
            <a:ext cx="328863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5" b="1" baseline="0">
                <a:solidFill>
                  <a:schemeClr val="accent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7"/>
          </p:nvPr>
        </p:nvSpPr>
        <p:spPr>
          <a:xfrm>
            <a:off x="895686" y="5273090"/>
            <a:ext cx="3269917" cy="112637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4442326" y="4723067"/>
            <a:ext cx="328863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5" b="1" baseline="0">
                <a:solidFill>
                  <a:schemeClr val="accent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5"/>
          </p:nvPr>
        </p:nvSpPr>
        <p:spPr>
          <a:xfrm>
            <a:off x="4461044" y="5273090"/>
            <a:ext cx="3269917" cy="112637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8007684" y="4723067"/>
            <a:ext cx="328863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5" b="1" baseline="0">
                <a:solidFill>
                  <a:schemeClr val="accent3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7"/>
          </p:nvPr>
        </p:nvSpPr>
        <p:spPr>
          <a:xfrm>
            <a:off x="8026402" y="5273090"/>
            <a:ext cx="3269917" cy="112637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Freeform 62"/>
          <p:cNvSpPr>
            <a:spLocks noChangeAspect="1" noEditPoints="1"/>
          </p:cNvSpPr>
          <p:nvPr userDrawn="1"/>
        </p:nvSpPr>
        <p:spPr bwMode="auto">
          <a:xfrm>
            <a:off x="2091795" y="1728412"/>
            <a:ext cx="877694" cy="884710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>
              <a:solidFill>
                <a:srgbClr val="262626"/>
              </a:solidFill>
            </a:endParaRPr>
          </a:p>
        </p:txBody>
      </p:sp>
      <p:sp>
        <p:nvSpPr>
          <p:cNvPr id="35" name="Freeform 245"/>
          <p:cNvSpPr>
            <a:spLocks noChangeAspect="1"/>
          </p:cNvSpPr>
          <p:nvPr userDrawn="1"/>
        </p:nvSpPr>
        <p:spPr bwMode="auto">
          <a:xfrm>
            <a:off x="5668728" y="1743495"/>
            <a:ext cx="854545" cy="854544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>
              <a:solidFill>
                <a:srgbClr val="262626"/>
              </a:solidFill>
            </a:endParaRPr>
          </a:p>
        </p:txBody>
      </p:sp>
      <p:sp>
        <p:nvSpPr>
          <p:cNvPr id="36" name="Freeform 132"/>
          <p:cNvSpPr>
            <a:spLocks noChangeAspect="1" noEditPoints="1"/>
          </p:cNvSpPr>
          <p:nvPr userDrawn="1"/>
        </p:nvSpPr>
        <p:spPr bwMode="auto">
          <a:xfrm>
            <a:off x="9190983" y="1720844"/>
            <a:ext cx="940752" cy="899846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>
              <a:solidFill>
                <a:srgbClr val="262626"/>
              </a:solidFill>
            </a:endParaRPr>
          </a:p>
        </p:txBody>
      </p:sp>
      <p:sp>
        <p:nvSpPr>
          <p:cNvPr id="22" name="Round Same Side Corner Rectangle 21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26085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20" grpId="0" bldLvl="0" animBg="1"/>
      <p:bldP spid="40" grpId="0" bldLvl="0" animBg="1"/>
      <p:bldP spid="41" grpId="0" bldLvl="0" animBg="1"/>
      <p:bldP spid="17" grpId="0" bldLvl="0" animBg="1"/>
      <p:bldP spid="19" grpId="0" bldLvl="0" animBg="1"/>
      <p:bldP spid="21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ldLvl="0" animBg="1"/>
      <p:bldP spid="35" grpId="0" bldLvl="0" animBg="1"/>
      <p:bldP spid="36" grpId="0" bldLvl="0" animBg="1"/>
      <p:bldP spid="24" grpId="0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6402" y="1253450"/>
            <a:ext cx="3759200" cy="5604551"/>
          </a:xfrm>
          <a:prstGeom prst="rect">
            <a:avLst/>
          </a:prstGeom>
          <a:noFill/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3903941" y="1854200"/>
            <a:ext cx="2235200" cy="10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903941" y="2946400"/>
            <a:ext cx="2235200" cy="104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3903941" y="4038600"/>
            <a:ext cx="2235200" cy="104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3903941" y="5130800"/>
            <a:ext cx="2235200" cy="104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7" name="Freeform 62"/>
          <p:cNvSpPr>
            <a:spLocks noChangeAspect="1" noEditPoints="1"/>
          </p:cNvSpPr>
          <p:nvPr userDrawn="1"/>
        </p:nvSpPr>
        <p:spPr bwMode="auto">
          <a:xfrm>
            <a:off x="4781229" y="2169537"/>
            <a:ext cx="480624" cy="484467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>
              <a:solidFill>
                <a:srgbClr val="262626"/>
              </a:solidFill>
            </a:endParaRPr>
          </a:p>
        </p:txBody>
      </p:sp>
      <p:sp>
        <p:nvSpPr>
          <p:cNvPr id="34" name="Freeform 245"/>
          <p:cNvSpPr>
            <a:spLocks noChangeAspect="1"/>
          </p:cNvSpPr>
          <p:nvPr userDrawn="1"/>
        </p:nvSpPr>
        <p:spPr bwMode="auto">
          <a:xfrm>
            <a:off x="4787566" y="3233126"/>
            <a:ext cx="467950" cy="467950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>
              <a:solidFill>
                <a:srgbClr val="262626"/>
              </a:solidFill>
            </a:endParaRPr>
          </a:p>
        </p:txBody>
      </p:sp>
      <p:sp>
        <p:nvSpPr>
          <p:cNvPr id="37" name="Freeform 132"/>
          <p:cNvSpPr>
            <a:spLocks noChangeAspect="1" noEditPoints="1"/>
          </p:cNvSpPr>
          <p:nvPr userDrawn="1"/>
        </p:nvSpPr>
        <p:spPr bwMode="auto">
          <a:xfrm>
            <a:off x="4763963" y="4312924"/>
            <a:ext cx="515155" cy="492755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>
              <a:solidFill>
                <a:srgbClr val="262626"/>
              </a:solidFill>
            </a:endParaRPr>
          </a:p>
        </p:txBody>
      </p:sp>
      <p:sp>
        <p:nvSpPr>
          <p:cNvPr id="38" name="Freeform 52"/>
          <p:cNvSpPr>
            <a:spLocks noEditPoints="1"/>
          </p:cNvSpPr>
          <p:nvPr userDrawn="1"/>
        </p:nvSpPr>
        <p:spPr bwMode="auto">
          <a:xfrm>
            <a:off x="4785452" y="5397500"/>
            <a:ext cx="472180" cy="508000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329827" y="2093652"/>
            <a:ext cx="5244914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17"/>
          </p:nvPr>
        </p:nvSpPr>
        <p:spPr>
          <a:xfrm>
            <a:off x="6322803" y="1819050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accent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6329827" y="3221003"/>
            <a:ext cx="5244914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19"/>
          </p:nvPr>
        </p:nvSpPr>
        <p:spPr>
          <a:xfrm>
            <a:off x="6322803" y="2946400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accent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6329827" y="4341552"/>
            <a:ext cx="5244914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1"/>
          </p:nvPr>
        </p:nvSpPr>
        <p:spPr>
          <a:xfrm>
            <a:off x="6322803" y="4066950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accent3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6329827" y="5433752"/>
            <a:ext cx="5244914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3"/>
          </p:nvPr>
        </p:nvSpPr>
        <p:spPr>
          <a:xfrm>
            <a:off x="6322803" y="5159150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accent4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5" name="Round Same Side Corner Rectangle 24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224821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bldLvl="0" animBg="1"/>
      <p:bldP spid="23" grpId="0" bldLvl="0" animBg="1"/>
      <p:bldP spid="24" grpId="0" bldLvl="0" animBg="1"/>
      <p:bldP spid="26" grpId="0" bldLvl="0" animBg="1"/>
      <p:bldP spid="27" grpId="0" bldLvl="0" animBg="1"/>
      <p:bldP spid="34" grpId="0" bldLvl="0" animBg="1"/>
      <p:bldP spid="37" grpId="0" bldLvl="0" animBg="1"/>
      <p:bldP spid="38" grpId="0" bldLvl="0" animBg="1"/>
      <p:bldP spid="3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885771"/>
            <a:ext cx="4165600" cy="266083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4165600" y="1885771"/>
            <a:ext cx="8004843" cy="266083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2" name="Freeform 45"/>
          <p:cNvSpPr>
            <a:spLocks noEditPoints="1"/>
          </p:cNvSpPr>
          <p:nvPr userDrawn="1"/>
        </p:nvSpPr>
        <p:spPr bwMode="auto">
          <a:xfrm>
            <a:off x="4561642" y="2561070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5"/>
          </p:nvPr>
        </p:nvSpPr>
        <p:spPr>
          <a:xfrm>
            <a:off x="5077865" y="2540820"/>
            <a:ext cx="6379243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Freeform 45"/>
          <p:cNvSpPr>
            <a:spLocks noEditPoints="1"/>
          </p:cNvSpPr>
          <p:nvPr userDrawn="1"/>
        </p:nvSpPr>
        <p:spPr bwMode="auto">
          <a:xfrm>
            <a:off x="4561642" y="3224544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6"/>
          </p:nvPr>
        </p:nvSpPr>
        <p:spPr>
          <a:xfrm>
            <a:off x="5077866" y="3204295"/>
            <a:ext cx="6379241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4561642" y="3849919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077866" y="3829668"/>
            <a:ext cx="6379241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639229" y="2147528"/>
            <a:ext cx="686241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262197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20" grpId="0" bldLvl="0" animBg="1"/>
      <p:bldP spid="22" grpId="0" bldLvl="0" animBg="1"/>
      <p:bldP spid="2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ldLvl="0" animBg="1"/>
      <p:bldP spid="2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ldLvl="0" animBg="1"/>
      <p:bldP spid="2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852128" y="1597800"/>
            <a:ext cx="3759200" cy="455430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4611328" y="1597802"/>
            <a:ext cx="3352800" cy="2277151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7964129" y="1597802"/>
            <a:ext cx="3352800" cy="2277151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11328" y="3874953"/>
            <a:ext cx="3352800" cy="2277151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964129" y="3874953"/>
            <a:ext cx="3352800" cy="2277151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1" name="Round Same Side Corner Rectangle 10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289972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5" grpId="0" bldLvl="0" animBg="1"/>
      <p:bldP spid="16" grpId="0" bldLvl="0" animBg="1"/>
      <p:bldP spid="21" grpId="0" bldLvl="0" animBg="1"/>
      <p:bldP spid="28" grpId="0" bldLvl="0" animBg="1"/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787401"/>
            <a:ext cx="12191999" cy="410097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900094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2700"/>
            <a:ext cx="12191999" cy="3644900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388234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022334" y="1764901"/>
            <a:ext cx="2743200" cy="4317467"/>
          </a:xfrm>
          <a:prstGeom prst="rect">
            <a:avLst/>
          </a:prstGeom>
          <a:noFill/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5771230" y="1764367"/>
            <a:ext cx="6420771" cy="10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5791201" y="2856567"/>
            <a:ext cx="6400799" cy="104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91201" y="3948767"/>
            <a:ext cx="6400799" cy="104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5791201" y="5040967"/>
            <a:ext cx="6400799" cy="104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27" name="Freeform 62"/>
          <p:cNvSpPr>
            <a:spLocks noChangeAspect="1" noEditPoints="1"/>
          </p:cNvSpPr>
          <p:nvPr userDrawn="1"/>
        </p:nvSpPr>
        <p:spPr bwMode="auto">
          <a:xfrm>
            <a:off x="6067612" y="2079704"/>
            <a:ext cx="480624" cy="484467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>
              <a:solidFill>
                <a:srgbClr val="262626"/>
              </a:solidFill>
            </a:endParaRPr>
          </a:p>
        </p:txBody>
      </p:sp>
      <p:sp>
        <p:nvSpPr>
          <p:cNvPr id="34" name="Freeform 245"/>
          <p:cNvSpPr>
            <a:spLocks noChangeAspect="1"/>
          </p:cNvSpPr>
          <p:nvPr userDrawn="1"/>
        </p:nvSpPr>
        <p:spPr bwMode="auto">
          <a:xfrm>
            <a:off x="6073948" y="3143292"/>
            <a:ext cx="467950" cy="467950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>
              <a:solidFill>
                <a:srgbClr val="262626"/>
              </a:solidFill>
            </a:endParaRPr>
          </a:p>
        </p:txBody>
      </p:sp>
      <p:sp>
        <p:nvSpPr>
          <p:cNvPr id="37" name="Freeform 132"/>
          <p:cNvSpPr>
            <a:spLocks noChangeAspect="1" noEditPoints="1"/>
          </p:cNvSpPr>
          <p:nvPr userDrawn="1"/>
        </p:nvSpPr>
        <p:spPr bwMode="auto">
          <a:xfrm>
            <a:off x="6050346" y="4223091"/>
            <a:ext cx="515155" cy="492755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>
              <a:solidFill>
                <a:srgbClr val="262626"/>
              </a:solidFill>
            </a:endParaRPr>
          </a:p>
        </p:txBody>
      </p:sp>
      <p:sp>
        <p:nvSpPr>
          <p:cNvPr id="38" name="Freeform 52"/>
          <p:cNvSpPr>
            <a:spLocks noEditPoints="1"/>
          </p:cNvSpPr>
          <p:nvPr userDrawn="1"/>
        </p:nvSpPr>
        <p:spPr bwMode="auto">
          <a:xfrm>
            <a:off x="6071835" y="5307667"/>
            <a:ext cx="472180" cy="508000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730538" y="2170654"/>
            <a:ext cx="4541374" cy="56035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17"/>
          </p:nvPr>
        </p:nvSpPr>
        <p:spPr>
          <a:xfrm>
            <a:off x="6723512" y="1896050"/>
            <a:ext cx="4554090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6730538" y="3298003"/>
            <a:ext cx="4541374" cy="48007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23512" y="3023400"/>
            <a:ext cx="4554090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6730538" y="4418552"/>
            <a:ext cx="4541374" cy="46412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1"/>
          </p:nvPr>
        </p:nvSpPr>
        <p:spPr>
          <a:xfrm>
            <a:off x="6723512" y="4143950"/>
            <a:ext cx="4554090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6730538" y="5510753"/>
            <a:ext cx="4541374" cy="4717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3"/>
          </p:nvPr>
        </p:nvSpPr>
        <p:spPr>
          <a:xfrm>
            <a:off x="6723512" y="5236150"/>
            <a:ext cx="4554090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" y="1764366"/>
            <a:ext cx="3022334" cy="431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172958" y="3257673"/>
            <a:ext cx="2676419" cy="24075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5" hasCustomPrompt="1"/>
          </p:nvPr>
        </p:nvSpPr>
        <p:spPr>
          <a:xfrm>
            <a:off x="169212" y="2260485"/>
            <a:ext cx="2683914" cy="852748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0" name="Round Same Side Corner Rectangle 29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023627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bldLvl="0" animBg="1"/>
      <p:bldP spid="23" grpId="0" bldLvl="0" animBg="1"/>
      <p:bldP spid="24" grpId="0" bldLvl="0" animBg="1"/>
      <p:bldP spid="26" grpId="0" bldLvl="0" animBg="1"/>
      <p:bldP spid="27" grpId="0" bldLvl="0" animBg="1"/>
      <p:bldP spid="34" grpId="0" bldLvl="0" animBg="1"/>
      <p:bldP spid="37" grpId="0" bldLvl="0" animBg="1"/>
      <p:bldP spid="38" grpId="0" bldLvl="0" animBg="1"/>
      <p:bldP spid="3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ldLvl="0" animBg="1"/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1157322" y="4002003"/>
            <a:ext cx="1895355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1" baseline="0">
                <a:solidFill>
                  <a:schemeClr val="accent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157322" y="1963502"/>
            <a:ext cx="1895355" cy="189479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969559" y="4552560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3763524" y="4002003"/>
            <a:ext cx="1895355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1" baseline="0">
                <a:solidFill>
                  <a:schemeClr val="accent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763524" y="1963502"/>
            <a:ext cx="1895355" cy="1894790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75762" y="4552560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6438789" y="4002003"/>
            <a:ext cx="1895355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1" baseline="0">
                <a:solidFill>
                  <a:schemeClr val="accent3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438789" y="1963502"/>
            <a:ext cx="1895355" cy="1894790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2"/>
          </p:nvPr>
        </p:nvSpPr>
        <p:spPr>
          <a:xfrm>
            <a:off x="6251027" y="4552560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9113801" y="4002003"/>
            <a:ext cx="1895355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1" baseline="0">
                <a:solidFill>
                  <a:schemeClr val="accent4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113801" y="1963502"/>
            <a:ext cx="1895355" cy="1894790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25"/>
          </p:nvPr>
        </p:nvSpPr>
        <p:spPr>
          <a:xfrm>
            <a:off x="8926037" y="4552560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784919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ldLvl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ldLvl="0" animBg="1"/>
      <p:bldP spid="3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ldLvl="0" animBg="1"/>
      <p:bldP spid="3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ldLvl="0" animBg="1"/>
      <p:bldP spid="4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3"/>
          <p:cNvGrpSpPr/>
          <p:nvPr userDrawn="1"/>
        </p:nvGrpSpPr>
        <p:grpSpPr>
          <a:xfrm>
            <a:off x="8026401" y="2186849"/>
            <a:ext cx="3290615" cy="485331"/>
            <a:chOff x="1056749" y="1276468"/>
            <a:chExt cx="3515251" cy="518462"/>
          </a:xfrm>
          <a:solidFill>
            <a:schemeClr val="tx2"/>
          </a:solidFill>
        </p:grpSpPr>
        <p:sp>
          <p:nvSpPr>
            <p:cNvPr id="13" name="Pentagon 12"/>
            <p:cNvSpPr/>
            <p:nvPr/>
          </p:nvSpPr>
          <p:spPr>
            <a:xfrm>
              <a:off x="1056749" y="1276468"/>
              <a:ext cx="3515251" cy="518462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1865" dirty="0">
                <a:solidFill>
                  <a:srgbClr val="FFFF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27765" y="1382336"/>
              <a:ext cx="385398" cy="30673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18565">
                <a:spcBef>
                  <a:spcPct val="20000"/>
                </a:spcBef>
                <a:defRPr/>
              </a:pPr>
              <a:r>
                <a:rPr lang="en-US" sz="1865" b="1" dirty="0">
                  <a:solidFill>
                    <a:srgbClr val="FFFFFF"/>
                  </a:solidFill>
                </a:rPr>
                <a:t>80%</a:t>
              </a:r>
              <a:endParaRPr lang="en-US" sz="1865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" name="Group 67"/>
          <p:cNvGrpSpPr/>
          <p:nvPr userDrawn="1"/>
        </p:nvGrpSpPr>
        <p:grpSpPr>
          <a:xfrm>
            <a:off x="8026401" y="2729125"/>
            <a:ext cx="2805285" cy="485331"/>
            <a:chOff x="1056749" y="2110893"/>
            <a:chExt cx="2996788" cy="518462"/>
          </a:xfrm>
          <a:solidFill>
            <a:schemeClr val="bg2"/>
          </a:solidFill>
        </p:grpSpPr>
        <p:sp>
          <p:nvSpPr>
            <p:cNvPr id="16" name="Pentagon 15"/>
            <p:cNvSpPr/>
            <p:nvPr/>
          </p:nvSpPr>
          <p:spPr>
            <a:xfrm>
              <a:off x="1056749" y="2110893"/>
              <a:ext cx="2996788" cy="51846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1865" dirty="0">
                <a:solidFill>
                  <a:srgbClr val="FFFFFF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20353" y="2219824"/>
              <a:ext cx="385398" cy="30673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18565">
                <a:spcBef>
                  <a:spcPct val="20000"/>
                </a:spcBef>
                <a:defRPr/>
              </a:pPr>
              <a:r>
                <a:rPr lang="en-US" sz="1865" b="1" dirty="0">
                  <a:solidFill>
                    <a:srgbClr val="FFFFFF"/>
                  </a:solidFill>
                </a:rPr>
                <a:t>70%</a:t>
              </a:r>
              <a:endParaRPr lang="en-US" sz="1865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" name="Group 87"/>
          <p:cNvGrpSpPr/>
          <p:nvPr userDrawn="1"/>
        </p:nvGrpSpPr>
        <p:grpSpPr>
          <a:xfrm>
            <a:off x="8026401" y="3271399"/>
            <a:ext cx="2319952" cy="485331"/>
            <a:chOff x="1056750" y="2975000"/>
            <a:chExt cx="2478325" cy="518462"/>
          </a:xfrm>
          <a:solidFill>
            <a:schemeClr val="accent1"/>
          </a:solidFill>
        </p:grpSpPr>
        <p:sp>
          <p:nvSpPr>
            <p:cNvPr id="19" name="Pentagon 18"/>
            <p:cNvSpPr/>
            <p:nvPr/>
          </p:nvSpPr>
          <p:spPr>
            <a:xfrm>
              <a:off x="1056750" y="2975000"/>
              <a:ext cx="2478325" cy="518462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1865" dirty="0">
                <a:solidFill>
                  <a:srgbClr val="FFFFFF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47688" y="3087129"/>
              <a:ext cx="385398" cy="30673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18565">
                <a:spcBef>
                  <a:spcPct val="20000"/>
                </a:spcBef>
                <a:defRPr/>
              </a:pPr>
              <a:r>
                <a:rPr lang="en-US" sz="1865" b="1" dirty="0">
                  <a:solidFill>
                    <a:srgbClr val="FFFFFF"/>
                  </a:solidFill>
                </a:rPr>
                <a:t>60%</a:t>
              </a:r>
              <a:endParaRPr lang="en-US" sz="1865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1" name="Group 90"/>
          <p:cNvGrpSpPr/>
          <p:nvPr userDrawn="1"/>
        </p:nvGrpSpPr>
        <p:grpSpPr>
          <a:xfrm>
            <a:off x="8026402" y="3813674"/>
            <a:ext cx="1726769" cy="485331"/>
            <a:chOff x="1056751" y="3851318"/>
            <a:chExt cx="1844647" cy="518462"/>
          </a:xfrm>
          <a:solidFill>
            <a:schemeClr val="accent3"/>
          </a:solidFill>
        </p:grpSpPr>
        <p:sp>
          <p:nvSpPr>
            <p:cNvPr id="22" name="Pentagon 21"/>
            <p:cNvSpPr/>
            <p:nvPr/>
          </p:nvSpPr>
          <p:spPr>
            <a:xfrm>
              <a:off x="1056751" y="3851318"/>
              <a:ext cx="1844647" cy="518462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1865" dirty="0">
                <a:solidFill>
                  <a:srgbClr val="FFFFFF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41036" y="3946740"/>
              <a:ext cx="385398" cy="30673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18565">
                <a:spcBef>
                  <a:spcPct val="20000"/>
                </a:spcBef>
                <a:defRPr/>
              </a:pPr>
              <a:r>
                <a:rPr lang="en-US" sz="1865" b="1" dirty="0">
                  <a:solidFill>
                    <a:srgbClr val="FFFFFF"/>
                  </a:solidFill>
                </a:rPr>
                <a:t>40%</a:t>
              </a:r>
              <a:endParaRPr lang="en-US" sz="1865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85"/>
          <p:cNvGrpSpPr/>
          <p:nvPr userDrawn="1"/>
        </p:nvGrpSpPr>
        <p:grpSpPr>
          <a:xfrm>
            <a:off x="1653552" y="5022059"/>
            <a:ext cx="591292" cy="591294"/>
            <a:chOff x="5548002" y="1784606"/>
            <a:chExt cx="443469" cy="443470"/>
          </a:xfrm>
        </p:grpSpPr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5548002" y="1784606"/>
              <a:ext cx="443469" cy="4434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6" name="Freeform 154"/>
            <p:cNvSpPr/>
            <p:nvPr/>
          </p:nvSpPr>
          <p:spPr bwMode="auto">
            <a:xfrm>
              <a:off x="5660199" y="1919029"/>
              <a:ext cx="219075" cy="174625"/>
            </a:xfrm>
            <a:custGeom>
              <a:avLst/>
              <a:gdLst/>
              <a:ahLst/>
              <a:cxnLst>
                <a:cxn ang="0">
                  <a:pos x="57" y="12"/>
                </a:cxn>
                <a:cxn ang="0">
                  <a:pos x="57" y="14"/>
                </a:cxn>
                <a:cxn ang="0">
                  <a:pos x="20" y="51"/>
                </a:cxn>
                <a:cxn ang="0">
                  <a:pos x="0" y="45"/>
                </a:cxn>
                <a:cxn ang="0">
                  <a:pos x="3" y="45"/>
                </a:cxn>
                <a:cxn ang="0">
                  <a:pos x="19" y="40"/>
                </a:cxn>
                <a:cxn ang="0">
                  <a:pos x="7" y="31"/>
                </a:cxn>
                <a:cxn ang="0">
                  <a:pos x="10" y="31"/>
                </a:cxn>
                <a:cxn ang="0">
                  <a:pos x="13" y="31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9" y="19"/>
                </a:cxn>
                <a:cxn ang="0">
                  <a:pos x="3" y="9"/>
                </a:cxn>
                <a:cxn ang="0">
                  <a:pos x="5" y="2"/>
                </a:cxn>
                <a:cxn ang="0">
                  <a:pos x="31" y="16"/>
                </a:cxn>
                <a:cxn ang="0">
                  <a:pos x="31" y="13"/>
                </a:cxn>
                <a:cxn ang="0">
                  <a:pos x="44" y="0"/>
                </a:cxn>
                <a:cxn ang="0">
                  <a:pos x="54" y="4"/>
                </a:cxn>
                <a:cxn ang="0">
                  <a:pos x="62" y="1"/>
                </a:cxn>
                <a:cxn ang="0">
                  <a:pos x="56" y="8"/>
                </a:cxn>
                <a:cxn ang="0">
                  <a:pos x="64" y="6"/>
                </a:cxn>
                <a:cxn ang="0">
                  <a:pos x="57" y="12"/>
                </a:cxn>
              </a:cxnLst>
              <a:rect l="0" t="0" r="r" b="b"/>
              <a:pathLst>
                <a:path w="64" h="51">
                  <a:moveTo>
                    <a:pt x="57" y="12"/>
                  </a:moveTo>
                  <a:cubicBezTo>
                    <a:pt x="57" y="13"/>
                    <a:pt x="57" y="14"/>
                    <a:pt x="57" y="14"/>
                  </a:cubicBezTo>
                  <a:cubicBezTo>
                    <a:pt x="57" y="31"/>
                    <a:pt x="44" y="51"/>
                    <a:pt x="20" y="51"/>
                  </a:cubicBezTo>
                  <a:cubicBezTo>
                    <a:pt x="13" y="51"/>
                    <a:pt x="6" y="49"/>
                    <a:pt x="0" y="45"/>
                  </a:cubicBezTo>
                  <a:cubicBezTo>
                    <a:pt x="1" y="45"/>
                    <a:pt x="2" y="45"/>
                    <a:pt x="3" y="45"/>
                  </a:cubicBezTo>
                  <a:cubicBezTo>
                    <a:pt x="9" y="45"/>
                    <a:pt x="15" y="43"/>
                    <a:pt x="19" y="40"/>
                  </a:cubicBezTo>
                  <a:cubicBezTo>
                    <a:pt x="14" y="40"/>
                    <a:pt x="9" y="36"/>
                    <a:pt x="7" y="31"/>
                  </a:cubicBezTo>
                  <a:cubicBezTo>
                    <a:pt x="8" y="31"/>
                    <a:pt x="9" y="31"/>
                    <a:pt x="10" y="31"/>
                  </a:cubicBezTo>
                  <a:cubicBezTo>
                    <a:pt x="11" y="31"/>
                    <a:pt x="12" y="31"/>
                    <a:pt x="13" y="31"/>
                  </a:cubicBezTo>
                  <a:cubicBezTo>
                    <a:pt x="7" y="29"/>
                    <a:pt x="3" y="24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7" y="19"/>
                    <a:pt x="9" y="19"/>
                  </a:cubicBezTo>
                  <a:cubicBezTo>
                    <a:pt x="5" y="17"/>
                    <a:pt x="3" y="13"/>
                    <a:pt x="3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11" y="10"/>
                    <a:pt x="21" y="15"/>
                    <a:pt x="31" y="16"/>
                  </a:cubicBezTo>
                  <a:cubicBezTo>
                    <a:pt x="31" y="15"/>
                    <a:pt x="31" y="14"/>
                    <a:pt x="31" y="13"/>
                  </a:cubicBezTo>
                  <a:cubicBezTo>
                    <a:pt x="31" y="5"/>
                    <a:pt x="37" y="0"/>
                    <a:pt x="44" y="0"/>
                  </a:cubicBezTo>
                  <a:cubicBezTo>
                    <a:pt x="48" y="0"/>
                    <a:pt x="51" y="1"/>
                    <a:pt x="54" y="4"/>
                  </a:cubicBezTo>
                  <a:cubicBezTo>
                    <a:pt x="56" y="3"/>
                    <a:pt x="59" y="2"/>
                    <a:pt x="62" y="1"/>
                  </a:cubicBezTo>
                  <a:cubicBezTo>
                    <a:pt x="61" y="4"/>
                    <a:pt x="59" y="6"/>
                    <a:pt x="56" y="8"/>
                  </a:cubicBezTo>
                  <a:cubicBezTo>
                    <a:pt x="59" y="7"/>
                    <a:pt x="61" y="7"/>
                    <a:pt x="64" y="6"/>
                  </a:cubicBezTo>
                  <a:cubicBezTo>
                    <a:pt x="62" y="8"/>
                    <a:pt x="60" y="11"/>
                    <a:pt x="57" y="1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4140"/>
              <a:endParaRPr lang="en-US" sz="2665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27" name="Group 287"/>
          <p:cNvGrpSpPr/>
          <p:nvPr userDrawn="1"/>
        </p:nvGrpSpPr>
        <p:grpSpPr>
          <a:xfrm>
            <a:off x="1017222" y="5022059"/>
            <a:ext cx="591292" cy="591294"/>
            <a:chOff x="5914348" y="1371372"/>
            <a:chExt cx="443469" cy="443470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914348" y="1371372"/>
              <a:ext cx="443469" cy="4434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9" name="Freeform 78"/>
            <p:cNvSpPr/>
            <p:nvPr/>
          </p:nvSpPr>
          <p:spPr bwMode="auto">
            <a:xfrm>
              <a:off x="6075757" y="1478013"/>
              <a:ext cx="120650" cy="230188"/>
            </a:xfrm>
            <a:custGeom>
              <a:avLst/>
              <a:gdLst/>
              <a:ahLst/>
              <a:cxnLst>
                <a:cxn ang="0">
                  <a:pos x="35" y="11"/>
                </a:cxn>
                <a:cxn ang="0">
                  <a:pos x="29" y="11"/>
                </a:cxn>
                <a:cxn ang="0">
                  <a:pos x="23" y="17"/>
                </a:cxn>
                <a:cxn ang="0">
                  <a:pos x="23" y="25"/>
                </a:cxn>
                <a:cxn ang="0">
                  <a:pos x="35" y="25"/>
                </a:cxn>
                <a:cxn ang="0">
                  <a:pos x="33" y="37"/>
                </a:cxn>
                <a:cxn ang="0">
                  <a:pos x="23" y="37"/>
                </a:cxn>
                <a:cxn ang="0">
                  <a:pos x="23" y="67"/>
                </a:cxn>
                <a:cxn ang="0">
                  <a:pos x="11" y="67"/>
                </a:cxn>
                <a:cxn ang="0">
                  <a:pos x="11" y="37"/>
                </a:cxn>
                <a:cxn ang="0">
                  <a:pos x="0" y="37"/>
                </a:cxn>
                <a:cxn ang="0">
                  <a:pos x="0" y="25"/>
                </a:cxn>
                <a:cxn ang="0">
                  <a:pos x="11" y="25"/>
                </a:cxn>
                <a:cxn ang="0">
                  <a:pos x="11" y="16"/>
                </a:cxn>
                <a:cxn ang="0">
                  <a:pos x="26" y="0"/>
                </a:cxn>
                <a:cxn ang="0">
                  <a:pos x="35" y="1"/>
                </a:cxn>
                <a:cxn ang="0">
                  <a:pos x="35" y="11"/>
                </a:cxn>
              </a:cxnLst>
              <a:rect l="0" t="0" r="r" b="b"/>
              <a:pathLst>
                <a:path w="35" h="67">
                  <a:moveTo>
                    <a:pt x="35" y="11"/>
                  </a:moveTo>
                  <a:cubicBezTo>
                    <a:pt x="29" y="11"/>
                    <a:pt x="29" y="11"/>
                    <a:pt x="29" y="11"/>
                  </a:cubicBezTo>
                  <a:cubicBezTo>
                    <a:pt x="24" y="11"/>
                    <a:pt x="23" y="14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6"/>
                    <a:pt x="17" y="0"/>
                    <a:pt x="26" y="0"/>
                  </a:cubicBezTo>
                  <a:cubicBezTo>
                    <a:pt x="30" y="0"/>
                    <a:pt x="34" y="1"/>
                    <a:pt x="35" y="1"/>
                  </a:cubicBezTo>
                  <a:lnTo>
                    <a:pt x="35" y="1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4140"/>
              <a:endParaRPr lang="en-US" sz="2665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30" name="Group 289"/>
          <p:cNvGrpSpPr/>
          <p:nvPr userDrawn="1"/>
        </p:nvGrpSpPr>
        <p:grpSpPr>
          <a:xfrm>
            <a:off x="2926209" y="5022059"/>
            <a:ext cx="591292" cy="591294"/>
            <a:chOff x="4744821" y="2611074"/>
            <a:chExt cx="443469" cy="443470"/>
          </a:xfrm>
        </p:grpSpPr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4744821" y="2611074"/>
              <a:ext cx="443469" cy="4434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33" name="Freeform 141"/>
            <p:cNvSpPr>
              <a:spLocks noEditPoints="1"/>
            </p:cNvSpPr>
            <p:nvPr/>
          </p:nvSpPr>
          <p:spPr bwMode="auto">
            <a:xfrm>
              <a:off x="4849874" y="2748672"/>
              <a:ext cx="233363" cy="168275"/>
            </a:xfrm>
            <a:custGeom>
              <a:avLst/>
              <a:gdLst/>
              <a:ahLst/>
              <a:cxnLst>
                <a:cxn ang="0">
                  <a:pos x="67" y="41"/>
                </a:cxn>
                <a:cxn ang="0">
                  <a:pos x="59" y="48"/>
                </a:cxn>
                <a:cxn ang="0">
                  <a:pos x="34" y="49"/>
                </a:cxn>
                <a:cxn ang="0">
                  <a:pos x="8" y="48"/>
                </a:cxn>
                <a:cxn ang="0">
                  <a:pos x="1" y="41"/>
                </a:cxn>
                <a:cxn ang="0">
                  <a:pos x="0" y="25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34" y="0"/>
                </a:cxn>
                <a:cxn ang="0">
                  <a:pos x="59" y="1"/>
                </a:cxn>
                <a:cxn ang="0">
                  <a:pos x="67" y="8"/>
                </a:cxn>
                <a:cxn ang="0">
                  <a:pos x="68" y="25"/>
                </a:cxn>
                <a:cxn ang="0">
                  <a:pos x="67" y="41"/>
                </a:cxn>
                <a:cxn ang="0">
                  <a:pos x="47" y="23"/>
                </a:cxn>
                <a:cxn ang="0">
                  <a:pos x="28" y="11"/>
                </a:cxn>
                <a:cxn ang="0">
                  <a:pos x="25" y="10"/>
                </a:cxn>
                <a:cxn ang="0">
                  <a:pos x="24" y="13"/>
                </a:cxn>
                <a:cxn ang="0">
                  <a:pos x="24" y="37"/>
                </a:cxn>
                <a:cxn ang="0">
                  <a:pos x="25" y="39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47" y="27"/>
                </a:cxn>
                <a:cxn ang="0">
                  <a:pos x="48" y="25"/>
                </a:cxn>
                <a:cxn ang="0">
                  <a:pos x="47" y="23"/>
                </a:cxn>
              </a:cxnLst>
              <a:rect l="0" t="0" r="r" b="b"/>
              <a:pathLst>
                <a:path w="68" h="49">
                  <a:moveTo>
                    <a:pt x="67" y="41"/>
                  </a:moveTo>
                  <a:cubicBezTo>
                    <a:pt x="66" y="45"/>
                    <a:pt x="63" y="48"/>
                    <a:pt x="59" y="48"/>
                  </a:cubicBezTo>
                  <a:cubicBezTo>
                    <a:pt x="51" y="49"/>
                    <a:pt x="42" y="49"/>
                    <a:pt x="34" y="49"/>
                  </a:cubicBezTo>
                  <a:cubicBezTo>
                    <a:pt x="25" y="49"/>
                    <a:pt x="17" y="49"/>
                    <a:pt x="8" y="48"/>
                  </a:cubicBezTo>
                  <a:cubicBezTo>
                    <a:pt x="5" y="48"/>
                    <a:pt x="2" y="45"/>
                    <a:pt x="1" y="41"/>
                  </a:cubicBezTo>
                  <a:cubicBezTo>
                    <a:pt x="0" y="36"/>
                    <a:pt x="0" y="30"/>
                    <a:pt x="0" y="25"/>
                  </a:cubicBezTo>
                  <a:cubicBezTo>
                    <a:pt x="0" y="19"/>
                    <a:pt x="0" y="14"/>
                    <a:pt x="1" y="8"/>
                  </a:cubicBezTo>
                  <a:cubicBezTo>
                    <a:pt x="2" y="5"/>
                    <a:pt x="5" y="2"/>
                    <a:pt x="8" y="1"/>
                  </a:cubicBezTo>
                  <a:cubicBezTo>
                    <a:pt x="17" y="0"/>
                    <a:pt x="25" y="0"/>
                    <a:pt x="34" y="0"/>
                  </a:cubicBezTo>
                  <a:cubicBezTo>
                    <a:pt x="42" y="0"/>
                    <a:pt x="51" y="0"/>
                    <a:pt x="59" y="1"/>
                  </a:cubicBezTo>
                  <a:cubicBezTo>
                    <a:pt x="63" y="2"/>
                    <a:pt x="66" y="5"/>
                    <a:pt x="67" y="8"/>
                  </a:cubicBezTo>
                  <a:cubicBezTo>
                    <a:pt x="68" y="14"/>
                    <a:pt x="68" y="19"/>
                    <a:pt x="68" y="25"/>
                  </a:cubicBezTo>
                  <a:cubicBezTo>
                    <a:pt x="68" y="30"/>
                    <a:pt x="68" y="36"/>
                    <a:pt x="67" y="41"/>
                  </a:cubicBezTo>
                  <a:close/>
                  <a:moveTo>
                    <a:pt x="47" y="23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5" y="11"/>
                    <a:pt x="24" y="12"/>
                    <a:pt x="24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8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6"/>
                    <a:pt x="48" y="26"/>
                    <a:pt x="48" y="25"/>
                  </a:cubicBezTo>
                  <a:cubicBezTo>
                    <a:pt x="48" y="24"/>
                    <a:pt x="48" y="23"/>
                    <a:pt x="47" y="2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4140"/>
              <a:endParaRPr lang="en-US" sz="2665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35" name="Group 291"/>
          <p:cNvGrpSpPr/>
          <p:nvPr userDrawn="1"/>
        </p:nvGrpSpPr>
        <p:grpSpPr>
          <a:xfrm>
            <a:off x="2289881" y="5022059"/>
            <a:ext cx="591292" cy="591294"/>
            <a:chOff x="5192675" y="2208635"/>
            <a:chExt cx="443469" cy="443470"/>
          </a:xfrm>
        </p:grpSpPr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5192675" y="2208635"/>
              <a:ext cx="443469" cy="4434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38" name="Freeform 117"/>
            <p:cNvSpPr>
              <a:spLocks noEditPoints="1"/>
            </p:cNvSpPr>
            <p:nvPr/>
          </p:nvSpPr>
          <p:spPr bwMode="auto">
            <a:xfrm>
              <a:off x="5319953" y="2339089"/>
              <a:ext cx="188913" cy="18256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6" y="13"/>
                </a:cxn>
                <a:cxn ang="0">
                  <a:pos x="0" y="7"/>
                </a:cxn>
                <a:cxn ang="0">
                  <a:pos x="6" y="0"/>
                </a:cxn>
                <a:cxn ang="0">
                  <a:pos x="13" y="7"/>
                </a:cxn>
                <a:cxn ang="0">
                  <a:pos x="6" y="13"/>
                </a:cxn>
                <a:cxn ang="0">
                  <a:pos x="12" y="53"/>
                </a:cxn>
                <a:cxn ang="0">
                  <a:pos x="0" y="53"/>
                </a:cxn>
                <a:cxn ang="0">
                  <a:pos x="0" y="17"/>
                </a:cxn>
                <a:cxn ang="0">
                  <a:pos x="12" y="17"/>
                </a:cxn>
                <a:cxn ang="0">
                  <a:pos x="12" y="53"/>
                </a:cxn>
                <a:cxn ang="0">
                  <a:pos x="55" y="53"/>
                </a:cxn>
                <a:cxn ang="0">
                  <a:pos x="43" y="53"/>
                </a:cxn>
                <a:cxn ang="0">
                  <a:pos x="43" y="34"/>
                </a:cxn>
                <a:cxn ang="0">
                  <a:pos x="37" y="26"/>
                </a:cxn>
                <a:cxn ang="0">
                  <a:pos x="31" y="30"/>
                </a:cxn>
                <a:cxn ang="0">
                  <a:pos x="30" y="33"/>
                </a:cxn>
                <a:cxn ang="0">
                  <a:pos x="30" y="53"/>
                </a:cxn>
                <a:cxn ang="0">
                  <a:pos x="19" y="53"/>
                </a:cxn>
                <a:cxn ang="0">
                  <a:pos x="19" y="17"/>
                </a:cxn>
                <a:cxn ang="0">
                  <a:pos x="30" y="17"/>
                </a:cxn>
                <a:cxn ang="0">
                  <a:pos x="30" y="23"/>
                </a:cxn>
                <a:cxn ang="0">
                  <a:pos x="30" y="23"/>
                </a:cxn>
                <a:cxn ang="0">
                  <a:pos x="41" y="17"/>
                </a:cxn>
                <a:cxn ang="0">
                  <a:pos x="55" y="33"/>
                </a:cxn>
                <a:cxn ang="0">
                  <a:pos x="55" y="53"/>
                </a:cxn>
              </a:cxnLst>
              <a:rect l="0" t="0" r="r" b="b"/>
              <a:pathLst>
                <a:path w="55" h="53">
                  <a:moveTo>
                    <a:pt x="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2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53"/>
                  </a:lnTo>
                  <a:close/>
                  <a:moveTo>
                    <a:pt x="55" y="53"/>
                  </a:moveTo>
                  <a:cubicBezTo>
                    <a:pt x="43" y="53"/>
                    <a:pt x="43" y="53"/>
                    <a:pt x="43" y="53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9"/>
                    <a:pt x="41" y="26"/>
                    <a:pt x="37" y="26"/>
                  </a:cubicBezTo>
                  <a:cubicBezTo>
                    <a:pt x="34" y="26"/>
                    <a:pt x="32" y="28"/>
                    <a:pt x="31" y="30"/>
                  </a:cubicBezTo>
                  <a:cubicBezTo>
                    <a:pt x="31" y="31"/>
                    <a:pt x="30" y="32"/>
                    <a:pt x="30" y="3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2" y="20"/>
                    <a:pt x="35" y="17"/>
                    <a:pt x="41" y="17"/>
                  </a:cubicBezTo>
                  <a:cubicBezTo>
                    <a:pt x="49" y="17"/>
                    <a:pt x="55" y="22"/>
                    <a:pt x="55" y="33"/>
                  </a:cubicBezTo>
                  <a:lnTo>
                    <a:pt x="55" y="5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4140"/>
              <a:endParaRPr lang="en-US" sz="2665" dirty="0">
                <a:solidFill>
                  <a:srgbClr val="262626"/>
                </a:solidFill>
              </a:endParaRPr>
            </a:p>
          </p:txBody>
        </p:sp>
      </p:grp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52522" y="1843960"/>
            <a:ext cx="2805078" cy="2804242"/>
          </a:xfrm>
          <a:prstGeom prst="roundRect">
            <a:avLst>
              <a:gd name="adj" fmla="val 9160"/>
            </a:avLst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4" name="Round Same Side Corner Rectangle 33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025156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9" grpId="0"/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76171" y="1981688"/>
            <a:ext cx="1895355" cy="1894790"/>
          </a:xfrm>
          <a:custGeom>
            <a:avLst/>
            <a:gdLst>
              <a:gd name="connsiteX0" fmla="*/ 0 w 1421516"/>
              <a:gd name="connsiteY0" fmla="*/ 0 h 1421092"/>
              <a:gd name="connsiteX1" fmla="*/ 1421516 w 1421516"/>
              <a:gd name="connsiteY1" fmla="*/ 0 h 1421092"/>
              <a:gd name="connsiteX2" fmla="*/ 1421516 w 1421516"/>
              <a:gd name="connsiteY2" fmla="*/ 1421092 h 1421092"/>
              <a:gd name="connsiteX3" fmla="*/ 0 w 1421516"/>
              <a:gd name="connsiteY3" fmla="*/ 1421092 h 1421092"/>
              <a:gd name="connsiteX4" fmla="*/ 0 w 1421516"/>
              <a:gd name="connsiteY4" fmla="*/ 0 h 142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1516" h="1421092">
                <a:moveTo>
                  <a:pt x="0" y="0"/>
                </a:moveTo>
                <a:lnTo>
                  <a:pt x="1421516" y="0"/>
                </a:lnTo>
                <a:lnTo>
                  <a:pt x="1421516" y="1421092"/>
                </a:lnTo>
                <a:lnTo>
                  <a:pt x="0" y="1421092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849403" y="4619285"/>
            <a:ext cx="1948893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3011253" y="1981688"/>
            <a:ext cx="1895355" cy="1894790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2984486" y="4619285"/>
            <a:ext cx="1948893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131884" y="1981688"/>
            <a:ext cx="1895355" cy="1894790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5105116" y="4619285"/>
            <a:ext cx="1948893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241707" y="1981688"/>
            <a:ext cx="1895355" cy="1894790"/>
          </a:xfrm>
          <a:prstGeom prst="rect">
            <a:avLst/>
          </a:prstGeom>
          <a:ln w="19050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7214940" y="4619285"/>
            <a:ext cx="1948893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9373142" y="1981688"/>
            <a:ext cx="1895355" cy="1894790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7" hasCustomPrompt="1"/>
          </p:nvPr>
        </p:nvSpPr>
        <p:spPr>
          <a:xfrm>
            <a:off x="9346374" y="4619285"/>
            <a:ext cx="1948893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29233" y="3831084"/>
            <a:ext cx="1589234" cy="71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40227" y="3955896"/>
            <a:ext cx="136724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3164316" y="3831084"/>
            <a:ext cx="1589234" cy="71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75309" y="3955896"/>
            <a:ext cx="136724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5284945" y="3831084"/>
            <a:ext cx="1589234" cy="71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2"/>
          </p:nvPr>
        </p:nvSpPr>
        <p:spPr>
          <a:xfrm>
            <a:off x="5395940" y="3955896"/>
            <a:ext cx="136724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7394769" y="3831084"/>
            <a:ext cx="1589234" cy="71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5"/>
          </p:nvPr>
        </p:nvSpPr>
        <p:spPr>
          <a:xfrm>
            <a:off x="7505763" y="3955896"/>
            <a:ext cx="136724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9526204" y="3831084"/>
            <a:ext cx="1589234" cy="71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8"/>
          </p:nvPr>
        </p:nvSpPr>
        <p:spPr>
          <a:xfrm>
            <a:off x="9637198" y="3955896"/>
            <a:ext cx="136724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4" name="Round Same Side Corner Rectangle 33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09054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1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ldLvl="0" animBg="1"/>
      <p:bldP spid="2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ldLvl="0" animBg="1"/>
      <p:bldP spid="2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ldLvl="0" animBg="1"/>
      <p:bldP spid="3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ldLvl="0" animBg="1"/>
      <p:bldP spid="3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ldLvl="0" animBg="1"/>
      <p:bldP spid="2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ldLvl="0" animBg="1"/>
      <p:bldP spid="2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ldLvl="0" animBg="1"/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ldLvl="0" animBg="1"/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ldLvl="0" animBg="1"/>
      <p:bldP spid="4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1" y="3"/>
            <a:ext cx="12191999" cy="3530599"/>
          </a:xfrm>
          <a:prstGeom prst="rect">
            <a:avLst/>
          </a:prstGeom>
          <a:ln>
            <a:noFill/>
          </a:ln>
        </p:spPr>
        <p:txBody>
          <a:bodyPr bIns="1005840" anchor="b"/>
          <a:lstStyle>
            <a:lvl1pPr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76171" y="2311400"/>
            <a:ext cx="1895355" cy="189479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849403" y="4948997"/>
            <a:ext cx="1948893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3011253" y="2311400"/>
            <a:ext cx="1895355" cy="1894790"/>
          </a:xfrm>
          <a:prstGeom prst="ellipse">
            <a:avLst/>
          </a:prstGeom>
          <a:ln w="19050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2984486" y="4948997"/>
            <a:ext cx="1948893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131884" y="2311400"/>
            <a:ext cx="1895355" cy="1894790"/>
          </a:xfrm>
          <a:prstGeom prst="ellipse">
            <a:avLst/>
          </a:prstGeom>
          <a:ln w="19050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5105116" y="4948997"/>
            <a:ext cx="1948893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241707" y="2311400"/>
            <a:ext cx="1895355" cy="1894790"/>
          </a:xfrm>
          <a:prstGeom prst="ellipse">
            <a:avLst/>
          </a:prstGeom>
          <a:ln w="19050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7214940" y="4948997"/>
            <a:ext cx="1948893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9373142" y="2311400"/>
            <a:ext cx="1895355" cy="1894790"/>
          </a:xfrm>
          <a:prstGeom prst="ellipse">
            <a:avLst/>
          </a:prstGeom>
          <a:ln w="19050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7" hasCustomPrompt="1"/>
          </p:nvPr>
        </p:nvSpPr>
        <p:spPr>
          <a:xfrm>
            <a:off x="9346374" y="4948997"/>
            <a:ext cx="1948893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29233" y="4160796"/>
            <a:ext cx="1589234" cy="71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40227" y="4285608"/>
            <a:ext cx="136724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3164316" y="4160796"/>
            <a:ext cx="1589234" cy="71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75309" y="4285608"/>
            <a:ext cx="136724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5284945" y="4160796"/>
            <a:ext cx="1589234" cy="71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2"/>
          </p:nvPr>
        </p:nvSpPr>
        <p:spPr>
          <a:xfrm>
            <a:off x="5395940" y="4285608"/>
            <a:ext cx="136724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7394769" y="4160796"/>
            <a:ext cx="1589234" cy="71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5"/>
          </p:nvPr>
        </p:nvSpPr>
        <p:spPr>
          <a:xfrm>
            <a:off x="7505763" y="4285608"/>
            <a:ext cx="136724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9526204" y="4160796"/>
            <a:ext cx="1589234" cy="71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8"/>
          </p:nvPr>
        </p:nvSpPr>
        <p:spPr>
          <a:xfrm>
            <a:off x="9637198" y="4285608"/>
            <a:ext cx="136724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7" name="Round Same Side Corner Rectangle 36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5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626484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1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ldLvl="0" animBg="1"/>
      <p:bldP spid="2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ldLvl="0" animBg="1"/>
      <p:bldP spid="2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ldLvl="0" animBg="1"/>
      <p:bldP spid="3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ldLvl="0" animBg="1"/>
      <p:bldP spid="3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ldLvl="0" animBg="1"/>
      <p:bldP spid="2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ldLvl="0" animBg="1"/>
      <p:bldP spid="2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ldLvl="0" animBg="1"/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ldLvl="0" animBg="1"/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ldLvl="0" animBg="1"/>
      <p:bldP spid="4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ardrop 12"/>
          <p:cNvSpPr/>
          <p:nvPr userDrawn="1"/>
        </p:nvSpPr>
        <p:spPr>
          <a:xfrm rot="2700000">
            <a:off x="3279192" y="1450758"/>
            <a:ext cx="2235200" cy="2235200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cxnSp>
        <p:nvCxnSpPr>
          <p:cNvPr id="3" name="Straight Line buttom"/>
          <p:cNvCxnSpPr/>
          <p:nvPr userDrawn="1"/>
        </p:nvCxnSpPr>
        <p:spPr>
          <a:xfrm rot="5400000" flipH="1" flipV="1">
            <a:off x="3566226" y="4327166"/>
            <a:ext cx="5061670" cy="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5977317" y="2463267"/>
            <a:ext cx="239488" cy="239488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3735" dirty="0">
              <a:solidFill>
                <a:srgbClr val="237DB9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25" name="Picture Placeholder 7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3509504" y="1681775"/>
            <a:ext cx="1773696" cy="17731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4" name="Up Arrow Callout 33"/>
          <p:cNvSpPr/>
          <p:nvPr userDrawn="1"/>
        </p:nvSpPr>
        <p:spPr>
          <a:xfrm rot="16200000">
            <a:off x="7901469" y="118970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 rtl="1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6590101" y="1902960"/>
            <a:ext cx="4421200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5" b="1" baseline="0">
                <a:solidFill>
                  <a:schemeClr val="accent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6606817" y="2399100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ardrop 18"/>
          <p:cNvSpPr/>
          <p:nvPr userDrawn="1"/>
        </p:nvSpPr>
        <p:spPr>
          <a:xfrm rot="18900000" flipH="1">
            <a:off x="6679730" y="3982075"/>
            <a:ext cx="2235200" cy="223520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0" name="Oval 19"/>
          <p:cNvSpPr/>
          <p:nvPr userDrawn="1"/>
        </p:nvSpPr>
        <p:spPr>
          <a:xfrm>
            <a:off x="5977317" y="4994584"/>
            <a:ext cx="239488" cy="239488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3735" dirty="0">
              <a:solidFill>
                <a:srgbClr val="237DB9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910041" y="4213092"/>
            <a:ext cx="1773696" cy="17731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Up Arrow Callout 21"/>
          <p:cNvSpPr/>
          <p:nvPr userDrawn="1"/>
        </p:nvSpPr>
        <p:spPr>
          <a:xfrm rot="5400000" flipH="1">
            <a:off x="2668536" y="2650288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 rtl="1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1128301" y="4434278"/>
            <a:ext cx="4421200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5" b="1" baseline="0">
                <a:solidFill>
                  <a:schemeClr val="accent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1145018" y="4930418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ound Same Side Corner Rectangle 25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004576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8" grpId="0" bldLvl="0" animBg="1"/>
      <p:bldP spid="25" grpId="0" bldLvl="0" animBg="1"/>
      <p:bldP spid="34" grpId="0" bldLvl="0" animBg="1"/>
      <p:bldP spid="3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ldLvl="0" animBg="1"/>
      <p:bldP spid="20" grpId="0" bldLvl="0" animBg="1"/>
      <p:bldP spid="21" grpId="0" bldLvl="0" animBg="1"/>
      <p:bldP spid="22" grpId="0" bldLvl="0" animBg="1"/>
      <p:bldP spid="2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ardrop 12"/>
          <p:cNvSpPr/>
          <p:nvPr userDrawn="1"/>
        </p:nvSpPr>
        <p:spPr>
          <a:xfrm rot="2700000">
            <a:off x="3279192" y="1450758"/>
            <a:ext cx="2235200" cy="2235200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cxnSp>
        <p:nvCxnSpPr>
          <p:cNvPr id="3" name="Straight Line buttom"/>
          <p:cNvCxnSpPr/>
          <p:nvPr userDrawn="1"/>
        </p:nvCxnSpPr>
        <p:spPr>
          <a:xfrm rot="5400000" flipH="1" flipV="1">
            <a:off x="3112559" y="2984499"/>
            <a:ext cx="5969003" cy="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5977317" y="2463267"/>
            <a:ext cx="239488" cy="239488"/>
          </a:xfrm>
          <a:prstGeom prst="ellipse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3735" dirty="0">
              <a:solidFill>
                <a:srgbClr val="237DB9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25" name="Picture Placeholder 7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3509504" y="1681775"/>
            <a:ext cx="1773696" cy="17731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4" name="Up Arrow Callout 33"/>
          <p:cNvSpPr/>
          <p:nvPr userDrawn="1"/>
        </p:nvSpPr>
        <p:spPr>
          <a:xfrm rot="16200000">
            <a:off x="7901469" y="118970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 rtl="1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6590101" y="1902960"/>
            <a:ext cx="4421200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5" b="1" baseline="0">
                <a:solidFill>
                  <a:schemeClr val="accent3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6606817" y="2399100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ardrop 18"/>
          <p:cNvSpPr/>
          <p:nvPr userDrawn="1"/>
        </p:nvSpPr>
        <p:spPr>
          <a:xfrm rot="18900000" flipH="1">
            <a:off x="6679730" y="3982075"/>
            <a:ext cx="2235200" cy="2235200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0" name="Oval 19"/>
          <p:cNvSpPr/>
          <p:nvPr userDrawn="1"/>
        </p:nvSpPr>
        <p:spPr>
          <a:xfrm>
            <a:off x="5977317" y="4994584"/>
            <a:ext cx="239488" cy="239488"/>
          </a:xfrm>
          <a:prstGeom prst="ellipse">
            <a:avLst/>
          </a:prstGeom>
          <a:solidFill>
            <a:schemeClr val="accent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3735" dirty="0">
              <a:solidFill>
                <a:srgbClr val="237DB9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910041" y="4213092"/>
            <a:ext cx="1773696" cy="17731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Up Arrow Callout 21"/>
          <p:cNvSpPr/>
          <p:nvPr userDrawn="1"/>
        </p:nvSpPr>
        <p:spPr>
          <a:xfrm rot="5400000" flipH="1">
            <a:off x="2668536" y="2650288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 rtl="1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1128301" y="4434278"/>
            <a:ext cx="4421200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5" b="1" baseline="0">
                <a:solidFill>
                  <a:schemeClr val="accent4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1145018" y="4930418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ound Same Side Corner Rectangle 16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999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8" grpId="0" bldLvl="0" animBg="1"/>
      <p:bldP spid="25" grpId="0" bldLvl="0" animBg="1"/>
      <p:bldP spid="34" grpId="0" bldLvl="0" animBg="1"/>
      <p:bldP spid="3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ldLvl="0" animBg="1"/>
      <p:bldP spid="20" grpId="0" bldLvl="0" animBg="1"/>
      <p:bldP spid="21" grpId="0" bldLvl="0" animBg="1"/>
      <p:bldP spid="22" grpId="0" bldLvl="0" animBg="1"/>
      <p:bldP spid="2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 userDrawn="1"/>
        </p:nvSpPr>
        <p:spPr>
          <a:xfrm>
            <a:off x="872965" y="1698808"/>
            <a:ext cx="5069416" cy="4574994"/>
          </a:xfrm>
          <a:prstGeom prst="roundRect">
            <a:avLst>
              <a:gd name="adj" fmla="val 28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129851" y="1870708"/>
            <a:ext cx="1868377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765475" y="1390206"/>
            <a:ext cx="915720" cy="91572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3735" dirty="0">
              <a:solidFill>
                <a:srgbClr val="237DB9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9" name="Freeform 62"/>
          <p:cNvSpPr>
            <a:spLocks noChangeAspect="1" noEditPoints="1"/>
          </p:cNvSpPr>
          <p:nvPr userDrawn="1"/>
        </p:nvSpPr>
        <p:spPr bwMode="auto">
          <a:xfrm>
            <a:off x="5015613" y="1638679"/>
            <a:ext cx="415449" cy="418774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3126616" y="2026600"/>
            <a:ext cx="1851785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7"/>
          </p:nvPr>
        </p:nvSpPr>
        <p:spPr>
          <a:xfrm>
            <a:off x="3126616" y="2577157"/>
            <a:ext cx="2554580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6253159" y="1698808"/>
            <a:ext cx="5069416" cy="4574994"/>
          </a:xfrm>
          <a:prstGeom prst="roundRect">
            <a:avLst>
              <a:gd name="adj" fmla="val 28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510044" y="1870708"/>
            <a:ext cx="1868377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10145668" y="1390206"/>
            <a:ext cx="915720" cy="91572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3735" dirty="0">
              <a:solidFill>
                <a:srgbClr val="237DB9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8506810" y="2026600"/>
            <a:ext cx="1851785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506810" y="2577157"/>
            <a:ext cx="2554580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Freeform 178"/>
          <p:cNvSpPr>
            <a:spLocks noEditPoints="1"/>
          </p:cNvSpPr>
          <p:nvPr userDrawn="1"/>
        </p:nvSpPr>
        <p:spPr bwMode="auto">
          <a:xfrm>
            <a:off x="10380252" y="1679902"/>
            <a:ext cx="446552" cy="336328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39948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7" grpId="0"/>
      <p:bldP spid="8" grpId="0" bldLvl="0" animBg="1"/>
      <p:bldP spid="9" grpId="0" bldLvl="0" animBg="1"/>
      <p:bldP spid="1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ldLvl="0" animBg="1"/>
      <p:bldP spid="13" grpId="0"/>
      <p:bldP spid="14" grpId="0" bldLvl="0" animBg="1"/>
      <p:bldP spid="1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ldLvl="0" animBg="1"/>
      <p:bldP spid="21" grpId="0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 userDrawn="1"/>
        </p:nvSpPr>
        <p:spPr>
          <a:xfrm>
            <a:off x="6299201" y="4170684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41" name="Rounded Rectangle 40"/>
          <p:cNvSpPr/>
          <p:nvPr userDrawn="1"/>
        </p:nvSpPr>
        <p:spPr>
          <a:xfrm>
            <a:off x="6299201" y="1731655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37" name="Rounded Rectangle 36"/>
          <p:cNvSpPr/>
          <p:nvPr userDrawn="1"/>
        </p:nvSpPr>
        <p:spPr>
          <a:xfrm>
            <a:off x="1411261" y="4150368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20" name="Rounded Rectangle 19"/>
          <p:cNvSpPr/>
          <p:nvPr userDrawn="1"/>
        </p:nvSpPr>
        <p:spPr>
          <a:xfrm>
            <a:off x="1411261" y="1731655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96037" y="1916160"/>
            <a:ext cx="1523838" cy="1551222"/>
          </a:xfrm>
          <a:prstGeom prst="roundRect">
            <a:avLst>
              <a:gd name="adj" fmla="val 8424"/>
            </a:avLst>
          </a:prstGeom>
          <a:ln w="28575">
            <a:solidFill>
              <a:schemeClr val="accent1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2438402" y="1836234"/>
            <a:ext cx="1851785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1" baseline="0">
                <a:solidFill>
                  <a:schemeClr val="accent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7"/>
          </p:nvPr>
        </p:nvSpPr>
        <p:spPr>
          <a:xfrm>
            <a:off x="2438401" y="2386791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45236" y="4334874"/>
            <a:ext cx="1523838" cy="1551222"/>
          </a:xfrm>
          <a:prstGeom prst="roundRect">
            <a:avLst>
              <a:gd name="adj" fmla="val 8424"/>
            </a:avLst>
          </a:prstGeom>
          <a:ln w="28575">
            <a:solidFill>
              <a:schemeClr val="accent2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2438402" y="4254947"/>
            <a:ext cx="1851785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1" baseline="0">
                <a:solidFill>
                  <a:schemeClr val="accent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0"/>
          </p:nvPr>
        </p:nvSpPr>
        <p:spPr>
          <a:xfrm>
            <a:off x="2438401" y="4805504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9992224" y="1916160"/>
            <a:ext cx="1523838" cy="1551222"/>
          </a:xfrm>
          <a:prstGeom prst="roundRect">
            <a:avLst>
              <a:gd name="adj" fmla="val 8424"/>
            </a:avLst>
          </a:prstGeom>
          <a:ln w="28575">
            <a:solidFill>
              <a:schemeClr val="accent3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7900256" y="1836234"/>
            <a:ext cx="1851785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5" b="1" baseline="0">
                <a:solidFill>
                  <a:schemeClr val="accent3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3"/>
          </p:nvPr>
        </p:nvSpPr>
        <p:spPr>
          <a:xfrm>
            <a:off x="7351074" y="2386791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992224" y="4355190"/>
            <a:ext cx="1523838" cy="1551222"/>
          </a:xfrm>
          <a:prstGeom prst="roundRect">
            <a:avLst>
              <a:gd name="adj" fmla="val 8424"/>
            </a:avLst>
          </a:prstGeom>
          <a:ln w="28575">
            <a:solidFill>
              <a:schemeClr val="accent4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25" hasCustomPrompt="1"/>
          </p:nvPr>
        </p:nvSpPr>
        <p:spPr>
          <a:xfrm>
            <a:off x="7900256" y="4275263"/>
            <a:ext cx="1851785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5" b="1" baseline="0">
                <a:solidFill>
                  <a:schemeClr val="accent4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26"/>
          </p:nvPr>
        </p:nvSpPr>
        <p:spPr>
          <a:xfrm>
            <a:off x="7351074" y="4825820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Rounded Rectangle 64"/>
          <p:cNvSpPr/>
          <p:nvPr userDrawn="1"/>
        </p:nvSpPr>
        <p:spPr>
          <a:xfrm>
            <a:off x="4965699" y="2870201"/>
            <a:ext cx="2032003" cy="1914036"/>
          </a:xfrm>
          <a:prstGeom prst="roundRect">
            <a:avLst>
              <a:gd name="adj" fmla="val 804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53" name="Freeform 245"/>
          <p:cNvSpPr/>
          <p:nvPr userDrawn="1"/>
        </p:nvSpPr>
        <p:spPr bwMode="auto">
          <a:xfrm>
            <a:off x="5598413" y="3443930"/>
            <a:ext cx="766578" cy="766578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24" name="Round Same Side Corner Rectangle 23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67860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ldLvl="0" animBg="1"/>
      <p:bldP spid="41" grpId="0" bldLvl="0" animBg="1"/>
      <p:bldP spid="37" grpId="0" bldLvl="0" animBg="1"/>
      <p:bldP spid="20" grpId="0" bldLvl="0" animBg="1"/>
      <p:bldP spid="34" grpId="0" bldLvl="0" animBg="1"/>
      <p:bldP spid="3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ldLvl="0" animBg="1"/>
      <p:bldP spid="3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ldLvl="0" animBg="1"/>
      <p:bldP spid="47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ldLvl="0" animBg="1"/>
      <p:bldP spid="51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ldLvl="0" animBg="1"/>
      <p:bldP spid="53" grpId="0" bldLvl="0" animBg="1"/>
      <p:bldP spid="26" grpId="0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042733" y="2100701"/>
            <a:ext cx="2444555" cy="2443827"/>
          </a:xfrm>
          <a:prstGeom prst="diamond">
            <a:avLst/>
          </a:prstGeom>
          <a:ln w="19050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33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329177" y="3386781"/>
            <a:ext cx="2444555" cy="2443827"/>
          </a:xfrm>
          <a:prstGeom prst="diamond">
            <a:avLst/>
          </a:prstGeom>
          <a:ln w="19050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133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3605878" y="2087868"/>
            <a:ext cx="2444555" cy="2443827"/>
          </a:xfrm>
          <a:prstGeom prst="diamond">
            <a:avLst/>
          </a:prstGeom>
          <a:ln w="19050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133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93883" y="3373948"/>
            <a:ext cx="2444555" cy="2443827"/>
          </a:xfrm>
          <a:prstGeom prst="diamond">
            <a:avLst/>
          </a:prstGeom>
          <a:ln w="19050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133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6169021" y="2075035"/>
            <a:ext cx="2444555" cy="2443827"/>
          </a:xfrm>
          <a:prstGeom prst="diamond">
            <a:avLst/>
          </a:prstGeom>
          <a:ln w="19050">
            <a:solidFill>
              <a:schemeClr val="accent5"/>
            </a:solidFill>
          </a:ln>
        </p:spPr>
        <p:txBody>
          <a:bodyPr bIns="91440" anchor="b"/>
          <a:lstStyle>
            <a:lvl1pPr algn="ctr">
              <a:buNone/>
              <a:defRPr sz="133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7458589" y="3361115"/>
            <a:ext cx="2444555" cy="2443827"/>
          </a:xfrm>
          <a:prstGeom prst="diamond">
            <a:avLst/>
          </a:prstGeom>
          <a:ln w="19050">
            <a:solidFill>
              <a:schemeClr val="accent6"/>
            </a:solidFill>
          </a:ln>
        </p:spPr>
        <p:txBody>
          <a:bodyPr bIns="91440" anchor="b"/>
          <a:lstStyle>
            <a:lvl1pPr algn="ctr">
              <a:buNone/>
              <a:defRPr sz="133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8732164" y="2075035"/>
            <a:ext cx="2444555" cy="2443827"/>
          </a:xfrm>
          <a:prstGeom prst="diamond">
            <a:avLst/>
          </a:prstGeom>
          <a:ln w="19050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33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3" name="Round Same Side Corner Rectangle 12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219825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2" grpId="0" bldLvl="0" animBg="1"/>
      <p:bldP spid="25" grpId="0" bldLvl="0" animBg="1"/>
      <p:bldP spid="28" grpId="0" bldLvl="0" animBg="1"/>
      <p:bldP spid="47" grpId="0" bldLvl="0" animBg="1"/>
      <p:bldP spid="16" grpId="0" bldLvl="0" animBg="1"/>
      <p:bldP spid="17" grpId="0" bldLvl="0" animBg="1"/>
      <p:bldP spid="15" grpId="0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 userDrawn="1"/>
        </p:nvGrpSpPr>
        <p:grpSpPr>
          <a:xfrm>
            <a:off x="3968594" y="1726608"/>
            <a:ext cx="4343760" cy="3456120"/>
            <a:chOff x="2094899" y="1081795"/>
            <a:chExt cx="4400683" cy="3501414"/>
          </a:xfrm>
        </p:grpSpPr>
        <p:sp>
          <p:nvSpPr>
            <p:cNvPr id="20" name="Rectangle 19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 rtl="1"/>
              <a:endParaRPr lang="en-US" sz="2665" dirty="0">
                <a:solidFill>
                  <a:srgbClr val="FFFFFF"/>
                </a:solidFill>
              </a:endParaRPr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r" defTabSz="1374140" rtl="1"/>
              <a:endParaRPr lang="en-US" sz="2665" dirty="0">
                <a:solidFill>
                  <a:srgbClr val="262626"/>
                </a:solidFill>
              </a:endParaRPr>
            </a:p>
          </p:txBody>
        </p:sp>
        <p:sp>
          <p:nvSpPr>
            <p:cNvPr id="33" name="Freeform 23"/>
            <p:cNvSpPr/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r" defTabSz="1374140" rtl="1"/>
              <a:endParaRPr lang="en-US" sz="2665" dirty="0">
                <a:solidFill>
                  <a:srgbClr val="262626"/>
                </a:solidFill>
              </a:endParaRPr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r" defTabSz="1374140" rtl="1"/>
              <a:r>
                <a:rPr lang="en-US" sz="2665" dirty="0">
                  <a:solidFill>
                    <a:srgbClr val="262626"/>
                  </a:solidFill>
                </a:rPr>
                <a:t> </a:t>
              </a:r>
            </a:p>
          </p:txBody>
        </p:sp>
        <p:sp>
          <p:nvSpPr>
            <p:cNvPr id="35" name="Freeform 29"/>
            <p:cNvSpPr/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r" defTabSz="1374140" rtl="1"/>
              <a:endParaRPr lang="en-US" sz="2665" dirty="0">
                <a:solidFill>
                  <a:srgbClr val="262626"/>
                </a:solidFill>
              </a:endParaRPr>
            </a:p>
          </p:txBody>
        </p:sp>
      </p:grpSp>
      <p:sp>
        <p:nvSpPr>
          <p:cNvPr id="3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53967" y="1879600"/>
            <a:ext cx="3944648" cy="2230638"/>
          </a:xfrm>
          <a:prstGeom prst="rect">
            <a:avLst/>
          </a:prstGeom>
          <a:ln>
            <a:noFill/>
          </a:ln>
        </p:spPr>
        <p:txBody>
          <a:bodyPr tIns="0" bIns="27432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8" name="Slide Number Placeholder 4"/>
          <p:cNvSpPr txBox="1"/>
          <p:nvPr userDrawn="1"/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>
              <a:defRPr/>
            </a:pPr>
            <a:fld id="{C136B7D2-B98C-44FD-8D04-7EC62A564975}" type="slidenum">
              <a:rPr lang="en-US" sz="1200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>
                <a:defRPr/>
              </a:pPr>
              <a:t>‹#›</a:t>
            </a:fld>
            <a:endParaRPr lang="en-US" sz="12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540763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9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5791201" y="1477053"/>
            <a:ext cx="6400800" cy="1558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6" name="Round Same Side Corner Rectangle 5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9521534" y="1552985"/>
            <a:ext cx="2235200" cy="14065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096001" y="1589734"/>
            <a:ext cx="3288633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6096001" y="1986824"/>
            <a:ext cx="3269917" cy="95957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477051"/>
            <a:ext cx="5791200" cy="469515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5791201" y="3035435"/>
            <a:ext cx="6400800" cy="1558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9521534" y="3111368"/>
            <a:ext cx="2235200" cy="14065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6096001" y="3148117"/>
            <a:ext cx="3288633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6096001" y="3545207"/>
            <a:ext cx="3269917" cy="95957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</p:txBody>
      </p:sp>
      <p:sp>
        <p:nvSpPr>
          <p:cNvPr id="47" name="Rectangle 46"/>
          <p:cNvSpPr/>
          <p:nvPr userDrawn="1"/>
        </p:nvSpPr>
        <p:spPr>
          <a:xfrm>
            <a:off x="5791201" y="4600986"/>
            <a:ext cx="6400800" cy="1558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9521534" y="4676918"/>
            <a:ext cx="2235200" cy="14065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6096001" y="4713668"/>
            <a:ext cx="3288633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6096001" y="5110758"/>
            <a:ext cx="3269917" cy="95957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104928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8" grpId="0" bldLvl="0" animBg="1"/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ldLvl="0" animBg="1"/>
      <p:bldP spid="39" grpId="0" bldLvl="0" animBg="1"/>
      <p:bldP spid="44" grpId="0" bldLvl="0" animBg="1"/>
      <p:bldP spid="4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ldLvl="0" animBg="1"/>
      <p:bldP spid="48" grpId="0" bldLvl="0" animBg="1"/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337124"/>
            <a:ext cx="12170443" cy="37174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7" name="Round Same Side Corner Rectangle 6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53558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9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" y="1337124"/>
            <a:ext cx="12192000" cy="30062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4343403"/>
            <a:ext cx="3048001" cy="18287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3048000" y="4343403"/>
            <a:ext cx="3048001" cy="1828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6096001" y="4343403"/>
            <a:ext cx="3048001" cy="18287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9144001" y="4343403"/>
            <a:ext cx="3048001" cy="18287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1" name="Round Same Side Corner Rectangle 10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733552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7" grpId="0" bldLvl="0" animBg="1"/>
      <p:bldP spid="22" grpId="0" bldLvl="0" animBg="1"/>
      <p:bldP spid="23" grpId="0" bldLvl="0" animBg="1"/>
      <p:bldP spid="24" grpId="0" bldLvl="0" animBg="1"/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2"/>
            <a:ext cx="12192000" cy="68579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1" y="516467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5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7841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2"/>
            <a:ext cx="12192000" cy="68579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1" y="516467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5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197600" y="2337906"/>
            <a:ext cx="5486401" cy="352949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73864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ldLvl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ormal Center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 flipH="1">
            <a:off x="11731145" y="6331908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6408718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1" y="516467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9" name="Rounded Rectangle 18"/>
          <p:cNvSpPr/>
          <p:nvPr userDrawn="1"/>
        </p:nvSpPr>
        <p:spPr>
          <a:xfrm>
            <a:off x="863601" y="1477051"/>
            <a:ext cx="10464800" cy="2155150"/>
          </a:xfrm>
          <a:prstGeom prst="roundRect">
            <a:avLst>
              <a:gd name="adj" fmla="val 760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219201" y="1741826"/>
            <a:ext cx="2235200" cy="16256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3657601" y="1791500"/>
            <a:ext cx="7315200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3657601" y="2188589"/>
            <a:ext cx="7315200" cy="117883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863601" y="3732734"/>
            <a:ext cx="10464800" cy="2675982"/>
          </a:xfrm>
          <a:prstGeom prst="roundRect">
            <a:avLst>
              <a:gd name="adj" fmla="val 7608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19201" y="3923100"/>
            <a:ext cx="3048001" cy="18288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1225085" y="5803234"/>
            <a:ext cx="3042116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4635100" y="3923100"/>
            <a:ext cx="3048001" cy="18288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4640985" y="5803234"/>
            <a:ext cx="3042116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924800" y="3923100"/>
            <a:ext cx="3048001" cy="18288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7930685" y="5803234"/>
            <a:ext cx="3042116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243094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ldLvl="0" animBg="1"/>
      <p:bldP spid="23" grpId="0" bldLvl="0" animBg="1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ldLvl="0" animBg="1"/>
      <p:bldP spid="27" grpId="0" bldLvl="0" animBg="1"/>
      <p:bldP spid="2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ldLvl="0" animBg="1"/>
      <p:bldP spid="35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ldLvl="0" animBg="1"/>
      <p:bldP spid="3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15433" y="2463800"/>
            <a:ext cx="2560321" cy="15240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723901" y="1915867"/>
            <a:ext cx="2540000" cy="537775"/>
            <a:chOff x="609600" y="1276350"/>
            <a:chExt cx="1905000" cy="403331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r>
                <a:rPr lang="en-US" sz="1865" b="1" dirty="0">
                  <a:solidFill>
                    <a:srgbClr val="FFFFFF"/>
                  </a:solidFill>
                </a:rPr>
                <a:t>Title Goes Here</a:t>
              </a:r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2665">
                <a:solidFill>
                  <a:srgbClr val="FFFFFF"/>
                </a:solidFill>
              </a:endParaRPr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723901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850901" y="4089401"/>
            <a:ext cx="2286000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850901" y="4486491"/>
            <a:ext cx="2286001" cy="143171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445932" y="2463800"/>
            <a:ext cx="2560321" cy="1524000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3454401" y="1915867"/>
            <a:ext cx="2540000" cy="537775"/>
            <a:chOff x="609600" y="1276350"/>
            <a:chExt cx="1905000" cy="403331"/>
          </a:xfrm>
        </p:grpSpPr>
        <p:sp>
          <p:nvSpPr>
            <p:cNvPr id="25" name="Rectangle 24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r>
                <a:rPr lang="en-US" sz="1865" b="1" dirty="0">
                  <a:solidFill>
                    <a:srgbClr val="FFFFFF"/>
                  </a:solidFill>
                </a:rPr>
                <a:t>Title Goes Here</a:t>
              </a:r>
            </a:p>
          </p:txBody>
        </p:sp>
        <p:sp>
          <p:nvSpPr>
            <p:cNvPr id="26" name="Isosceles Triangle 25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2665">
                <a:solidFill>
                  <a:srgbClr val="FFFFFF"/>
                </a:solidFill>
              </a:endParaRPr>
            </a:p>
          </p:txBody>
        </p:sp>
      </p:grpSp>
      <p:sp>
        <p:nvSpPr>
          <p:cNvPr id="27" name="Rectangle 26"/>
          <p:cNvSpPr/>
          <p:nvPr userDrawn="1"/>
        </p:nvSpPr>
        <p:spPr>
          <a:xfrm>
            <a:off x="3454401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3581401" y="4089401"/>
            <a:ext cx="2286000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3581401" y="4486491"/>
            <a:ext cx="2286001" cy="143171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180666" y="2463800"/>
            <a:ext cx="2560321" cy="1524000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6197601" y="1915867"/>
            <a:ext cx="2540000" cy="537775"/>
            <a:chOff x="609600" y="1276350"/>
            <a:chExt cx="1905000" cy="403331"/>
          </a:xfrm>
        </p:grpSpPr>
        <p:sp>
          <p:nvSpPr>
            <p:cNvPr id="34" name="Rectangle 33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r>
                <a:rPr lang="en-US" sz="1865" b="1" dirty="0">
                  <a:solidFill>
                    <a:srgbClr val="FFFFFF"/>
                  </a:solidFill>
                </a:rPr>
                <a:t>Title Goes Here</a:t>
              </a:r>
            </a:p>
          </p:txBody>
        </p:sp>
        <p:sp>
          <p:nvSpPr>
            <p:cNvPr id="35" name="Isosceles Triangle 34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2665">
                <a:solidFill>
                  <a:srgbClr val="FFFFFF"/>
                </a:solidFill>
              </a:endParaRPr>
            </a:p>
          </p:txBody>
        </p:sp>
      </p:grpSp>
      <p:sp>
        <p:nvSpPr>
          <p:cNvPr id="36" name="Rectangle 35"/>
          <p:cNvSpPr/>
          <p:nvPr userDrawn="1"/>
        </p:nvSpPr>
        <p:spPr>
          <a:xfrm>
            <a:off x="6197601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6324601" y="4089401"/>
            <a:ext cx="2286000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3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6324601" y="4486491"/>
            <a:ext cx="2286001" cy="143171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8940768" y="2463800"/>
            <a:ext cx="2560321" cy="1524000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8949235" y="1915867"/>
            <a:ext cx="2540000" cy="537775"/>
            <a:chOff x="609600" y="1276350"/>
            <a:chExt cx="1905000" cy="403331"/>
          </a:xfrm>
        </p:grpSpPr>
        <p:sp>
          <p:nvSpPr>
            <p:cNvPr id="41" name="Rectangle 40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r>
                <a:rPr lang="en-US" sz="1865" b="1" dirty="0">
                  <a:solidFill>
                    <a:srgbClr val="FFFFFF"/>
                  </a:solidFill>
                </a:rPr>
                <a:t>Title Goes Here</a:t>
              </a:r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2665">
                <a:solidFill>
                  <a:srgbClr val="FFFFFF"/>
                </a:solidFill>
              </a:endParaRPr>
            </a:p>
          </p:txBody>
        </p:sp>
      </p:grpSp>
      <p:sp>
        <p:nvSpPr>
          <p:cNvPr id="43" name="Rectangle 42"/>
          <p:cNvSpPr/>
          <p:nvPr userDrawn="1"/>
        </p:nvSpPr>
        <p:spPr>
          <a:xfrm>
            <a:off x="8949235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5" hasCustomPrompt="1"/>
          </p:nvPr>
        </p:nvSpPr>
        <p:spPr>
          <a:xfrm>
            <a:off x="9076235" y="4089401"/>
            <a:ext cx="2286000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4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9076236" y="4486491"/>
            <a:ext cx="2286001" cy="143171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ound Same Side Corner Rectangle 45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8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231593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4" grpId="0" bldLvl="0" animBg="1"/>
      <p:bldP spid="15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ldLvl="0" animBg="1"/>
      <p:bldP spid="27" grpId="0" bldLvl="0" animBg="1"/>
      <p:bldP spid="2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ldLvl="0" animBg="1"/>
      <p:bldP spid="36" grpId="0" bldLvl="0" animBg="1"/>
      <p:bldP spid="37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ldLvl="0" animBg="1"/>
      <p:bldP spid="43" grpId="0" bldLvl="0" animBg="1"/>
      <p:bldP spid="44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/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98601"/>
            <a:ext cx="6705600" cy="491011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6705600" y="1498597"/>
            <a:ext cx="2641600" cy="2455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1865" b="1" dirty="0">
              <a:solidFill>
                <a:srgbClr val="FFFFFF"/>
              </a:solidFill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6705600" y="3953657"/>
            <a:ext cx="2641600" cy="2455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1865" b="1" dirty="0">
              <a:solidFill>
                <a:srgbClr val="FFFFFF"/>
              </a:solidFill>
            </a:endParaRPr>
          </a:p>
        </p:txBody>
      </p:sp>
      <p:sp>
        <p:nvSpPr>
          <p:cNvPr id="47" name="Picture Placeholder 7"/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9347201" y="1498600"/>
            <a:ext cx="2844800" cy="491011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883401" y="1803401"/>
            <a:ext cx="2286000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6883401" y="2200491"/>
            <a:ext cx="2286001" cy="143171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6883401" y="4251110"/>
            <a:ext cx="2286000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6883401" y="4648200"/>
            <a:ext cx="2286001" cy="143171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ound Same Side Corner Rectangle 13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762032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1" grpId="0" bldLvl="0" animBg="1"/>
      <p:bldP spid="40" grpId="0" bldLvl="0" animBg="1"/>
      <p:bldP spid="47" grpId="0" bldLvl="0" animBg="1"/>
      <p:bldP spid="49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522974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976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854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644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740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134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981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119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134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896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789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745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957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et Our Creative Direc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ormal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ormal Center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 bwMode="auto">
          <a:xfrm>
            <a:off x="9237913" y="282134"/>
            <a:ext cx="232691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6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WWW.1PPT.COM</a:t>
            </a:r>
            <a:endParaRPr lang="zh-CN" altLang="en-US" sz="16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822138" y="256936"/>
            <a:ext cx="501451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6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『</a:t>
            </a:r>
            <a:r>
              <a:rPr lang="zh-CN" altLang="en-US" sz="16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16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PPT』— PPT</a:t>
            </a:r>
            <a:r>
              <a:rPr lang="zh-CN" altLang="en-US" sz="16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6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PPT</a:t>
            </a:r>
            <a:r>
              <a:rPr lang="zh-CN" altLang="en-US" sz="16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素材免费下载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fault - 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Landscap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8F17-CF6F-441E-9FAD-6FDD72241087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47E0D5-C779-4B48-9D09-DC37D8A4644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8F17-CF6F-441E-9FAD-6FDD72241087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47E0D5-C779-4B48-9D09-DC37D8A4644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8F17-CF6F-441E-9FAD-6FDD72241087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47E0D5-C779-4B48-9D09-DC37D8A4644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8F17-CF6F-441E-9FAD-6FDD72241087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47E0D5-C779-4B48-9D09-DC37D8A4644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8F17-CF6F-441E-9FAD-6FDD72241087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47E0D5-C779-4B48-9D09-DC37D8A4644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8F17-CF6F-441E-9FAD-6FDD72241087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47E0D5-C779-4B48-9D09-DC37D8A4644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8F17-CF6F-441E-9FAD-6FDD72241087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47E0D5-C779-4B48-9D09-DC37D8A4644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8F17-CF6F-441E-9FAD-6FDD72241087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47E0D5-C779-4B48-9D09-DC37D8A4644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8F17-CF6F-441E-9FAD-6FDD72241087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47E0D5-C779-4B48-9D09-DC37D8A4644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8F17-CF6F-441E-9FAD-6FDD72241087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47E0D5-C779-4B48-9D09-DC37D8A4644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8F17-CF6F-441E-9FAD-6FDD72241087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47E0D5-C779-4B48-9D09-DC37D8A4644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935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2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791633" y="6297121"/>
            <a:ext cx="2378073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65" b="1" spc="30" baseline="0" dirty="0" smtClean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1065" b="1" spc="30" baseline="0" dirty="0" smtClean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  <a:endParaRPr lang="en-US" sz="1065" b="1" spc="30" baseline="0" dirty="0">
              <a:solidFill>
                <a:schemeClr val="accent2"/>
              </a:solidFill>
              <a:latin typeface="Lato" panose="020F0502020204030203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908408" y="6297121"/>
            <a:ext cx="1547245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65" b="1" spc="30" baseline="0" dirty="0" smtClean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1065" b="1" spc="30" baseline="0" dirty="0" smtClean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  <a:endParaRPr lang="en-US" sz="1065" b="1" spc="30" baseline="0" dirty="0">
              <a:solidFill>
                <a:schemeClr val="accent2"/>
              </a:solidFill>
              <a:latin typeface="Lato" panose="020F0502020204030203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0585896" y="6297121"/>
            <a:ext cx="275991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1065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t>‹#›</a:t>
            </a:fld>
            <a:endParaRPr lang="en-US" sz="1065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10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11209904" y="6284421"/>
            <a:ext cx="188345" cy="188345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11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10992129" y="6284421"/>
            <a:ext cx="188345" cy="188345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5453695" y="2118348"/>
            <a:ext cx="1284611" cy="1284611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335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History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935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2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91633" y="656089"/>
            <a:ext cx="12192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586012" y="2120015"/>
            <a:ext cx="1380952" cy="138095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335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2027145" y="4311469"/>
            <a:ext cx="1380952" cy="138095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335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9209745" y="4311469"/>
            <a:ext cx="1380952" cy="138095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335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91633" y="6297121"/>
            <a:ext cx="2378073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65" b="1" spc="30" baseline="0" dirty="0" smtClean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1065" b="1" spc="30" baseline="0" dirty="0" smtClean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  <a:endParaRPr lang="en-US" sz="1065" b="1" spc="30" baseline="0" dirty="0">
              <a:solidFill>
                <a:schemeClr val="accent2"/>
              </a:solidFill>
              <a:latin typeface="Lato" panose="020F0502020204030203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908408" y="6297121"/>
            <a:ext cx="1547245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65" b="1" spc="30" baseline="0" dirty="0" smtClean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1065" b="1" spc="30" baseline="0" dirty="0" smtClean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  <a:endParaRPr lang="en-US" sz="1065" b="1" spc="30" baseline="0" dirty="0">
              <a:solidFill>
                <a:schemeClr val="accent2"/>
              </a:solidFill>
              <a:latin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585896" y="6297121"/>
            <a:ext cx="275991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1065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t>‹#›</a:t>
            </a:fld>
            <a:endParaRPr lang="en-US" sz="1065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17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11209904" y="6284421"/>
            <a:ext cx="188345" cy="188345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18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10992129" y="6284421"/>
            <a:ext cx="188345" cy="188345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History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935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2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91633" y="656089"/>
            <a:ext cx="12192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2027145" y="2121027"/>
            <a:ext cx="1380952" cy="138095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335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9209745" y="2121027"/>
            <a:ext cx="1380952" cy="138095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335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615645" y="4311469"/>
            <a:ext cx="1380952" cy="138095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335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91633" y="6297121"/>
            <a:ext cx="2378073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65" b="1" spc="30" baseline="0" dirty="0" smtClean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1065" b="1" spc="30" baseline="0" dirty="0" smtClean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  <a:endParaRPr lang="en-US" sz="1065" b="1" spc="30" baseline="0" dirty="0">
              <a:solidFill>
                <a:schemeClr val="accent2"/>
              </a:solidFill>
              <a:latin typeface="Lato" panose="020F0502020204030203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908408" y="6297121"/>
            <a:ext cx="1547245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65" b="1" spc="30" baseline="0" dirty="0" smtClean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1065" b="1" spc="30" baseline="0" dirty="0" smtClean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  <a:endParaRPr lang="en-US" sz="1065" b="1" spc="30" baseline="0" dirty="0">
              <a:solidFill>
                <a:schemeClr val="accent2"/>
              </a:solidFill>
              <a:latin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585896" y="6297121"/>
            <a:ext cx="275991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1065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t>‹#›</a:t>
            </a:fld>
            <a:endParaRPr lang="en-US" sz="1065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20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11209904" y="6284421"/>
            <a:ext cx="188345" cy="188345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21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10992129" y="6284421"/>
            <a:ext cx="188345" cy="188345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114893" y="1988357"/>
            <a:ext cx="1193803" cy="1193803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335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3306707" y="1988357"/>
            <a:ext cx="1193803" cy="1193803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335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498520" y="1988357"/>
            <a:ext cx="1193803" cy="1193803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335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690333" y="1988357"/>
            <a:ext cx="1193803" cy="1193803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335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9882148" y="1988357"/>
            <a:ext cx="1193803" cy="1193803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335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1114893" y="3987361"/>
            <a:ext cx="1193803" cy="1193803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335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3306707" y="3987361"/>
            <a:ext cx="1193803" cy="1193803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335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498520" y="3987361"/>
            <a:ext cx="1193803" cy="1193803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335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4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7690333" y="3987361"/>
            <a:ext cx="1193803" cy="1193803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335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9882148" y="3987361"/>
            <a:ext cx="1193803" cy="1193803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335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6" name="TextBox 25"/>
          <p:cNvSpPr txBox="1"/>
          <p:nvPr userDrawn="1"/>
        </p:nvSpPr>
        <p:spPr>
          <a:xfrm>
            <a:off x="791633" y="6297121"/>
            <a:ext cx="2378073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65" b="1" spc="30" baseline="0" dirty="0" smtClean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1065" b="1" spc="30" baseline="0" dirty="0" smtClean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  <a:endParaRPr lang="en-US" sz="1065" b="1" spc="30" baseline="0" dirty="0">
              <a:solidFill>
                <a:schemeClr val="accent2"/>
              </a:solidFill>
              <a:latin typeface="Lato" panose="020F0502020204030203" pitchFamily="34" charset="0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8908408" y="6297121"/>
            <a:ext cx="1547245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65" b="1" spc="30" baseline="0" dirty="0" smtClean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1065" b="1" spc="30" baseline="0" dirty="0" smtClean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  <a:endParaRPr lang="en-US" sz="1065" b="1" spc="30" baseline="0" dirty="0">
              <a:solidFill>
                <a:schemeClr val="accent2"/>
              </a:solidFill>
              <a:latin typeface="Lato" panose="020F0502020204030203" pitchFamily="34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585896" y="6297121"/>
            <a:ext cx="275991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1065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t>‹#›</a:t>
            </a:fld>
            <a:endParaRPr lang="en-US" sz="1065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935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2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791633" y="656089"/>
            <a:ext cx="12192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11209904" y="6284421"/>
            <a:ext cx="188345" cy="188345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36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10992129" y="6284421"/>
            <a:ext cx="188345" cy="188345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reative Forc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791633" y="6297121"/>
            <a:ext cx="2378073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65" b="1" spc="30" baseline="0" dirty="0" smtClean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1065" b="1" spc="30" baseline="0" dirty="0" smtClean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  <a:endParaRPr lang="en-US" sz="1065" b="1" spc="30" baseline="0" dirty="0">
              <a:solidFill>
                <a:schemeClr val="accent2"/>
              </a:solidFill>
              <a:latin typeface="Lato" panose="020F0502020204030203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908408" y="6297121"/>
            <a:ext cx="1547245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65" b="1" spc="30" baseline="0" dirty="0" smtClean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1065" b="1" spc="30" baseline="0" dirty="0" smtClean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  <a:endParaRPr lang="en-US" sz="1065" b="1" spc="30" baseline="0" dirty="0">
              <a:solidFill>
                <a:schemeClr val="accent2"/>
              </a:solidFill>
              <a:latin typeface="Lato" panose="020F0502020204030203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0585896" y="6297121"/>
            <a:ext cx="275991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1065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t>‹#›</a:t>
            </a:fld>
            <a:endParaRPr lang="en-US" sz="1065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186745" y="2181576"/>
            <a:ext cx="1936044" cy="2084492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335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935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2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91633" y="656089"/>
            <a:ext cx="12192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805296" y="2181576"/>
            <a:ext cx="1936044" cy="2084492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335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423849" y="2181576"/>
            <a:ext cx="1936044" cy="2084492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335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056085" y="2181576"/>
            <a:ext cx="1936044" cy="2084492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335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11209904" y="6284421"/>
            <a:ext cx="188345" cy="188345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21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10992129" y="6284421"/>
            <a:ext cx="188345" cy="188345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reative For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791633" y="6297121"/>
            <a:ext cx="2378073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65" b="1" spc="30" baseline="0" dirty="0" smtClean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1065" b="1" spc="30" baseline="0" dirty="0" smtClean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  <a:endParaRPr lang="en-US" sz="1065" b="1" spc="30" baseline="0" dirty="0">
              <a:solidFill>
                <a:schemeClr val="accent2"/>
              </a:solidFill>
              <a:latin typeface="Lato" panose="020F0502020204030203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908408" y="6297121"/>
            <a:ext cx="1547245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65" b="1" spc="30" baseline="0" dirty="0" smtClean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1065" b="1" spc="30" baseline="0" dirty="0" smtClean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  <a:endParaRPr lang="en-US" sz="1065" b="1" spc="30" baseline="0" dirty="0">
              <a:solidFill>
                <a:schemeClr val="accent2"/>
              </a:solidFill>
              <a:latin typeface="Lato" panose="020F0502020204030203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0585896" y="6297121"/>
            <a:ext cx="275991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1065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t>‹#›</a:t>
            </a:fld>
            <a:endParaRPr lang="en-US" sz="1065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1633" y="2057400"/>
            <a:ext cx="3310848" cy="2656840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335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935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2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91633" y="656089"/>
            <a:ext cx="12192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438459" y="2057400"/>
            <a:ext cx="3310848" cy="2656840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335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085285" y="2057400"/>
            <a:ext cx="3310848" cy="2656840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335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11209904" y="6284421"/>
            <a:ext cx="188345" cy="188345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21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10992129" y="6284421"/>
            <a:ext cx="188345" cy="188345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alf Pictgure 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7999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6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78936" y="767788"/>
            <a:ext cx="4441457" cy="5110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935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91633" y="1278801"/>
            <a:ext cx="4441457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2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91633" y="656089"/>
            <a:ext cx="12192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791633" y="6297121"/>
            <a:ext cx="2378073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65" b="1" spc="30" baseline="0" dirty="0" smtClean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1065" b="1" spc="30" baseline="0" dirty="0" smtClean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  <a:endParaRPr lang="en-US" sz="1065" b="1" spc="30" baseline="0" dirty="0">
              <a:solidFill>
                <a:schemeClr val="accent2"/>
              </a:solidFill>
              <a:latin typeface="Lato" panose="020F050202020403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Picture at 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791633" y="6297121"/>
            <a:ext cx="2378073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65" b="1" spc="30" baseline="0" dirty="0" smtClean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1065" b="1" spc="30" baseline="0" dirty="0" smtClean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  <a:endParaRPr lang="en-US" sz="1065" b="1" spc="30" baseline="0" dirty="0">
              <a:solidFill>
                <a:schemeClr val="accent2"/>
              </a:solidFill>
              <a:latin typeface="Lato" panose="020F0502020204030203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908408" y="6297121"/>
            <a:ext cx="1547245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65" b="1" spc="30" baseline="0" dirty="0" smtClean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1065" b="1" spc="30" baseline="0" dirty="0" smtClean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  <a:endParaRPr lang="en-US" sz="1065" b="1" spc="30" baseline="0" dirty="0">
              <a:solidFill>
                <a:schemeClr val="accent2"/>
              </a:solidFill>
              <a:latin typeface="Lato" panose="020F0502020204030203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0585896" y="6297121"/>
            <a:ext cx="275991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1065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t>‹#›</a:t>
            </a:fld>
            <a:endParaRPr lang="en-US" sz="1065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935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2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91633" y="656089"/>
            <a:ext cx="12192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1635" y="2057399"/>
            <a:ext cx="3589867" cy="36576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335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11209904" y="6284421"/>
            <a:ext cx="188345" cy="188345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10992129" y="6284421"/>
            <a:ext cx="188345" cy="188345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d Service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791633" y="6297121"/>
            <a:ext cx="2378073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65" b="1" spc="30" baseline="0" dirty="0" smtClean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1065" b="1" spc="30" baseline="0" dirty="0" smtClean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  <a:endParaRPr lang="en-US" sz="1065" b="1" spc="30" baseline="0" dirty="0">
              <a:solidFill>
                <a:schemeClr val="accent2"/>
              </a:solidFill>
              <a:latin typeface="Lato" panose="020F0502020204030203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908408" y="6297121"/>
            <a:ext cx="1547245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65" b="1" spc="30" baseline="0" dirty="0" smtClean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1065" b="1" spc="30" baseline="0" dirty="0" smtClean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  <a:endParaRPr lang="en-US" sz="1065" b="1" spc="30" baseline="0" dirty="0">
              <a:solidFill>
                <a:schemeClr val="accent2"/>
              </a:solidFill>
              <a:latin typeface="Lato" panose="020F0502020204030203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0585896" y="6297121"/>
            <a:ext cx="275991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1065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t>‹#›</a:t>
            </a:fld>
            <a:endParaRPr lang="en-US" sz="1065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935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2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91633" y="656089"/>
            <a:ext cx="12192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1635" y="2057399"/>
            <a:ext cx="2510365" cy="36576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335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85768" y="2057399"/>
            <a:ext cx="2510365" cy="36576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335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187723" y="2057399"/>
            <a:ext cx="2510365" cy="36576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335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489679" y="2057399"/>
            <a:ext cx="2510365" cy="36576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335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11209904" y="6284421"/>
            <a:ext cx="188345" cy="188345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20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10992129" y="6284421"/>
            <a:ext cx="188345" cy="188345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04333" y="3721099"/>
            <a:ext cx="4377267" cy="3136897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6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023099" y="3721099"/>
            <a:ext cx="4374175" cy="3136897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6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149600" y="2622551"/>
            <a:ext cx="5892800" cy="4235447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6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Left Half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" y="0"/>
            <a:ext cx="6096000" cy="6857999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6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874939" y="767787"/>
            <a:ext cx="4525428" cy="90861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935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887636" y="1742352"/>
            <a:ext cx="4525428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2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887636" y="656089"/>
            <a:ext cx="12192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908408" y="6297121"/>
            <a:ext cx="1547245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65" b="1" spc="30" baseline="0" dirty="0" smtClean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1065" b="1" spc="30" baseline="0" dirty="0" smtClean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  <a:endParaRPr lang="en-US" sz="1065" b="1" spc="30" baseline="0" dirty="0">
              <a:solidFill>
                <a:schemeClr val="accent2"/>
              </a:solidFill>
              <a:latin typeface="Lato" panose="020F0502020204030203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585896" y="6297121"/>
            <a:ext cx="275991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1065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t>‹#›</a:t>
            </a:fld>
            <a:endParaRPr lang="en-US" sz="1065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15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11209904" y="6284421"/>
            <a:ext cx="188345" cy="188345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16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10992129" y="6284421"/>
            <a:ext cx="188345" cy="188345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 Right Pictgure 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4063999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6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78936" y="767788"/>
            <a:ext cx="4441457" cy="5110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935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91633" y="1278801"/>
            <a:ext cx="4441457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2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91633" y="656089"/>
            <a:ext cx="12192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791633" y="6297121"/>
            <a:ext cx="2378073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65" b="1" spc="30" baseline="0" dirty="0" smtClean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1065" b="1" spc="30" baseline="0" dirty="0" smtClean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  <a:endParaRPr lang="en-US" sz="1065" b="1" spc="30" baseline="0" dirty="0">
              <a:solidFill>
                <a:schemeClr val="accent2"/>
              </a:solidFill>
              <a:latin typeface="Lato" panose="020F050202020403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ortfolio Singl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791633" y="6297121"/>
            <a:ext cx="2378073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65" b="1" spc="30" baseline="0" dirty="0" smtClean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1065" b="1" spc="30" baseline="0" dirty="0" smtClean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  <a:endParaRPr lang="en-US" sz="1065" b="1" spc="30" baseline="0" dirty="0">
              <a:solidFill>
                <a:schemeClr val="accent2"/>
              </a:solidFill>
              <a:latin typeface="Lato" panose="020F0502020204030203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908408" y="6297121"/>
            <a:ext cx="1547245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65" b="1" spc="30" baseline="0" dirty="0" smtClean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1065" b="1" spc="30" baseline="0" dirty="0" smtClean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  <a:endParaRPr lang="en-US" sz="1065" b="1" spc="30" baseline="0" dirty="0">
              <a:solidFill>
                <a:schemeClr val="accent2"/>
              </a:solidFill>
              <a:latin typeface="Lato" panose="020F0502020204030203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0585896" y="6297121"/>
            <a:ext cx="275991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1065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t>‹#›</a:t>
            </a:fld>
            <a:endParaRPr lang="en-US" sz="1065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935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2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91633" y="656089"/>
            <a:ext cx="12192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1633" y="2057399"/>
            <a:ext cx="5315656" cy="3675047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335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11209904" y="6284421"/>
            <a:ext cx="188345" cy="188345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10992129" y="6284421"/>
            <a:ext cx="188345" cy="188345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 Portfolio in Brow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5230495" y="2248959"/>
            <a:ext cx="6131772" cy="3561292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935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2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91633" y="656089"/>
            <a:ext cx="12192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791633" y="6297121"/>
            <a:ext cx="2378073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65" b="1" spc="30" baseline="0" dirty="0" smtClean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1065" b="1" spc="30" baseline="0" dirty="0" smtClean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  <a:endParaRPr lang="en-US" sz="1065" b="1" spc="30" baseline="0" dirty="0">
              <a:solidFill>
                <a:schemeClr val="accent2"/>
              </a:solidFill>
              <a:latin typeface="Lato" panose="020F0502020204030203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908408" y="6297121"/>
            <a:ext cx="1547245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65" b="1" spc="30" baseline="0" dirty="0" smtClean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1065" b="1" spc="30" baseline="0" dirty="0" smtClean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  <a:endParaRPr lang="en-US" sz="1065" b="1" spc="30" baseline="0" dirty="0">
              <a:solidFill>
                <a:schemeClr val="accent2"/>
              </a:solidFill>
              <a:latin typeface="Lato" panose="020F0502020204030203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0585896" y="6297121"/>
            <a:ext cx="275991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1065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t>‹#›</a:t>
            </a:fld>
            <a:endParaRPr lang="en-US" sz="1065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11209904" y="6284421"/>
            <a:ext cx="188345" cy="188345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10992129" y="6284421"/>
            <a:ext cx="188345" cy="188345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Portfolio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6222999" y="2590800"/>
            <a:ext cx="4143375" cy="2591028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935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2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91633" y="656089"/>
            <a:ext cx="12192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791633" y="6297121"/>
            <a:ext cx="2378073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65" b="1" spc="30" baseline="0" dirty="0" smtClean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1065" b="1" spc="30" baseline="0" dirty="0" smtClean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  <a:endParaRPr lang="en-US" sz="1065" b="1" spc="30" baseline="0" dirty="0">
              <a:solidFill>
                <a:schemeClr val="accent2"/>
              </a:solidFill>
              <a:latin typeface="Lato" panose="020F0502020204030203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908408" y="6297121"/>
            <a:ext cx="1547245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65" b="1" spc="30" baseline="0" dirty="0" smtClean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1065" b="1" spc="30" baseline="0" dirty="0" smtClean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  <a:endParaRPr lang="en-US" sz="1065" b="1" spc="30" baseline="0" dirty="0">
              <a:solidFill>
                <a:schemeClr val="accent2"/>
              </a:solidFill>
              <a:latin typeface="Lato" panose="020F0502020204030203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0585896" y="6297121"/>
            <a:ext cx="275991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1065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t>‹#›</a:t>
            </a:fld>
            <a:endParaRPr lang="en-US" sz="1065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11209904" y="6284421"/>
            <a:ext cx="188345" cy="188345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10992129" y="6284421"/>
            <a:ext cx="188345" cy="188345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CD Portfolio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935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2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91633" y="656089"/>
            <a:ext cx="12192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791633" y="6297121"/>
            <a:ext cx="2378073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65" b="1" spc="30" baseline="0" dirty="0" smtClean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1065" b="1" spc="30" baseline="0" dirty="0" smtClean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  <a:endParaRPr lang="en-US" sz="1065" b="1" spc="30" baseline="0" dirty="0">
              <a:solidFill>
                <a:schemeClr val="accent2"/>
              </a:solidFill>
              <a:latin typeface="Lato" panose="020F0502020204030203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908408" y="6297121"/>
            <a:ext cx="1547245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65" b="1" spc="30" baseline="0" dirty="0" smtClean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1065" b="1" spc="30" baseline="0" dirty="0" smtClean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  <a:endParaRPr lang="en-US" sz="1065" b="1" spc="30" baseline="0" dirty="0">
              <a:solidFill>
                <a:schemeClr val="accent2"/>
              </a:solidFill>
              <a:latin typeface="Lato" panose="020F0502020204030203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0585896" y="6297121"/>
            <a:ext cx="275991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1065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t>‹#›</a:t>
            </a:fld>
            <a:endParaRPr lang="en-US" sz="1065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1305661" y="2549315"/>
            <a:ext cx="3609239" cy="2171911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11209904" y="6284421"/>
            <a:ext cx="188345" cy="188345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10992129" y="6284421"/>
            <a:ext cx="188345" cy="188345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Portfolio Showcase at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935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2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91633" y="656089"/>
            <a:ext cx="12192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791633" y="6297121"/>
            <a:ext cx="2378073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65" b="1" spc="30" baseline="0" dirty="0" smtClean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1065" b="1" spc="30" baseline="0" dirty="0" smtClean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  <a:endParaRPr lang="en-US" sz="1065" b="1" spc="30" baseline="0" dirty="0">
              <a:solidFill>
                <a:schemeClr val="accent2"/>
              </a:solidFill>
              <a:latin typeface="Lato" panose="020F0502020204030203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908408" y="6297121"/>
            <a:ext cx="1547245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65" b="1" spc="30" baseline="0" dirty="0" smtClean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1065" b="1" spc="30" baseline="0" dirty="0" smtClean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  <a:endParaRPr lang="en-US" sz="1065" b="1" spc="30" baseline="0" dirty="0">
              <a:solidFill>
                <a:schemeClr val="accent2"/>
              </a:solidFill>
              <a:latin typeface="Lato" panose="020F0502020204030203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0585896" y="6297121"/>
            <a:ext cx="275991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1065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t>‹#›</a:t>
            </a:fld>
            <a:endParaRPr lang="en-US" sz="1065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5314951" y="2695575"/>
            <a:ext cx="1622425" cy="2889251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11209904" y="6284421"/>
            <a:ext cx="188345" cy="188345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10992129" y="6284421"/>
            <a:ext cx="188345" cy="188345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Portfolio Showcase a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64063" y="2406203"/>
            <a:ext cx="2098433" cy="2800796"/>
          </a:xfrm>
          <a:prstGeom prst="rect">
            <a:avLst/>
          </a:prstGeom>
          <a:noFill/>
        </p:spPr>
        <p:txBody>
          <a:bodyPr/>
          <a:lstStyle>
            <a:lvl1pPr>
              <a:defRPr sz="16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935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2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91633" y="656089"/>
            <a:ext cx="12192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791633" y="6297121"/>
            <a:ext cx="2378073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65" b="1" spc="30" baseline="0" dirty="0" smtClean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1065" b="1" spc="30" baseline="0" dirty="0" smtClean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  <a:endParaRPr lang="en-US" sz="1065" b="1" spc="30" baseline="0" dirty="0">
              <a:solidFill>
                <a:schemeClr val="accent2"/>
              </a:solidFill>
              <a:latin typeface="Lato" panose="020F0502020204030203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908408" y="6297121"/>
            <a:ext cx="1547245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65" b="1" spc="30" baseline="0" dirty="0" smtClean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1065" b="1" spc="30" baseline="0" dirty="0" smtClean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  <a:endParaRPr lang="en-US" sz="1065" b="1" spc="30" baseline="0" dirty="0">
              <a:solidFill>
                <a:schemeClr val="accent2"/>
              </a:solidFill>
              <a:latin typeface="Lato" panose="020F0502020204030203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0585896" y="6297121"/>
            <a:ext cx="275991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1065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t>‹#›</a:t>
            </a:fld>
            <a:endParaRPr lang="en-US" sz="1065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6230688" y="3250141"/>
            <a:ext cx="2809875" cy="2109259"/>
          </a:xfrm>
          <a:prstGeom prst="rect">
            <a:avLst/>
          </a:prstGeom>
          <a:noFill/>
        </p:spPr>
        <p:txBody>
          <a:bodyPr/>
          <a:lstStyle>
            <a:lvl1pPr>
              <a:defRPr sz="16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11209904" y="6284421"/>
            <a:ext cx="188345" cy="188345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14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10992129" y="6284421"/>
            <a:ext cx="188345" cy="188345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Portfolio Showcase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935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2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91633" y="656089"/>
            <a:ext cx="12192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791633" y="6297121"/>
            <a:ext cx="2378073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65" b="1" spc="30" baseline="0" dirty="0" smtClean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1065" b="1" spc="30" baseline="0" dirty="0" smtClean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  <a:endParaRPr lang="en-US" sz="1065" b="1" spc="30" baseline="0" dirty="0">
              <a:solidFill>
                <a:schemeClr val="accent2"/>
              </a:solidFill>
              <a:latin typeface="Lato" panose="020F0502020204030203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908408" y="6297121"/>
            <a:ext cx="1547245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65" b="1" spc="30" baseline="0" dirty="0" smtClean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1065" b="1" spc="30" baseline="0" dirty="0" smtClean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  <a:endParaRPr lang="en-US" sz="1065" b="1" spc="30" baseline="0" dirty="0">
              <a:solidFill>
                <a:schemeClr val="accent2"/>
              </a:solidFill>
              <a:latin typeface="Lato" panose="020F0502020204030203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0585896" y="6297121"/>
            <a:ext cx="275991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1065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t>‹#›</a:t>
            </a:fld>
            <a:endParaRPr lang="en-US" sz="1065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964263" y="2567468"/>
            <a:ext cx="1622425" cy="2889251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11209904" y="6284421"/>
            <a:ext cx="188345" cy="188345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10992129" y="6284421"/>
            <a:ext cx="188345" cy="188345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ortfolio in Brow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1409700" y="2362199"/>
            <a:ext cx="9372601" cy="4495801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935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2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91633" y="656089"/>
            <a:ext cx="12192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ous Project Show 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9"/>
          <p:cNvSpPr>
            <a:spLocks noGrp="1"/>
          </p:cNvSpPr>
          <p:nvPr userDrawn="1">
            <p:ph type="body" sz="quarter" idx="18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935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5" name="Text Placeholder 9"/>
          <p:cNvSpPr>
            <a:spLocks noGrp="1"/>
          </p:cNvSpPr>
          <p:nvPr userDrawn="1">
            <p:ph type="body" sz="quarter" idx="19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2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46" name="Straight Connector 45"/>
          <p:cNvCxnSpPr/>
          <p:nvPr userDrawn="1"/>
        </p:nvCxnSpPr>
        <p:spPr>
          <a:xfrm>
            <a:off x="791633" y="656089"/>
            <a:ext cx="12192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792521" y="2057400"/>
            <a:ext cx="2645664" cy="1828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6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8" name="TextBox 37"/>
          <p:cNvSpPr txBox="1"/>
          <p:nvPr userDrawn="1"/>
        </p:nvSpPr>
        <p:spPr>
          <a:xfrm>
            <a:off x="791633" y="6297121"/>
            <a:ext cx="2378073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65" b="1" spc="30" baseline="0" dirty="0" smtClean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1065" b="1" spc="30" baseline="0" dirty="0" smtClean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  <a:endParaRPr lang="en-US" sz="1065" b="1" spc="30" baseline="0" dirty="0">
              <a:solidFill>
                <a:schemeClr val="accent2"/>
              </a:solidFill>
              <a:latin typeface="Lato" panose="020F0502020204030203" pitchFamily="34" charset="0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8908408" y="6297121"/>
            <a:ext cx="1547245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65" b="1" spc="30" baseline="0" dirty="0" smtClean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1065" b="1" spc="30" baseline="0" dirty="0" smtClean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  <a:endParaRPr lang="en-US" sz="1065" b="1" spc="30" baseline="0" dirty="0">
              <a:solidFill>
                <a:schemeClr val="accent2"/>
              </a:solidFill>
              <a:latin typeface="Lato" panose="020F0502020204030203" pitchFamily="34" charset="0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0585896" y="6297121"/>
            <a:ext cx="275991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1065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t>‹#›</a:t>
            </a:fld>
            <a:endParaRPr lang="en-US" sz="1065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42" name="Picture Placeholder 17"/>
          <p:cNvSpPr>
            <a:spLocks noGrp="1"/>
          </p:cNvSpPr>
          <p:nvPr>
            <p:ph type="pic" sz="quarter" idx="20"/>
          </p:nvPr>
        </p:nvSpPr>
        <p:spPr>
          <a:xfrm>
            <a:off x="6082073" y="2057400"/>
            <a:ext cx="2645664" cy="1828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6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47" name="Picture Placeholder 17"/>
          <p:cNvSpPr>
            <a:spLocks noGrp="1"/>
          </p:cNvSpPr>
          <p:nvPr>
            <p:ph type="pic" sz="quarter" idx="21"/>
          </p:nvPr>
        </p:nvSpPr>
        <p:spPr>
          <a:xfrm>
            <a:off x="3437297" y="3884531"/>
            <a:ext cx="2645664" cy="1828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6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0" name="Picture Placeholder 17"/>
          <p:cNvSpPr>
            <a:spLocks noGrp="1"/>
          </p:cNvSpPr>
          <p:nvPr>
            <p:ph type="pic" sz="quarter" idx="22"/>
          </p:nvPr>
        </p:nvSpPr>
        <p:spPr>
          <a:xfrm>
            <a:off x="8726849" y="3884531"/>
            <a:ext cx="2645664" cy="1828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6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11209904" y="6284421"/>
            <a:ext cx="188345" cy="188345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16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10992129" y="6284421"/>
            <a:ext cx="188345" cy="188345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Testimon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9"/>
          <p:cNvSpPr>
            <a:spLocks noGrp="1"/>
          </p:cNvSpPr>
          <p:nvPr userDrawn="1">
            <p:ph type="body" sz="quarter" idx="18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935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5" name="Text Placeholder 9"/>
          <p:cNvSpPr>
            <a:spLocks noGrp="1"/>
          </p:cNvSpPr>
          <p:nvPr userDrawn="1">
            <p:ph type="body" sz="quarter" idx="19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2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46" name="Straight Connector 45"/>
          <p:cNvCxnSpPr/>
          <p:nvPr userDrawn="1"/>
        </p:nvCxnSpPr>
        <p:spPr>
          <a:xfrm>
            <a:off x="791633" y="656089"/>
            <a:ext cx="12192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 userDrawn="1"/>
        </p:nvSpPr>
        <p:spPr>
          <a:xfrm>
            <a:off x="791633" y="6297121"/>
            <a:ext cx="2378073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65" b="1" spc="30" baseline="0" dirty="0" smtClean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1065" b="1" spc="30" baseline="0" dirty="0" smtClean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  <a:endParaRPr lang="en-US" sz="1065" b="1" spc="30" baseline="0" dirty="0">
              <a:solidFill>
                <a:schemeClr val="accent2"/>
              </a:solidFill>
              <a:latin typeface="Lato" panose="020F0502020204030203" pitchFamily="34" charset="0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8908408" y="6297121"/>
            <a:ext cx="1547245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65" b="1" spc="30" baseline="0" dirty="0" smtClean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1065" b="1" spc="30" baseline="0" dirty="0" smtClean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  <a:endParaRPr lang="en-US" sz="1065" b="1" spc="30" baseline="0" dirty="0">
              <a:solidFill>
                <a:schemeClr val="accent2"/>
              </a:solidFill>
              <a:latin typeface="Lato" panose="020F0502020204030203" pitchFamily="34" charset="0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0585896" y="6297121"/>
            <a:ext cx="275991" cy="16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1065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t>‹#›</a:t>
            </a:fld>
            <a:endParaRPr lang="en-US" sz="1065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50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11209904" y="6284421"/>
            <a:ext cx="188345" cy="188345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10992129" y="6284421"/>
            <a:ext cx="188345" cy="188345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22" name="Picture Placeholder 9"/>
          <p:cNvSpPr>
            <a:spLocks noGrp="1"/>
          </p:cNvSpPr>
          <p:nvPr userDrawn="1">
            <p:ph type="pic" sz="quarter" idx="11"/>
          </p:nvPr>
        </p:nvSpPr>
        <p:spPr>
          <a:xfrm>
            <a:off x="789253" y="4171692"/>
            <a:ext cx="760212" cy="76021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65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Picture Placeholder 9"/>
          <p:cNvSpPr>
            <a:spLocks noGrp="1"/>
          </p:cNvSpPr>
          <p:nvPr userDrawn="1">
            <p:ph type="pic" sz="quarter" idx="20"/>
          </p:nvPr>
        </p:nvSpPr>
        <p:spPr>
          <a:xfrm>
            <a:off x="4699064" y="4176449"/>
            <a:ext cx="760212" cy="76021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65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4" name="Picture Placeholder 9"/>
          <p:cNvSpPr>
            <a:spLocks noGrp="1"/>
          </p:cNvSpPr>
          <p:nvPr userDrawn="1">
            <p:ph type="pic" sz="quarter" idx="21"/>
          </p:nvPr>
        </p:nvSpPr>
        <p:spPr>
          <a:xfrm>
            <a:off x="8569145" y="4176449"/>
            <a:ext cx="760212" cy="76021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65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7.xml"/><Relationship Id="rId18" Type="http://schemas.openxmlformats.org/officeDocument/2006/relationships/slideLayout" Target="../slideLayouts/slideLayout92.xml"/><Relationship Id="rId26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77.xml"/><Relationship Id="rId21" Type="http://schemas.openxmlformats.org/officeDocument/2006/relationships/slideLayout" Target="../slideLayouts/slideLayout95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17" Type="http://schemas.openxmlformats.org/officeDocument/2006/relationships/slideLayout" Target="../slideLayouts/slideLayout91.xml"/><Relationship Id="rId25" Type="http://schemas.openxmlformats.org/officeDocument/2006/relationships/slideLayout" Target="../slideLayouts/slideLayout99.xml"/><Relationship Id="rId2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90.xml"/><Relationship Id="rId20" Type="http://schemas.openxmlformats.org/officeDocument/2006/relationships/slideLayout" Target="../slideLayouts/slideLayout94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2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9.xml"/><Relationship Id="rId23" Type="http://schemas.openxmlformats.org/officeDocument/2006/relationships/slideLayout" Target="../slideLayouts/slideLayout97.xml"/><Relationship Id="rId28" Type="http://schemas.openxmlformats.org/officeDocument/2006/relationships/theme" Target="../theme/theme5.xml"/><Relationship Id="rId10" Type="http://schemas.openxmlformats.org/officeDocument/2006/relationships/slideLayout" Target="../slideLayouts/slideLayout84.xml"/><Relationship Id="rId19" Type="http://schemas.openxmlformats.org/officeDocument/2006/relationships/slideLayout" Target="../slideLayouts/slideLayout93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8.xml"/><Relationship Id="rId22" Type="http://schemas.openxmlformats.org/officeDocument/2006/relationships/slideLayout" Target="../slideLayouts/slideLayout96.xml"/><Relationship Id="rId27" Type="http://schemas.openxmlformats.org/officeDocument/2006/relationships/slideLayout" Target="../slideLayouts/slideLayout101.xml"/></Relationships>
</file>

<file path=ppt/slideMasters/_rels/slideMaster6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27.xml"/><Relationship Id="rId21" Type="http://schemas.openxmlformats.org/officeDocument/2006/relationships/slideLayout" Target="../slideLayouts/slideLayout122.xml"/><Relationship Id="rId42" Type="http://schemas.openxmlformats.org/officeDocument/2006/relationships/slideLayout" Target="../slideLayouts/slideLayout143.xml"/><Relationship Id="rId47" Type="http://schemas.openxmlformats.org/officeDocument/2006/relationships/slideLayout" Target="../slideLayouts/slideLayout148.xml"/><Relationship Id="rId63" Type="http://schemas.openxmlformats.org/officeDocument/2006/relationships/slideLayout" Target="../slideLayouts/slideLayout164.xml"/><Relationship Id="rId68" Type="http://schemas.openxmlformats.org/officeDocument/2006/relationships/slideLayout" Target="../slideLayouts/slideLayout169.xml"/><Relationship Id="rId7" Type="http://schemas.openxmlformats.org/officeDocument/2006/relationships/slideLayout" Target="../slideLayouts/slideLayout108.xml"/><Relationship Id="rId71" Type="http://schemas.openxmlformats.org/officeDocument/2006/relationships/theme" Target="../theme/theme6.xml"/><Relationship Id="rId2" Type="http://schemas.openxmlformats.org/officeDocument/2006/relationships/slideLayout" Target="../slideLayouts/slideLayout103.xml"/><Relationship Id="rId16" Type="http://schemas.openxmlformats.org/officeDocument/2006/relationships/slideLayout" Target="../slideLayouts/slideLayout117.xml"/><Relationship Id="rId29" Type="http://schemas.openxmlformats.org/officeDocument/2006/relationships/slideLayout" Target="../slideLayouts/slideLayout130.xml"/><Relationship Id="rId11" Type="http://schemas.openxmlformats.org/officeDocument/2006/relationships/slideLayout" Target="../slideLayouts/slideLayout112.xml"/><Relationship Id="rId24" Type="http://schemas.openxmlformats.org/officeDocument/2006/relationships/slideLayout" Target="../slideLayouts/slideLayout125.xml"/><Relationship Id="rId32" Type="http://schemas.openxmlformats.org/officeDocument/2006/relationships/slideLayout" Target="../slideLayouts/slideLayout133.xml"/><Relationship Id="rId37" Type="http://schemas.openxmlformats.org/officeDocument/2006/relationships/slideLayout" Target="../slideLayouts/slideLayout138.xml"/><Relationship Id="rId40" Type="http://schemas.openxmlformats.org/officeDocument/2006/relationships/slideLayout" Target="../slideLayouts/slideLayout141.xml"/><Relationship Id="rId45" Type="http://schemas.openxmlformats.org/officeDocument/2006/relationships/slideLayout" Target="../slideLayouts/slideLayout146.xml"/><Relationship Id="rId53" Type="http://schemas.openxmlformats.org/officeDocument/2006/relationships/slideLayout" Target="../slideLayouts/slideLayout154.xml"/><Relationship Id="rId58" Type="http://schemas.openxmlformats.org/officeDocument/2006/relationships/slideLayout" Target="../slideLayouts/slideLayout159.xml"/><Relationship Id="rId66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06.xml"/><Relationship Id="rId61" Type="http://schemas.openxmlformats.org/officeDocument/2006/relationships/slideLayout" Target="../slideLayouts/slideLayout162.xml"/><Relationship Id="rId19" Type="http://schemas.openxmlformats.org/officeDocument/2006/relationships/slideLayout" Target="../slideLayouts/slideLayout120.xml"/><Relationship Id="rId14" Type="http://schemas.openxmlformats.org/officeDocument/2006/relationships/slideLayout" Target="../slideLayouts/slideLayout115.xml"/><Relationship Id="rId22" Type="http://schemas.openxmlformats.org/officeDocument/2006/relationships/slideLayout" Target="../slideLayouts/slideLayout123.xml"/><Relationship Id="rId27" Type="http://schemas.openxmlformats.org/officeDocument/2006/relationships/slideLayout" Target="../slideLayouts/slideLayout128.xml"/><Relationship Id="rId30" Type="http://schemas.openxmlformats.org/officeDocument/2006/relationships/slideLayout" Target="../slideLayouts/slideLayout131.xml"/><Relationship Id="rId35" Type="http://schemas.openxmlformats.org/officeDocument/2006/relationships/slideLayout" Target="../slideLayouts/slideLayout136.xml"/><Relationship Id="rId43" Type="http://schemas.openxmlformats.org/officeDocument/2006/relationships/slideLayout" Target="../slideLayouts/slideLayout144.xml"/><Relationship Id="rId48" Type="http://schemas.openxmlformats.org/officeDocument/2006/relationships/slideLayout" Target="../slideLayouts/slideLayout149.xml"/><Relationship Id="rId56" Type="http://schemas.openxmlformats.org/officeDocument/2006/relationships/slideLayout" Target="../slideLayouts/slideLayout157.xml"/><Relationship Id="rId64" Type="http://schemas.openxmlformats.org/officeDocument/2006/relationships/slideLayout" Target="../slideLayouts/slideLayout165.xml"/><Relationship Id="rId69" Type="http://schemas.openxmlformats.org/officeDocument/2006/relationships/slideLayout" Target="../slideLayouts/slideLayout170.xml"/><Relationship Id="rId8" Type="http://schemas.openxmlformats.org/officeDocument/2006/relationships/slideLayout" Target="../slideLayouts/slideLayout109.xml"/><Relationship Id="rId51" Type="http://schemas.openxmlformats.org/officeDocument/2006/relationships/slideLayout" Target="../slideLayouts/slideLayout152.xml"/><Relationship Id="rId3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13.xml"/><Relationship Id="rId17" Type="http://schemas.openxmlformats.org/officeDocument/2006/relationships/slideLayout" Target="../slideLayouts/slideLayout118.xml"/><Relationship Id="rId25" Type="http://schemas.openxmlformats.org/officeDocument/2006/relationships/slideLayout" Target="../slideLayouts/slideLayout126.xml"/><Relationship Id="rId33" Type="http://schemas.openxmlformats.org/officeDocument/2006/relationships/slideLayout" Target="../slideLayouts/slideLayout134.xml"/><Relationship Id="rId38" Type="http://schemas.openxmlformats.org/officeDocument/2006/relationships/slideLayout" Target="../slideLayouts/slideLayout139.xml"/><Relationship Id="rId46" Type="http://schemas.openxmlformats.org/officeDocument/2006/relationships/slideLayout" Target="../slideLayouts/slideLayout147.xml"/><Relationship Id="rId59" Type="http://schemas.openxmlformats.org/officeDocument/2006/relationships/slideLayout" Target="../slideLayouts/slideLayout160.xml"/><Relationship Id="rId67" Type="http://schemas.openxmlformats.org/officeDocument/2006/relationships/slideLayout" Target="../slideLayouts/slideLayout168.xml"/><Relationship Id="rId20" Type="http://schemas.openxmlformats.org/officeDocument/2006/relationships/slideLayout" Target="../slideLayouts/slideLayout121.xml"/><Relationship Id="rId41" Type="http://schemas.openxmlformats.org/officeDocument/2006/relationships/slideLayout" Target="../slideLayouts/slideLayout142.xml"/><Relationship Id="rId54" Type="http://schemas.openxmlformats.org/officeDocument/2006/relationships/slideLayout" Target="../slideLayouts/slideLayout155.xml"/><Relationship Id="rId62" Type="http://schemas.openxmlformats.org/officeDocument/2006/relationships/slideLayout" Target="../slideLayouts/slideLayout163.xml"/><Relationship Id="rId70" Type="http://schemas.openxmlformats.org/officeDocument/2006/relationships/slideLayout" Target="../slideLayouts/slideLayout171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16.xml"/><Relationship Id="rId23" Type="http://schemas.openxmlformats.org/officeDocument/2006/relationships/slideLayout" Target="../slideLayouts/slideLayout124.xml"/><Relationship Id="rId28" Type="http://schemas.openxmlformats.org/officeDocument/2006/relationships/slideLayout" Target="../slideLayouts/slideLayout129.xml"/><Relationship Id="rId36" Type="http://schemas.openxmlformats.org/officeDocument/2006/relationships/slideLayout" Target="../slideLayouts/slideLayout137.xml"/><Relationship Id="rId49" Type="http://schemas.openxmlformats.org/officeDocument/2006/relationships/slideLayout" Target="../slideLayouts/slideLayout150.xml"/><Relationship Id="rId57" Type="http://schemas.openxmlformats.org/officeDocument/2006/relationships/slideLayout" Target="../slideLayouts/slideLayout158.xml"/><Relationship Id="rId10" Type="http://schemas.openxmlformats.org/officeDocument/2006/relationships/slideLayout" Target="../slideLayouts/slideLayout111.xml"/><Relationship Id="rId31" Type="http://schemas.openxmlformats.org/officeDocument/2006/relationships/slideLayout" Target="../slideLayouts/slideLayout132.xml"/><Relationship Id="rId44" Type="http://schemas.openxmlformats.org/officeDocument/2006/relationships/slideLayout" Target="../slideLayouts/slideLayout145.xml"/><Relationship Id="rId52" Type="http://schemas.openxmlformats.org/officeDocument/2006/relationships/slideLayout" Target="../slideLayouts/slideLayout153.xml"/><Relationship Id="rId60" Type="http://schemas.openxmlformats.org/officeDocument/2006/relationships/slideLayout" Target="../slideLayouts/slideLayout161.xml"/><Relationship Id="rId65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3" Type="http://schemas.openxmlformats.org/officeDocument/2006/relationships/slideLayout" Target="../slideLayouts/slideLayout114.xml"/><Relationship Id="rId18" Type="http://schemas.openxmlformats.org/officeDocument/2006/relationships/slideLayout" Target="../slideLayouts/slideLayout119.xml"/><Relationship Id="rId39" Type="http://schemas.openxmlformats.org/officeDocument/2006/relationships/slideLayout" Target="../slideLayouts/slideLayout140.xml"/><Relationship Id="rId34" Type="http://schemas.openxmlformats.org/officeDocument/2006/relationships/slideLayout" Target="../slideLayouts/slideLayout135.xml"/><Relationship Id="rId50" Type="http://schemas.openxmlformats.org/officeDocument/2006/relationships/slideLayout" Target="../slideLayouts/slideLayout151.xml"/><Relationship Id="rId55" Type="http://schemas.openxmlformats.org/officeDocument/2006/relationships/slideLayout" Target="../slideLayouts/slideLayout156.xml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84.xml"/><Relationship Id="rId18" Type="http://schemas.openxmlformats.org/officeDocument/2006/relationships/slideLayout" Target="../slideLayouts/slideLayout189.xml"/><Relationship Id="rId26" Type="http://schemas.openxmlformats.org/officeDocument/2006/relationships/slideLayout" Target="../slideLayouts/slideLayout197.xml"/><Relationship Id="rId3" Type="http://schemas.openxmlformats.org/officeDocument/2006/relationships/slideLayout" Target="../slideLayouts/slideLayout174.xml"/><Relationship Id="rId21" Type="http://schemas.openxmlformats.org/officeDocument/2006/relationships/slideLayout" Target="../slideLayouts/slideLayout192.xml"/><Relationship Id="rId7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83.xml"/><Relationship Id="rId17" Type="http://schemas.openxmlformats.org/officeDocument/2006/relationships/slideLayout" Target="../slideLayouts/slideLayout188.xml"/><Relationship Id="rId25" Type="http://schemas.openxmlformats.org/officeDocument/2006/relationships/slideLayout" Target="../slideLayouts/slideLayout196.xml"/><Relationship Id="rId33" Type="http://schemas.openxmlformats.org/officeDocument/2006/relationships/theme" Target="../theme/theme7.xml"/><Relationship Id="rId2" Type="http://schemas.openxmlformats.org/officeDocument/2006/relationships/slideLayout" Target="../slideLayouts/slideLayout173.xml"/><Relationship Id="rId16" Type="http://schemas.openxmlformats.org/officeDocument/2006/relationships/slideLayout" Target="../slideLayouts/slideLayout187.xml"/><Relationship Id="rId20" Type="http://schemas.openxmlformats.org/officeDocument/2006/relationships/slideLayout" Target="../slideLayouts/slideLayout191.xml"/><Relationship Id="rId29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82.xml"/><Relationship Id="rId24" Type="http://schemas.openxmlformats.org/officeDocument/2006/relationships/slideLayout" Target="../slideLayouts/slideLayout195.xml"/><Relationship Id="rId32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76.xml"/><Relationship Id="rId15" Type="http://schemas.openxmlformats.org/officeDocument/2006/relationships/slideLayout" Target="../slideLayouts/slideLayout186.xml"/><Relationship Id="rId23" Type="http://schemas.openxmlformats.org/officeDocument/2006/relationships/slideLayout" Target="../slideLayouts/slideLayout194.xml"/><Relationship Id="rId28" Type="http://schemas.openxmlformats.org/officeDocument/2006/relationships/slideLayout" Target="../slideLayouts/slideLayout199.xml"/><Relationship Id="rId10" Type="http://schemas.openxmlformats.org/officeDocument/2006/relationships/slideLayout" Target="../slideLayouts/slideLayout181.xml"/><Relationship Id="rId19" Type="http://schemas.openxmlformats.org/officeDocument/2006/relationships/slideLayout" Target="../slideLayouts/slideLayout190.xml"/><Relationship Id="rId31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80.xml"/><Relationship Id="rId14" Type="http://schemas.openxmlformats.org/officeDocument/2006/relationships/slideLayout" Target="../slideLayouts/slideLayout185.xml"/><Relationship Id="rId22" Type="http://schemas.openxmlformats.org/officeDocument/2006/relationships/slideLayout" Target="../slideLayouts/slideLayout193.xml"/><Relationship Id="rId27" Type="http://schemas.openxmlformats.org/officeDocument/2006/relationships/slideLayout" Target="../slideLayouts/slideLayout198.xml"/><Relationship Id="rId30" Type="http://schemas.openxmlformats.org/officeDocument/2006/relationships/slideLayout" Target="../slideLayouts/slideLayout201.xml"/><Relationship Id="rId8" Type="http://schemas.openxmlformats.org/officeDocument/2006/relationships/slideLayout" Target="../slideLayouts/slideLayout17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206.xml"/><Relationship Id="rId7" Type="http://schemas.openxmlformats.org/officeDocument/2006/relationships/slideLayout" Target="../slideLayouts/slideLayout210.xml"/><Relationship Id="rId12" Type="http://schemas.openxmlformats.org/officeDocument/2006/relationships/slideLayout" Target="../slideLayouts/slideLayout215.xml"/><Relationship Id="rId2" Type="http://schemas.openxmlformats.org/officeDocument/2006/relationships/slideLayout" Target="../slideLayouts/slideLayout205.xml"/><Relationship Id="rId1" Type="http://schemas.openxmlformats.org/officeDocument/2006/relationships/slideLayout" Target="../slideLayouts/slideLayout204.xml"/><Relationship Id="rId6" Type="http://schemas.openxmlformats.org/officeDocument/2006/relationships/slideLayout" Target="../slideLayouts/slideLayout209.xml"/><Relationship Id="rId11" Type="http://schemas.openxmlformats.org/officeDocument/2006/relationships/slideLayout" Target="../slideLayouts/slideLayout214.xml"/><Relationship Id="rId5" Type="http://schemas.openxmlformats.org/officeDocument/2006/relationships/slideLayout" Target="../slideLayouts/slideLayout208.xml"/><Relationship Id="rId10" Type="http://schemas.openxmlformats.org/officeDocument/2006/relationships/slideLayout" Target="../slideLayouts/slideLayout213.xml"/><Relationship Id="rId4" Type="http://schemas.openxmlformats.org/officeDocument/2006/relationships/slideLayout" Target="../slideLayouts/slideLayout207.xml"/><Relationship Id="rId9" Type="http://schemas.openxmlformats.org/officeDocument/2006/relationships/slideLayout" Target="../slideLayouts/slideLayout2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78F17-CF6F-441E-9FAD-6FDD72241087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  <p:sldLayoutId id="2147483745" r:id="rId19"/>
    <p:sldLayoutId id="2147483746" r:id="rId20"/>
    <p:sldLayoutId id="2147483747" r:id="rId21"/>
    <p:sldLayoutId id="2147483748" r:id="rId22"/>
    <p:sldLayoutId id="2147483749" r:id="rId23"/>
    <p:sldLayoutId id="2147483750" r:id="rId24"/>
    <p:sldLayoutId id="2147483751" r:id="rId25"/>
    <p:sldLayoutId id="2147483752" r:id="rId26"/>
    <p:sldLayoutId id="2147483753" r:id="rId27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796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796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796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796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796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796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796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796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796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34C31-475E-4A2F-A9AA-BA95AC06B52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43B4A-7628-478F-BD81-93B0BA7BE246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2" r:id="rId18"/>
    <p:sldLayoutId id="2147483773" r:id="rId19"/>
    <p:sldLayoutId id="2147483774" r:id="rId20"/>
    <p:sldLayoutId id="2147483775" r:id="rId21"/>
    <p:sldLayoutId id="2147483776" r:id="rId22"/>
    <p:sldLayoutId id="2147483777" r:id="rId23"/>
    <p:sldLayoutId id="2147483778" r:id="rId24"/>
    <p:sldLayoutId id="2147483779" r:id="rId25"/>
    <p:sldLayoutId id="2147483780" r:id="rId26"/>
    <p:sldLayoutId id="2147483781" r:id="rId27"/>
    <p:sldLayoutId id="2147483782" r:id="rId28"/>
    <p:sldLayoutId id="2147483783" r:id="rId29"/>
    <p:sldLayoutId id="2147483784" r:id="rId30"/>
    <p:sldLayoutId id="2147483785" r:id="rId31"/>
    <p:sldLayoutId id="2147483786" r:id="rId32"/>
    <p:sldLayoutId id="2147483787" r:id="rId33"/>
    <p:sldLayoutId id="2147483788" r:id="rId34"/>
    <p:sldLayoutId id="2147483789" r:id="rId35"/>
    <p:sldLayoutId id="2147483790" r:id="rId36"/>
    <p:sldLayoutId id="2147483791" r:id="rId37"/>
    <p:sldLayoutId id="2147483792" r:id="rId38"/>
    <p:sldLayoutId id="2147483793" r:id="rId39"/>
    <p:sldLayoutId id="2147483794" r:id="rId40"/>
    <p:sldLayoutId id="2147483795" r:id="rId41"/>
    <p:sldLayoutId id="2147483796" r:id="rId42"/>
    <p:sldLayoutId id="2147483797" r:id="rId43"/>
    <p:sldLayoutId id="2147483798" r:id="rId44"/>
    <p:sldLayoutId id="2147483799" r:id="rId45"/>
    <p:sldLayoutId id="2147483800" r:id="rId46"/>
    <p:sldLayoutId id="2147483801" r:id="rId47"/>
    <p:sldLayoutId id="2147483802" r:id="rId48"/>
    <p:sldLayoutId id="2147483803" r:id="rId49"/>
    <p:sldLayoutId id="2147483804" r:id="rId50"/>
    <p:sldLayoutId id="2147483805" r:id="rId51"/>
    <p:sldLayoutId id="2147483806" r:id="rId52"/>
    <p:sldLayoutId id="2147483807" r:id="rId53"/>
    <p:sldLayoutId id="2147483808" r:id="rId54"/>
    <p:sldLayoutId id="2147483809" r:id="rId55"/>
    <p:sldLayoutId id="2147483810" r:id="rId56"/>
    <p:sldLayoutId id="2147483811" r:id="rId57"/>
    <p:sldLayoutId id="2147483812" r:id="rId58"/>
    <p:sldLayoutId id="2147483813" r:id="rId59"/>
    <p:sldLayoutId id="2147483814" r:id="rId60"/>
    <p:sldLayoutId id="2147483815" r:id="rId61"/>
    <p:sldLayoutId id="2147483816" r:id="rId62"/>
    <p:sldLayoutId id="2147483817" r:id="rId63"/>
    <p:sldLayoutId id="2147483818" r:id="rId64"/>
    <p:sldLayoutId id="2147483819" r:id="rId65"/>
    <p:sldLayoutId id="2147483820" r:id="rId66"/>
    <p:sldLayoutId id="2147483821" r:id="rId67"/>
    <p:sldLayoutId id="2147483822" r:id="rId68"/>
    <p:sldLayoutId id="2147483823" r:id="rId69"/>
    <p:sldLayoutId id="2147483824" r:id="rId70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157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  <p:sldLayoutId id="2147483842" r:id="rId17"/>
    <p:sldLayoutId id="2147483843" r:id="rId18"/>
    <p:sldLayoutId id="2147483844" r:id="rId19"/>
    <p:sldLayoutId id="2147483845" r:id="rId20"/>
    <p:sldLayoutId id="2147483846" r:id="rId21"/>
    <p:sldLayoutId id="2147483847" r:id="rId22"/>
    <p:sldLayoutId id="2147483848" r:id="rId23"/>
    <p:sldLayoutId id="2147483849" r:id="rId24"/>
    <p:sldLayoutId id="2147483850" r:id="rId25"/>
    <p:sldLayoutId id="2147483851" r:id="rId26"/>
    <p:sldLayoutId id="2147483852" r:id="rId27"/>
    <p:sldLayoutId id="2147483853" r:id="rId28"/>
    <p:sldLayoutId id="2147483854" r:id="rId29"/>
    <p:sldLayoutId id="2147483855" r:id="rId30"/>
    <p:sldLayoutId id="2147483856" r:id="rId31"/>
    <p:sldLayoutId id="2147483857" r:id="rId32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3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9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25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1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07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03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31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1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-38456"/>
            <a:ext cx="12188825" cy="6854297"/>
          </a:xfrm>
          <a:prstGeom prst="rect">
            <a:avLst/>
          </a:prstGeom>
          <a:solidFill>
            <a:srgbClr val="663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zh-CN" altLang="en-US" sz="2665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11545143" y="447597"/>
            <a:ext cx="507869" cy="366088"/>
          </a:xfrm>
        </p:spPr>
        <p:txBody>
          <a:bodyPr/>
          <a:lstStyle/>
          <a:p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/>
              <a:t>1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7" name="灯片编号占位符 1"/>
          <p:cNvSpPr txBox="1"/>
          <p:nvPr/>
        </p:nvSpPr>
        <p:spPr>
          <a:xfrm>
            <a:off x="5651687" y="451792"/>
            <a:ext cx="507869" cy="366088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1031240" rtl="0" eaLnBrk="1" latinLnBrk="0" hangingPunct="1">
              <a:defRPr sz="9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5620" algn="l" defTabSz="103124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875" algn="l" defTabSz="103124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95" algn="l" defTabSz="103124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115" algn="l" defTabSz="103124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370" algn="l" defTabSz="103124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990" algn="l" defTabSz="103124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10" algn="l" defTabSz="103124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230" algn="l" defTabSz="103124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1200">
                <a:solidFill>
                  <a:srgbClr val="262626">
                    <a:lumMod val="50000"/>
                    <a:lumOff val="50000"/>
                  </a:srgbClr>
                </a:solidFill>
              </a:rPr>
              <a:pPr/>
              <a:t>1</a:t>
            </a:fld>
            <a:endParaRPr lang="en-US" sz="12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179994" y="470147"/>
            <a:ext cx="5662725" cy="583709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zh-CN" altLang="en-US" sz="2665">
              <a:solidFill>
                <a:srgbClr val="FFFFFF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880" y="292963"/>
            <a:ext cx="6831667" cy="6565037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2927508" y="1427764"/>
            <a:ext cx="6094413" cy="36317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1374140">
              <a:lnSpc>
                <a:spcPts val="6930"/>
              </a:lnSpc>
            </a:pPr>
            <a:r>
              <a:rPr lang="en-US" altLang="zh-CN" sz="4265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30</a:t>
            </a:r>
            <a:r>
              <a:rPr lang="en-US" altLang="zh-CN" sz="4265" b="1" dirty="0">
                <a:solidFill>
                  <a:srgbClr val="15AA9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4265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套</a:t>
            </a:r>
          </a:p>
          <a:p>
            <a:pPr algn="ctr" defTabSz="1374140">
              <a:lnSpc>
                <a:spcPts val="6930"/>
              </a:lnSpc>
            </a:pPr>
            <a:r>
              <a:rPr lang="zh-CN" altLang="en-US" sz="4600" b="1" smtClean="0">
                <a:solidFill>
                  <a:srgbClr val="663825"/>
                </a:solidFill>
                <a:latin typeface="微软雅黑" panose="020B0503020204020204" charset="-122"/>
                <a:ea typeface="微软雅黑" panose="020B0503020204020204" charset="-122"/>
              </a:rPr>
              <a:t>咖啡色数据分析</a:t>
            </a:r>
            <a:endParaRPr lang="en-US" altLang="zh-CN" sz="4600" b="1" smtClean="0">
              <a:solidFill>
                <a:srgbClr val="663825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1374140">
              <a:lnSpc>
                <a:spcPts val="6930"/>
              </a:lnSpc>
            </a:pPr>
            <a:r>
              <a:rPr lang="en-US" altLang="zh-CN" sz="5330" b="1" smtClean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5330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图表合集</a:t>
            </a:r>
            <a:endParaRPr lang="en-US" altLang="zh-CN" sz="5330" b="1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1374140">
              <a:lnSpc>
                <a:spcPts val="6930"/>
              </a:lnSpc>
            </a:pPr>
            <a:endParaRPr lang="zh-CN" altLang="en-US" sz="3735" b="1" dirty="0">
              <a:solidFill>
                <a:srgbClr val="15AA9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221123" y="4498063"/>
            <a:ext cx="3603322" cy="457081"/>
          </a:xfrm>
          <a:prstGeom prst="roundRect">
            <a:avLst>
              <a:gd name="adj" fmla="val 50000"/>
            </a:avLst>
          </a:prstGeom>
          <a:solidFill>
            <a:srgbClr val="663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并列</a:t>
            </a:r>
            <a:r>
              <a:rPr lang="zh-CN" altLang="en-US"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关系</a:t>
            </a:r>
            <a:r>
              <a:rPr lang="en-US" altLang="zh-CN" sz="20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0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数据关系</a:t>
            </a:r>
            <a:endParaRPr lang="zh-CN" altLang="en-US" sz="20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088230" y="4421882"/>
            <a:ext cx="3846252" cy="613674"/>
          </a:xfrm>
          <a:prstGeom prst="roundRect">
            <a:avLst>
              <a:gd name="adj" fmla="val 50000"/>
            </a:avLst>
          </a:prstGeom>
          <a:noFill/>
          <a:ln>
            <a:solidFill>
              <a:srgbClr val="663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>
              <a:solidFill>
                <a:srgbClr val="FFFF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22" y="447597"/>
            <a:ext cx="2645802" cy="142312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722" y="1932720"/>
            <a:ext cx="2645802" cy="142118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722" y="3459527"/>
            <a:ext cx="2632388" cy="142993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5575" y="458722"/>
            <a:ext cx="2744418" cy="141200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7603" y="1950484"/>
            <a:ext cx="2742390" cy="14034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7603" y="3433667"/>
            <a:ext cx="2742390" cy="145579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65575" y="4969218"/>
            <a:ext cx="2744418" cy="13285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2545" y="4969218"/>
            <a:ext cx="2662565" cy="133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73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792568" y="1631279"/>
          <a:ext cx="10458579" cy="2299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739302" y="992762"/>
            <a:ext cx="2629711" cy="550968"/>
            <a:chOff x="739302" y="2124138"/>
            <a:chExt cx="2629711" cy="550968"/>
          </a:xfrm>
        </p:grpSpPr>
        <p:sp>
          <p:nvSpPr>
            <p:cNvPr id="6" name="文本框 5"/>
            <p:cNvSpPr txBox="1"/>
            <p:nvPr/>
          </p:nvSpPr>
          <p:spPr>
            <a:xfrm>
              <a:off x="749030" y="2124138"/>
              <a:ext cx="18839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C4DAD"/>
                  </a:solidFill>
                </a:rPr>
                <a:t>Month</a:t>
              </a:r>
              <a:r>
                <a:rPr lang="zh-CN" altLang="en-US" sz="1400" dirty="0">
                  <a:solidFill>
                    <a:srgbClr val="0C4DAD"/>
                  </a:solidFill>
                </a:rPr>
                <a:t>：</a:t>
              </a:r>
              <a:r>
                <a:rPr lang="en-US" altLang="zh-CN" sz="1400" dirty="0"/>
                <a:t>November</a:t>
              </a:r>
              <a:endParaRPr lang="zh-CN" altLang="en-US" sz="14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39302" y="2367329"/>
              <a:ext cx="2629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C4DAD"/>
                  </a:solidFill>
                </a:rPr>
                <a:t>Total Sales</a:t>
              </a:r>
              <a:r>
                <a:rPr lang="zh-CN" altLang="en-US" sz="1400" dirty="0">
                  <a:solidFill>
                    <a:srgbClr val="0C4DAD"/>
                  </a:solidFill>
                </a:rPr>
                <a:t>：</a:t>
              </a:r>
              <a:r>
                <a:rPr lang="en-US" altLang="zh-CN" sz="1400" dirty="0"/>
                <a:t>$5,000,000</a:t>
              </a:r>
              <a:endParaRPr lang="zh-CN" altLang="en-US" sz="14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369013" y="983034"/>
            <a:ext cx="2629711" cy="550968"/>
            <a:chOff x="739302" y="2124138"/>
            <a:chExt cx="2629711" cy="550968"/>
          </a:xfrm>
        </p:grpSpPr>
        <p:sp>
          <p:nvSpPr>
            <p:cNvPr id="9" name="文本框 8"/>
            <p:cNvSpPr txBox="1"/>
            <p:nvPr/>
          </p:nvSpPr>
          <p:spPr>
            <a:xfrm>
              <a:off x="749030" y="2124138"/>
              <a:ext cx="18839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C4DAD"/>
                  </a:solidFill>
                </a:rPr>
                <a:t>Month</a:t>
              </a:r>
              <a:r>
                <a:rPr lang="zh-CN" altLang="en-US" sz="1400" dirty="0">
                  <a:solidFill>
                    <a:srgbClr val="0C4DAD"/>
                  </a:solidFill>
                </a:rPr>
                <a:t>：</a:t>
              </a:r>
              <a:r>
                <a:rPr lang="en-US" altLang="zh-CN" sz="1400" dirty="0"/>
                <a:t>November</a:t>
              </a:r>
              <a:endParaRPr lang="zh-CN" altLang="en-US" sz="14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39302" y="2367329"/>
              <a:ext cx="2629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C4DAD"/>
                  </a:solidFill>
                </a:rPr>
                <a:t>Total Sales</a:t>
              </a:r>
              <a:r>
                <a:rPr lang="zh-CN" altLang="en-US" sz="1400" dirty="0">
                  <a:solidFill>
                    <a:srgbClr val="0C4DAD"/>
                  </a:solidFill>
                </a:rPr>
                <a:t>：</a:t>
              </a:r>
              <a:r>
                <a:rPr lang="en-US" altLang="zh-CN" sz="1400" dirty="0"/>
                <a:t>$5,000,000</a:t>
              </a:r>
              <a:endParaRPr lang="zh-CN" altLang="en-US" sz="14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115458" y="992762"/>
            <a:ext cx="2629711" cy="550968"/>
            <a:chOff x="739302" y="2124138"/>
            <a:chExt cx="2629711" cy="550968"/>
          </a:xfrm>
        </p:grpSpPr>
        <p:sp>
          <p:nvSpPr>
            <p:cNvPr id="12" name="文本框 11"/>
            <p:cNvSpPr txBox="1"/>
            <p:nvPr/>
          </p:nvSpPr>
          <p:spPr>
            <a:xfrm>
              <a:off x="749030" y="2124138"/>
              <a:ext cx="18839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C4DAD"/>
                  </a:solidFill>
                </a:rPr>
                <a:t>Month</a:t>
              </a:r>
              <a:r>
                <a:rPr lang="zh-CN" altLang="en-US" sz="1400" dirty="0">
                  <a:solidFill>
                    <a:srgbClr val="0C4DAD"/>
                  </a:solidFill>
                </a:rPr>
                <a:t>：</a:t>
              </a:r>
              <a:r>
                <a:rPr lang="en-US" altLang="zh-CN" sz="1400" dirty="0"/>
                <a:t>November</a:t>
              </a:r>
              <a:endParaRPr lang="zh-CN" altLang="en-US" sz="14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39302" y="2367329"/>
              <a:ext cx="2629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C4DAD"/>
                  </a:solidFill>
                </a:rPr>
                <a:t>Total Sales</a:t>
              </a:r>
              <a:r>
                <a:rPr lang="zh-CN" altLang="en-US" sz="1400" dirty="0">
                  <a:solidFill>
                    <a:srgbClr val="0C4DAD"/>
                  </a:solidFill>
                </a:rPr>
                <a:t>：</a:t>
              </a:r>
              <a:r>
                <a:rPr lang="en-US" altLang="zh-CN" sz="1400" dirty="0"/>
                <a:t>$5,000,000</a:t>
              </a:r>
              <a:endParaRPr lang="zh-CN" altLang="en-US" sz="14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861903" y="1002490"/>
            <a:ext cx="2629711" cy="550968"/>
            <a:chOff x="739302" y="2124138"/>
            <a:chExt cx="2629711" cy="550968"/>
          </a:xfrm>
        </p:grpSpPr>
        <p:sp>
          <p:nvSpPr>
            <p:cNvPr id="15" name="文本框 14"/>
            <p:cNvSpPr txBox="1"/>
            <p:nvPr/>
          </p:nvSpPr>
          <p:spPr>
            <a:xfrm>
              <a:off x="749030" y="2124138"/>
              <a:ext cx="18839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C4DAD"/>
                  </a:solidFill>
                </a:rPr>
                <a:t>Month</a:t>
              </a:r>
              <a:r>
                <a:rPr lang="zh-CN" altLang="en-US" sz="1400" dirty="0">
                  <a:solidFill>
                    <a:srgbClr val="0C4DAD"/>
                  </a:solidFill>
                </a:rPr>
                <a:t>：</a:t>
              </a:r>
              <a:r>
                <a:rPr lang="en-US" altLang="zh-CN" sz="1400" dirty="0"/>
                <a:t>November</a:t>
              </a:r>
              <a:endParaRPr lang="zh-CN" altLang="en-US" sz="14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39302" y="2367329"/>
              <a:ext cx="2629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C4DAD"/>
                  </a:solidFill>
                </a:rPr>
                <a:t>Total Sales</a:t>
              </a:r>
              <a:r>
                <a:rPr lang="zh-CN" altLang="en-US" sz="1400" dirty="0">
                  <a:solidFill>
                    <a:srgbClr val="0C4DAD"/>
                  </a:solidFill>
                </a:rPr>
                <a:t>：</a:t>
              </a:r>
              <a:r>
                <a:rPr lang="en-US" altLang="zh-CN" sz="1400" dirty="0"/>
                <a:t>$5,000,000</a:t>
              </a:r>
              <a:endParaRPr lang="zh-CN" altLang="en-US" sz="1400" dirty="0"/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7412471" y="3494124"/>
            <a:ext cx="0" cy="63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23440" y="4144159"/>
            <a:ext cx="1224000" cy="594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Highlights</a:t>
            </a:r>
            <a:endParaRPr lang="zh-CN" altLang="en-US" sz="12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2265570" y="4240062"/>
            <a:ext cx="1818392" cy="360000"/>
            <a:chOff x="2265570" y="5371438"/>
            <a:chExt cx="1818392" cy="360000"/>
          </a:xfrm>
        </p:grpSpPr>
        <p:sp>
          <p:nvSpPr>
            <p:cNvPr id="23" name="文本框 22"/>
            <p:cNvSpPr txBox="1"/>
            <p:nvPr/>
          </p:nvSpPr>
          <p:spPr>
            <a:xfrm>
              <a:off x="2265570" y="5382244"/>
              <a:ext cx="734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solidFill>
                    <a:srgbClr val="57585A"/>
                  </a:solidFill>
                </a:rPr>
                <a:t>201X</a:t>
              </a:r>
              <a:endParaRPr lang="zh-CN" altLang="en-US" sz="1400" dirty="0">
                <a:solidFill>
                  <a:srgbClr val="57585A"/>
                </a:solidFill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2846560" y="5371438"/>
              <a:ext cx="0" cy="360000"/>
            </a:xfrm>
            <a:prstGeom prst="line">
              <a:avLst/>
            </a:prstGeom>
            <a:ln w="12700">
              <a:solidFill>
                <a:srgbClr val="D7D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2866016" y="5381584"/>
              <a:ext cx="12179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57585A"/>
                  </a:solidFill>
                </a:rPr>
                <a:t>+17,356,123</a:t>
              </a:r>
              <a:endParaRPr lang="zh-CN" altLang="en-US" sz="1400" dirty="0">
                <a:solidFill>
                  <a:srgbClr val="57585A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504553" y="4240480"/>
            <a:ext cx="1818392" cy="360000"/>
            <a:chOff x="2265570" y="5371438"/>
            <a:chExt cx="1818392" cy="360000"/>
          </a:xfrm>
        </p:grpSpPr>
        <p:sp>
          <p:nvSpPr>
            <p:cNvPr id="27" name="文本框 26"/>
            <p:cNvSpPr txBox="1"/>
            <p:nvPr/>
          </p:nvSpPr>
          <p:spPr>
            <a:xfrm>
              <a:off x="2265570" y="5382244"/>
              <a:ext cx="734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solidFill>
                    <a:srgbClr val="57585A"/>
                  </a:solidFill>
                </a:rPr>
                <a:t>201X</a:t>
              </a:r>
              <a:endParaRPr lang="zh-CN" altLang="en-US" sz="1400" dirty="0">
                <a:solidFill>
                  <a:srgbClr val="57585A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2846560" y="5371438"/>
              <a:ext cx="0" cy="360000"/>
            </a:xfrm>
            <a:prstGeom prst="line">
              <a:avLst/>
            </a:prstGeom>
            <a:ln w="12700">
              <a:solidFill>
                <a:srgbClr val="D7D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2866016" y="5381584"/>
              <a:ext cx="12179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57585A"/>
                  </a:solidFill>
                </a:rPr>
                <a:t>+17,356,123</a:t>
              </a:r>
              <a:endParaRPr lang="zh-CN" altLang="en-US" sz="1400" dirty="0">
                <a:solidFill>
                  <a:srgbClr val="57585A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758128" y="4240898"/>
            <a:ext cx="1818392" cy="360000"/>
            <a:chOff x="2265570" y="5371438"/>
            <a:chExt cx="1818392" cy="360000"/>
          </a:xfrm>
        </p:grpSpPr>
        <p:sp>
          <p:nvSpPr>
            <p:cNvPr id="31" name="文本框 30"/>
            <p:cNvSpPr txBox="1"/>
            <p:nvPr/>
          </p:nvSpPr>
          <p:spPr>
            <a:xfrm>
              <a:off x="2265570" y="5382244"/>
              <a:ext cx="734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solidFill>
                    <a:srgbClr val="57585A"/>
                  </a:solidFill>
                </a:rPr>
                <a:t>201X</a:t>
              </a:r>
              <a:endParaRPr lang="zh-CN" altLang="en-US" sz="1400" dirty="0">
                <a:solidFill>
                  <a:srgbClr val="57585A"/>
                </a:solidFill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2846560" y="5371438"/>
              <a:ext cx="0" cy="360000"/>
            </a:xfrm>
            <a:prstGeom prst="line">
              <a:avLst/>
            </a:prstGeom>
            <a:ln w="12700">
              <a:solidFill>
                <a:srgbClr val="D7D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2866016" y="5381584"/>
              <a:ext cx="12179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57585A"/>
                  </a:solidFill>
                </a:rPr>
                <a:t>+17,356,123</a:t>
              </a:r>
              <a:endParaRPr lang="zh-CN" altLang="en-US" sz="1400" dirty="0">
                <a:solidFill>
                  <a:srgbClr val="57585A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9081450" y="4240062"/>
            <a:ext cx="1818392" cy="360000"/>
            <a:chOff x="2265570" y="5371438"/>
            <a:chExt cx="1818392" cy="360000"/>
          </a:xfrm>
        </p:grpSpPr>
        <p:sp>
          <p:nvSpPr>
            <p:cNvPr id="35" name="文本框 34"/>
            <p:cNvSpPr txBox="1"/>
            <p:nvPr/>
          </p:nvSpPr>
          <p:spPr>
            <a:xfrm>
              <a:off x="2265570" y="5382244"/>
              <a:ext cx="734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solidFill>
                    <a:srgbClr val="57585A"/>
                  </a:solidFill>
                </a:rPr>
                <a:t>201X</a:t>
              </a:r>
              <a:endParaRPr lang="zh-CN" altLang="en-US" sz="1400" dirty="0">
                <a:solidFill>
                  <a:srgbClr val="57585A"/>
                </a:solidFill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2846560" y="5371438"/>
              <a:ext cx="0" cy="360000"/>
            </a:xfrm>
            <a:prstGeom prst="line">
              <a:avLst/>
            </a:prstGeom>
            <a:ln w="12700">
              <a:solidFill>
                <a:srgbClr val="D7D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2866016" y="5381584"/>
              <a:ext cx="12179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57585A"/>
                  </a:solidFill>
                </a:rPr>
                <a:t>+17,356,123</a:t>
              </a:r>
              <a:endParaRPr lang="zh-CN" altLang="en-US" sz="1400" dirty="0">
                <a:solidFill>
                  <a:srgbClr val="57585A"/>
                </a:solidFill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823440" y="4134362"/>
            <a:ext cx="10216536" cy="0"/>
          </a:xfrm>
          <a:prstGeom prst="line">
            <a:avLst/>
          </a:prstGeom>
          <a:ln w="19050">
            <a:solidFill>
              <a:srgbClr val="D7D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835497" y="4738200"/>
            <a:ext cx="10216536" cy="0"/>
          </a:xfrm>
          <a:prstGeom prst="line">
            <a:avLst/>
          </a:prstGeom>
          <a:ln w="19050">
            <a:solidFill>
              <a:srgbClr val="D7D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1496318" y="5229423"/>
            <a:ext cx="1934629" cy="911955"/>
            <a:chOff x="468937" y="2419540"/>
            <a:chExt cx="1934629" cy="911955"/>
          </a:xfrm>
        </p:grpSpPr>
        <p:sp>
          <p:nvSpPr>
            <p:cNvPr id="41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967938" y="5229423"/>
            <a:ext cx="1934629" cy="911955"/>
            <a:chOff x="468937" y="2419540"/>
            <a:chExt cx="1934629" cy="911955"/>
          </a:xfrm>
        </p:grpSpPr>
        <p:sp>
          <p:nvSpPr>
            <p:cNvPr id="44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439558" y="5229423"/>
            <a:ext cx="1934629" cy="911955"/>
            <a:chOff x="468937" y="2419540"/>
            <a:chExt cx="1934629" cy="911955"/>
          </a:xfrm>
        </p:grpSpPr>
        <p:sp>
          <p:nvSpPr>
            <p:cNvPr id="47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1520752" y="1698056"/>
          <a:ext cx="4798492" cy="3553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883576" y="3516916"/>
            <a:ext cx="793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F9898"/>
                </a:solidFill>
              </a:rPr>
              <a:t>Product</a:t>
            </a:r>
          </a:p>
          <a:p>
            <a:r>
              <a:rPr lang="en-US" altLang="zh-CN" sz="1400" dirty="0">
                <a:solidFill>
                  <a:srgbClr val="0F9898"/>
                </a:solidFill>
              </a:rPr>
              <a:t>Issues</a:t>
            </a:r>
            <a:endParaRPr lang="zh-CN" altLang="en-US" sz="1400" dirty="0">
              <a:solidFill>
                <a:srgbClr val="0F9898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88708" y="1851698"/>
            <a:ext cx="10064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F9898"/>
                </a:solidFill>
              </a:rPr>
              <a:t>1</a:t>
            </a:r>
            <a:r>
              <a:rPr lang="en-US" altLang="zh-CN" baseline="30000" dirty="0">
                <a:solidFill>
                  <a:srgbClr val="0F9898"/>
                </a:solidFill>
              </a:rPr>
              <a:t>st—</a:t>
            </a:r>
          </a:p>
          <a:p>
            <a:r>
              <a:rPr lang="en-US" altLang="zh-CN" sz="2400" baseline="30000" dirty="0">
                <a:solidFill>
                  <a:srgbClr val="0F9898"/>
                </a:solidFill>
              </a:rPr>
              <a:t>Quarter</a:t>
            </a:r>
            <a:endParaRPr lang="zh-CN" altLang="en-US" sz="2400" dirty="0">
              <a:solidFill>
                <a:srgbClr val="0F9898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384878" y="1831810"/>
            <a:ext cx="617053" cy="617053"/>
            <a:chOff x="7346940" y="645082"/>
            <a:chExt cx="617053" cy="617053"/>
          </a:xfrm>
          <a:solidFill>
            <a:schemeClr val="accent2"/>
          </a:solidFill>
        </p:grpSpPr>
        <p:sp>
          <p:nvSpPr>
            <p:cNvPr id="2" name="椭圆 1"/>
            <p:cNvSpPr/>
            <p:nvPr/>
          </p:nvSpPr>
          <p:spPr>
            <a:xfrm>
              <a:off x="7346940" y="645082"/>
              <a:ext cx="617053" cy="6170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7404435" y="784331"/>
              <a:ext cx="502062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19%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384878" y="3166415"/>
            <a:ext cx="617053" cy="617053"/>
            <a:chOff x="7346940" y="645082"/>
            <a:chExt cx="617053" cy="617053"/>
          </a:xfrm>
          <a:solidFill>
            <a:schemeClr val="accent2"/>
          </a:solidFill>
        </p:grpSpPr>
        <p:sp>
          <p:nvSpPr>
            <p:cNvPr id="16" name="椭圆 15"/>
            <p:cNvSpPr/>
            <p:nvPr/>
          </p:nvSpPr>
          <p:spPr>
            <a:xfrm>
              <a:off x="7346940" y="645082"/>
              <a:ext cx="617053" cy="6170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7404435" y="784331"/>
              <a:ext cx="502061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46%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384878" y="4437095"/>
            <a:ext cx="617053" cy="617053"/>
            <a:chOff x="7346940" y="645082"/>
            <a:chExt cx="617053" cy="617053"/>
          </a:xfrm>
          <a:solidFill>
            <a:schemeClr val="accent2"/>
          </a:solidFill>
        </p:grpSpPr>
        <p:sp>
          <p:nvSpPr>
            <p:cNvPr id="19" name="椭圆 18"/>
            <p:cNvSpPr/>
            <p:nvPr/>
          </p:nvSpPr>
          <p:spPr>
            <a:xfrm>
              <a:off x="7346940" y="645082"/>
              <a:ext cx="617053" cy="6170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7404435" y="784331"/>
              <a:ext cx="502061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23%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718528" y="1726806"/>
            <a:ext cx="1934629" cy="911955"/>
            <a:chOff x="468937" y="2419540"/>
            <a:chExt cx="1934629" cy="911955"/>
          </a:xfrm>
        </p:grpSpPr>
        <p:sp>
          <p:nvSpPr>
            <p:cNvPr id="28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718528" y="3075158"/>
            <a:ext cx="1934629" cy="911955"/>
            <a:chOff x="468937" y="2419540"/>
            <a:chExt cx="1934629" cy="911955"/>
          </a:xfrm>
        </p:grpSpPr>
        <p:sp>
          <p:nvSpPr>
            <p:cNvPr id="31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718528" y="4423510"/>
            <a:ext cx="1934629" cy="911955"/>
            <a:chOff x="468937" y="2419540"/>
            <a:chExt cx="1934629" cy="911955"/>
          </a:xfrm>
        </p:grpSpPr>
        <p:sp>
          <p:nvSpPr>
            <p:cNvPr id="34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/>
          <p:cNvGraphicFramePr/>
          <p:nvPr/>
        </p:nvGraphicFramePr>
        <p:xfrm>
          <a:off x="838200" y="1536296"/>
          <a:ext cx="10381343" cy="3023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259944" y="4704441"/>
            <a:ext cx="3568481" cy="169277"/>
            <a:chOff x="3200400" y="3427202"/>
            <a:chExt cx="2572812" cy="168511"/>
          </a:xfrm>
        </p:grpSpPr>
        <p:grpSp>
          <p:nvGrpSpPr>
            <p:cNvPr id="18" name="Group 17"/>
            <p:cNvGrpSpPr/>
            <p:nvPr/>
          </p:nvGrpSpPr>
          <p:grpSpPr>
            <a:xfrm>
              <a:off x="3200400" y="3427202"/>
              <a:ext cx="467526" cy="168511"/>
              <a:chOff x="3870964" y="3265019"/>
              <a:chExt cx="467526" cy="168511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3870964" y="3284813"/>
                <a:ext cx="114300" cy="114300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30" name="Rectangle 1436"/>
              <p:cNvSpPr>
                <a:spLocks noChangeArrowheads="1"/>
              </p:cNvSpPr>
              <p:nvPr/>
            </p:nvSpPr>
            <p:spPr bwMode="auto">
              <a:xfrm>
                <a:off x="4055334" y="3265019"/>
                <a:ext cx="283156" cy="1685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/>
              <a:p>
                <a:pPr marL="0" marR="0" lvl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sz="1100" b="1" dirty="0">
                    <a:solidFill>
                      <a:schemeClr val="bg1">
                        <a:lumMod val="65000"/>
                      </a:schemeClr>
                    </a:solidFill>
                    <a:cs typeface="Arial" panose="020B0604020202020204" pitchFamily="34" charset="0"/>
                  </a:rPr>
                  <a:t>Design</a:t>
                </a:r>
                <a:endPara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941654" y="3427202"/>
              <a:ext cx="429386" cy="168511"/>
              <a:chOff x="4562378" y="3265019"/>
              <a:chExt cx="429386" cy="168511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4562378" y="3284813"/>
                <a:ext cx="114300" cy="11430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7" name="Rectangle 1436"/>
              <p:cNvSpPr>
                <a:spLocks noChangeArrowheads="1"/>
              </p:cNvSpPr>
              <p:nvPr/>
            </p:nvSpPr>
            <p:spPr bwMode="auto">
              <a:xfrm>
                <a:off x="4746748" y="3265019"/>
                <a:ext cx="245016" cy="1685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/>
              <a:p>
                <a:pPr marL="0" marR="0" lvl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sz="1100" b="1" dirty="0">
                    <a:solidFill>
                      <a:schemeClr val="bg1">
                        <a:lumMod val="65000"/>
                      </a:schemeClr>
                    </a:solidFill>
                    <a:cs typeface="Arial" panose="020B0604020202020204" pitchFamily="34" charset="0"/>
                  </a:rPr>
                  <a:t>Video</a:t>
                </a:r>
                <a:endPara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634818" y="3427202"/>
              <a:ext cx="437477" cy="168511"/>
              <a:chOff x="5212554" y="3265019"/>
              <a:chExt cx="437477" cy="168511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5212554" y="3284813"/>
                <a:ext cx="114300" cy="114300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5" name="Rectangle 1436"/>
              <p:cNvSpPr>
                <a:spLocks noChangeArrowheads="1"/>
              </p:cNvSpPr>
              <p:nvPr/>
            </p:nvSpPr>
            <p:spPr bwMode="auto">
              <a:xfrm>
                <a:off x="5396924" y="3265019"/>
                <a:ext cx="253107" cy="1685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/>
              <a:p>
                <a:pPr marL="0" marR="0" lvl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sz="1100" b="1" dirty="0">
                    <a:solidFill>
                      <a:schemeClr val="bg1">
                        <a:lumMod val="65000"/>
                      </a:schemeClr>
                    </a:solidFill>
                    <a:cs typeface="Arial" panose="020B0604020202020204" pitchFamily="34" charset="0"/>
                  </a:rPr>
                  <a:t>Photo</a:t>
                </a:r>
                <a:endPara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339203" y="3427202"/>
              <a:ext cx="434009" cy="168511"/>
              <a:chOff x="5873874" y="3265019"/>
              <a:chExt cx="434009" cy="168511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5873874" y="3284813"/>
                <a:ext cx="114300" cy="1143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3" name="Rectangle 1436"/>
              <p:cNvSpPr>
                <a:spLocks noChangeArrowheads="1"/>
              </p:cNvSpPr>
              <p:nvPr/>
            </p:nvSpPr>
            <p:spPr bwMode="auto">
              <a:xfrm>
                <a:off x="6058244" y="3265019"/>
                <a:ext cx="249639" cy="1685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/>
              <a:p>
                <a:pPr marL="0" marR="0" lvl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sz="1100" b="1" dirty="0">
                    <a:solidFill>
                      <a:schemeClr val="bg1">
                        <a:lumMod val="65000"/>
                      </a:schemeClr>
                    </a:solidFill>
                    <a:cs typeface="Arial" panose="020B0604020202020204" pitchFamily="34" charset="0"/>
                  </a:rPr>
                  <a:t>Audio</a:t>
                </a:r>
                <a:endPara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1" name="Content Placeholder 2"/>
          <p:cNvSpPr txBox="1"/>
          <p:nvPr/>
        </p:nvSpPr>
        <p:spPr>
          <a:xfrm>
            <a:off x="649353" y="5129892"/>
            <a:ext cx="10945105" cy="820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consectetur adipiscing elit. </a:t>
            </a: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Fusce suscipit neque non libero aliquam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ut facilisis lacus pretium. Sed imperdiet tincidunt velit laoreet facilisis. Praesent tempus ipsum suscipit, dictum nulla a, sagittis sapien. Curabitur a nisl facilisis lectus posuere pharetra porta sed neque. Fusce porttitor venenatis ipsum at ullamcorper. Suspendisse sodales leo vehicula libero pharetra, ac porttitor metus mollis.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Sub>
          <a:bldChart bld="category"/>
        </p:bldSub>
      </p:bldGraphic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3405304" y="3237162"/>
            <a:ext cx="8177097" cy="930095"/>
          </a:xfrm>
          <a:prstGeom prst="rect">
            <a:avLst/>
          </a:prstGeom>
          <a:solidFill>
            <a:schemeClr val="tx1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id-ID" sz="2400">
              <a:cs typeface="+mn-ea"/>
              <a:sym typeface="+mn-l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405304" y="4303005"/>
            <a:ext cx="8177097" cy="930095"/>
          </a:xfrm>
          <a:prstGeom prst="rect">
            <a:avLst/>
          </a:prstGeom>
          <a:solidFill>
            <a:schemeClr val="tx1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id-ID" sz="2400">
              <a:cs typeface="+mn-ea"/>
              <a:sym typeface="+mn-lt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405304" y="5357289"/>
            <a:ext cx="8177097" cy="930095"/>
          </a:xfrm>
          <a:prstGeom prst="rect">
            <a:avLst/>
          </a:prstGeom>
          <a:solidFill>
            <a:schemeClr val="tx1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id-ID" sz="2400">
              <a:cs typeface="+mn-ea"/>
              <a:sym typeface="+mn-lt"/>
            </a:endParaRPr>
          </a:p>
        </p:txBody>
      </p:sp>
      <p:cxnSp>
        <p:nvCxnSpPr>
          <p:cNvPr id="26" name="Straight Connector 25"/>
          <p:cNvCxnSpPr>
            <a:stCxn id="4" idx="2"/>
          </p:cNvCxnSpPr>
          <p:nvPr/>
        </p:nvCxnSpPr>
        <p:spPr>
          <a:xfrm>
            <a:off x="7493851" y="1951465"/>
            <a:ext cx="0" cy="115441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735407" y="2544492"/>
            <a:ext cx="0" cy="175291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493851" y="2544492"/>
            <a:ext cx="0" cy="175291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0252297" y="2544492"/>
            <a:ext cx="0" cy="175291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405304" y="1495709"/>
            <a:ext cx="8177097" cy="4557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id-ID" sz="2400">
              <a:cs typeface="+mn-ea"/>
              <a:sym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0540" y="1431958"/>
            <a:ext cx="1566625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2"/>
                </a:solidFill>
                <a:cs typeface="+mn-ea"/>
                <a:sym typeface="+mn-lt"/>
              </a:rPr>
              <a:t>输入标题</a:t>
            </a:r>
            <a:endParaRPr lang="id-ID" sz="2400" b="1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05303" y="2168572"/>
            <a:ext cx="2660207" cy="3759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id-ID" sz="2400">
              <a:cs typeface="+mn-ea"/>
              <a:sym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7864" y="2181942"/>
            <a:ext cx="2055085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2"/>
                </a:solidFill>
                <a:cs typeface="+mn-ea"/>
                <a:sym typeface="+mn-lt"/>
              </a:rPr>
              <a:t>输入标题</a:t>
            </a:r>
            <a:endParaRPr lang="id-ID" sz="1600" b="1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63749" y="2168572"/>
            <a:ext cx="2660207" cy="3759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id-ID" sz="2400">
              <a:cs typeface="+mn-ea"/>
              <a:sym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66310" y="2181942"/>
            <a:ext cx="2055085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2"/>
                </a:solidFill>
                <a:cs typeface="+mn-ea"/>
                <a:sym typeface="+mn-lt"/>
              </a:rPr>
              <a:t>输入标题</a:t>
            </a:r>
            <a:endParaRPr lang="id-ID" sz="1600" b="1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922194" y="2168572"/>
            <a:ext cx="2660207" cy="3759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id-ID" sz="2400"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24756" y="2181942"/>
            <a:ext cx="2055085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2"/>
                </a:solidFill>
                <a:cs typeface="+mn-ea"/>
                <a:sym typeface="+mn-lt"/>
              </a:rPr>
              <a:t>输入标题</a:t>
            </a:r>
            <a:endParaRPr lang="id-ID" sz="1600" b="1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05303" y="2713936"/>
            <a:ext cx="2660207" cy="3759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id-ID" sz="2400">
              <a:cs typeface="+mn-ea"/>
              <a:sym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07864" y="2727306"/>
            <a:ext cx="2055085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2"/>
                </a:solidFill>
                <a:cs typeface="+mn-ea"/>
                <a:sym typeface="+mn-lt"/>
              </a:rPr>
              <a:t>输入标题</a:t>
            </a:r>
            <a:endParaRPr lang="id-ID" sz="1600" b="1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63749" y="2713936"/>
            <a:ext cx="2660207" cy="3759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id-ID" sz="2400">
              <a:cs typeface="+mn-ea"/>
              <a:sym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66310" y="2727306"/>
            <a:ext cx="2055085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2"/>
                </a:solidFill>
                <a:cs typeface="+mn-ea"/>
                <a:sym typeface="+mn-lt"/>
              </a:rPr>
              <a:t>输入标题</a:t>
            </a:r>
            <a:endParaRPr lang="id-ID" sz="1600" b="1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922194" y="2713936"/>
            <a:ext cx="2660207" cy="3759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id-ID" sz="2400">
              <a:cs typeface="+mn-ea"/>
              <a:sym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224756" y="2727306"/>
            <a:ext cx="2055085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2"/>
                </a:solidFill>
                <a:cs typeface="+mn-ea"/>
                <a:sym typeface="+mn-lt"/>
              </a:rPr>
              <a:t>输入标题</a:t>
            </a:r>
            <a:endParaRPr lang="id-ID" sz="1600" b="1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735407" y="2069864"/>
            <a:ext cx="5516891" cy="0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35407" y="2069865"/>
            <a:ext cx="0" cy="105175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93851" y="2069865"/>
            <a:ext cx="0" cy="105175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252297" y="2069865"/>
            <a:ext cx="0" cy="105175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90524" y="3237162"/>
            <a:ext cx="3014779" cy="9300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id-ID" sz="2400">
              <a:cs typeface="+mn-ea"/>
              <a:sym typeface="+mn-l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02838" y="3590844"/>
            <a:ext cx="2604564" cy="4616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id-ID" sz="1200" dirty="0">
                <a:solidFill>
                  <a:schemeClr val="bg2"/>
                </a:solidFill>
                <a:cs typeface="+mn-ea"/>
                <a:sym typeface="+mn-lt"/>
              </a:rPr>
              <a:t>Suitable for all categories business and </a:t>
            </a:r>
            <a:r>
              <a:rPr lang="id-ID" sz="1200">
                <a:solidFill>
                  <a:schemeClr val="bg2"/>
                </a:solidFill>
                <a:cs typeface="+mn-ea"/>
                <a:sym typeface="+mn-lt"/>
              </a:rPr>
              <a:t>personal presentation</a:t>
            </a:r>
            <a:endParaRPr lang="id-ID" sz="12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2838" y="3351909"/>
            <a:ext cx="2684100" cy="31810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1465" b="1" dirty="0">
                <a:solidFill>
                  <a:schemeClr val="bg2"/>
                </a:solidFill>
                <a:cs typeface="+mn-ea"/>
                <a:sym typeface="+mn-lt"/>
              </a:rPr>
              <a:t>输入标题</a:t>
            </a:r>
            <a:endParaRPr lang="id-ID" sz="1465" b="1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90524" y="4303005"/>
            <a:ext cx="3014779" cy="9300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id-ID" sz="2400">
              <a:cs typeface="+mn-ea"/>
              <a:sym typeface="+mn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02838" y="4656687"/>
            <a:ext cx="2604564" cy="4616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id-ID" sz="1200" dirty="0">
                <a:solidFill>
                  <a:schemeClr val="bg2"/>
                </a:solidFill>
                <a:cs typeface="+mn-ea"/>
                <a:sym typeface="+mn-lt"/>
              </a:rPr>
              <a:t>Suitable for all categories business and </a:t>
            </a:r>
            <a:r>
              <a:rPr lang="id-ID" sz="1200">
                <a:solidFill>
                  <a:schemeClr val="bg2"/>
                </a:solidFill>
                <a:cs typeface="+mn-ea"/>
                <a:sym typeface="+mn-lt"/>
              </a:rPr>
              <a:t>personal presentation</a:t>
            </a:r>
            <a:endParaRPr lang="id-ID" sz="12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2838" y="4417751"/>
            <a:ext cx="2684100" cy="31810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1465" b="1" dirty="0">
                <a:solidFill>
                  <a:schemeClr val="bg2"/>
                </a:solidFill>
                <a:cs typeface="+mn-ea"/>
                <a:sym typeface="+mn-lt"/>
              </a:rPr>
              <a:t>输入标题</a:t>
            </a:r>
            <a:endParaRPr lang="id-ID" sz="1465" b="1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524" y="5357289"/>
            <a:ext cx="3014779" cy="9300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id-ID" sz="2400">
              <a:cs typeface="+mn-ea"/>
              <a:sym typeface="+mn-l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02838" y="5710971"/>
            <a:ext cx="2604564" cy="4616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id-ID" sz="1200" dirty="0">
                <a:solidFill>
                  <a:schemeClr val="bg2"/>
                </a:solidFill>
                <a:cs typeface="+mn-ea"/>
                <a:sym typeface="+mn-lt"/>
              </a:rPr>
              <a:t>Suitable for all categories business and </a:t>
            </a:r>
            <a:r>
              <a:rPr lang="id-ID" sz="1200">
                <a:solidFill>
                  <a:schemeClr val="bg2"/>
                </a:solidFill>
                <a:cs typeface="+mn-ea"/>
                <a:sym typeface="+mn-lt"/>
              </a:rPr>
              <a:t>personal presentation</a:t>
            </a:r>
            <a:endParaRPr lang="id-ID" sz="12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2838" y="5472035"/>
            <a:ext cx="2684100" cy="31810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1465" b="1" dirty="0">
                <a:solidFill>
                  <a:schemeClr val="bg2"/>
                </a:solidFill>
                <a:cs typeface="+mn-ea"/>
                <a:sym typeface="+mn-lt"/>
              </a:rPr>
              <a:t>输入标题</a:t>
            </a:r>
            <a:endParaRPr lang="id-ID" sz="1465" b="1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4735407" y="3081673"/>
            <a:ext cx="0" cy="2740663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493851" y="3081673"/>
            <a:ext cx="0" cy="2740663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0252297" y="3081673"/>
            <a:ext cx="0" cy="2740663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405303" y="3702208"/>
            <a:ext cx="6846995" cy="0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405301" y="4768051"/>
            <a:ext cx="6846995" cy="0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405301" y="5822335"/>
            <a:ext cx="6846995" cy="0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4414616" y="3387426"/>
            <a:ext cx="626457" cy="6264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id-ID" sz="2400">
              <a:cs typeface="+mn-ea"/>
              <a:sym typeface="+mn-lt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7151394" y="4441973"/>
            <a:ext cx="626457" cy="6264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id-ID" sz="2400">
              <a:cs typeface="+mn-ea"/>
              <a:sym typeface="+mn-lt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9941701" y="5484509"/>
            <a:ext cx="626457" cy="626457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id-ID" sz="2400">
              <a:cs typeface="+mn-ea"/>
              <a:sym typeface="+mn-lt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4414616" y="4441973"/>
            <a:ext cx="626457" cy="626457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id-ID" sz="2400">
              <a:cs typeface="+mn-ea"/>
              <a:sym typeface="+mn-lt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7151394" y="3387426"/>
            <a:ext cx="626457" cy="6264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id-ID" sz="2400">
              <a:cs typeface="+mn-ea"/>
              <a:sym typeface="+mn-lt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7151394" y="5484509"/>
            <a:ext cx="626457" cy="6264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id-ID" sz="2400">
              <a:cs typeface="+mn-ea"/>
              <a:sym typeface="+mn-lt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4414616" y="5484509"/>
            <a:ext cx="626457" cy="6264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id-ID" sz="2400">
              <a:cs typeface="+mn-ea"/>
              <a:sym typeface="+mn-lt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9941701" y="3387426"/>
            <a:ext cx="626457" cy="6264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id-ID" sz="2400">
              <a:cs typeface="+mn-ea"/>
              <a:sym typeface="+mn-lt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9941701" y="4441973"/>
            <a:ext cx="626457" cy="6264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id-ID" sz="2400">
              <a:cs typeface="+mn-ea"/>
              <a:sym typeface="+mn-lt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618305" y="4603595"/>
            <a:ext cx="219075" cy="303213"/>
            <a:chOff x="430213" y="315913"/>
            <a:chExt cx="219075" cy="303213"/>
          </a:xfrm>
          <a:solidFill>
            <a:schemeClr val="bg1"/>
          </a:solidFill>
        </p:grpSpPr>
        <p:sp>
          <p:nvSpPr>
            <p:cNvPr id="106" name="Freeform 5"/>
            <p:cNvSpPr>
              <a:spLocks noEditPoints="1"/>
            </p:cNvSpPr>
            <p:nvPr/>
          </p:nvSpPr>
          <p:spPr bwMode="auto">
            <a:xfrm>
              <a:off x="509588" y="557213"/>
              <a:ext cx="63500" cy="61913"/>
            </a:xfrm>
            <a:custGeom>
              <a:avLst/>
              <a:gdLst>
                <a:gd name="T0" fmla="*/ 57 w 60"/>
                <a:gd name="T1" fmla="*/ 0 h 60"/>
                <a:gd name="T2" fmla="*/ 3 w 60"/>
                <a:gd name="T3" fmla="*/ 0 h 60"/>
                <a:gd name="T4" fmla="*/ 0 w 60"/>
                <a:gd name="T5" fmla="*/ 3 h 60"/>
                <a:gd name="T6" fmla="*/ 0 w 60"/>
                <a:gd name="T7" fmla="*/ 57 h 60"/>
                <a:gd name="T8" fmla="*/ 3 w 60"/>
                <a:gd name="T9" fmla="*/ 60 h 60"/>
                <a:gd name="T10" fmla="*/ 57 w 60"/>
                <a:gd name="T11" fmla="*/ 60 h 60"/>
                <a:gd name="T12" fmla="*/ 60 w 60"/>
                <a:gd name="T13" fmla="*/ 57 h 60"/>
                <a:gd name="T14" fmla="*/ 60 w 60"/>
                <a:gd name="T15" fmla="*/ 3 h 60"/>
                <a:gd name="T16" fmla="*/ 57 w 60"/>
                <a:gd name="T17" fmla="*/ 0 h 60"/>
                <a:gd name="T18" fmla="*/ 57 w 60"/>
                <a:gd name="T19" fmla="*/ 0 h 60"/>
                <a:gd name="T20" fmla="*/ 57 w 60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5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9"/>
                    <a:pt x="1" y="60"/>
                    <a:pt x="3" y="60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59" y="60"/>
                    <a:pt x="60" y="59"/>
                    <a:pt x="60" y="57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0" y="2"/>
                    <a:pt x="59" y="0"/>
                    <a:pt x="57" y="0"/>
                  </a:cubicBezTo>
                  <a:close/>
                  <a:moveTo>
                    <a:pt x="57" y="0"/>
                  </a:moveTo>
                  <a:cubicBezTo>
                    <a:pt x="57" y="0"/>
                    <a:pt x="57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cs typeface="+mn-ea"/>
                <a:sym typeface="+mn-lt"/>
              </a:endParaRPr>
            </a:p>
          </p:txBody>
        </p:sp>
        <p:sp>
          <p:nvSpPr>
            <p:cNvPr id="107" name="Freeform 6"/>
            <p:cNvSpPr>
              <a:spLocks noEditPoints="1"/>
            </p:cNvSpPr>
            <p:nvPr/>
          </p:nvSpPr>
          <p:spPr bwMode="auto">
            <a:xfrm>
              <a:off x="430213" y="315913"/>
              <a:ext cx="219075" cy="228600"/>
            </a:xfrm>
            <a:custGeom>
              <a:avLst/>
              <a:gdLst>
                <a:gd name="T0" fmla="*/ 180 w 208"/>
                <a:gd name="T1" fmla="*/ 25 h 218"/>
                <a:gd name="T2" fmla="*/ 104 w 208"/>
                <a:gd name="T3" fmla="*/ 0 h 218"/>
                <a:gd name="T4" fmla="*/ 30 w 208"/>
                <a:gd name="T5" fmla="*/ 25 h 218"/>
                <a:gd name="T6" fmla="*/ 0 w 208"/>
                <a:gd name="T7" fmla="*/ 85 h 218"/>
                <a:gd name="T8" fmla="*/ 3 w 208"/>
                <a:gd name="T9" fmla="*/ 89 h 218"/>
                <a:gd name="T10" fmla="*/ 52 w 208"/>
                <a:gd name="T11" fmla="*/ 95 h 218"/>
                <a:gd name="T12" fmla="*/ 53 w 208"/>
                <a:gd name="T13" fmla="*/ 95 h 218"/>
                <a:gd name="T14" fmla="*/ 56 w 208"/>
                <a:gd name="T15" fmla="*/ 92 h 218"/>
                <a:gd name="T16" fmla="*/ 74 w 208"/>
                <a:gd name="T17" fmla="*/ 58 h 218"/>
                <a:gd name="T18" fmla="*/ 106 w 208"/>
                <a:gd name="T19" fmla="*/ 47 h 218"/>
                <a:gd name="T20" fmla="*/ 138 w 208"/>
                <a:gd name="T21" fmla="*/ 58 h 218"/>
                <a:gd name="T22" fmla="*/ 149 w 208"/>
                <a:gd name="T23" fmla="*/ 82 h 218"/>
                <a:gd name="T24" fmla="*/ 143 w 208"/>
                <a:gd name="T25" fmla="*/ 101 h 218"/>
                <a:gd name="T26" fmla="*/ 115 w 208"/>
                <a:gd name="T27" fmla="*/ 126 h 218"/>
                <a:gd name="T28" fmla="*/ 83 w 208"/>
                <a:gd name="T29" fmla="*/ 161 h 218"/>
                <a:gd name="T30" fmla="*/ 75 w 208"/>
                <a:gd name="T31" fmla="*/ 202 h 218"/>
                <a:gd name="T32" fmla="*/ 75 w 208"/>
                <a:gd name="T33" fmla="*/ 215 h 218"/>
                <a:gd name="T34" fmla="*/ 78 w 208"/>
                <a:gd name="T35" fmla="*/ 218 h 218"/>
                <a:gd name="T36" fmla="*/ 127 w 208"/>
                <a:gd name="T37" fmla="*/ 218 h 218"/>
                <a:gd name="T38" fmla="*/ 129 w 208"/>
                <a:gd name="T39" fmla="*/ 217 h 218"/>
                <a:gd name="T40" fmla="*/ 130 w 208"/>
                <a:gd name="T41" fmla="*/ 215 h 218"/>
                <a:gd name="T42" fmla="*/ 134 w 208"/>
                <a:gd name="T43" fmla="*/ 185 h 218"/>
                <a:gd name="T44" fmla="*/ 154 w 208"/>
                <a:gd name="T45" fmla="*/ 163 h 218"/>
                <a:gd name="T46" fmla="*/ 198 w 208"/>
                <a:gd name="T47" fmla="*/ 119 h 218"/>
                <a:gd name="T48" fmla="*/ 208 w 208"/>
                <a:gd name="T49" fmla="*/ 84 h 218"/>
                <a:gd name="T50" fmla="*/ 180 w 208"/>
                <a:gd name="T51" fmla="*/ 25 h 218"/>
                <a:gd name="T52" fmla="*/ 180 w 208"/>
                <a:gd name="T53" fmla="*/ 25 h 218"/>
                <a:gd name="T54" fmla="*/ 180 w 208"/>
                <a:gd name="T55" fmla="*/ 2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8" h="218">
                  <a:moveTo>
                    <a:pt x="180" y="25"/>
                  </a:moveTo>
                  <a:cubicBezTo>
                    <a:pt x="161" y="8"/>
                    <a:pt x="135" y="0"/>
                    <a:pt x="104" y="0"/>
                  </a:cubicBezTo>
                  <a:cubicBezTo>
                    <a:pt x="74" y="0"/>
                    <a:pt x="49" y="8"/>
                    <a:pt x="30" y="25"/>
                  </a:cubicBezTo>
                  <a:cubicBezTo>
                    <a:pt x="12" y="41"/>
                    <a:pt x="1" y="62"/>
                    <a:pt x="0" y="85"/>
                  </a:cubicBezTo>
                  <a:cubicBezTo>
                    <a:pt x="0" y="87"/>
                    <a:pt x="1" y="88"/>
                    <a:pt x="3" y="89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2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2"/>
                  </a:cubicBezTo>
                  <a:cubicBezTo>
                    <a:pt x="59" y="77"/>
                    <a:pt x="65" y="66"/>
                    <a:pt x="74" y="58"/>
                  </a:cubicBezTo>
                  <a:cubicBezTo>
                    <a:pt x="82" y="51"/>
                    <a:pt x="93" y="47"/>
                    <a:pt x="106" y="47"/>
                  </a:cubicBezTo>
                  <a:cubicBezTo>
                    <a:pt x="119" y="47"/>
                    <a:pt x="130" y="51"/>
                    <a:pt x="138" y="58"/>
                  </a:cubicBezTo>
                  <a:cubicBezTo>
                    <a:pt x="145" y="65"/>
                    <a:pt x="149" y="73"/>
                    <a:pt x="149" y="82"/>
                  </a:cubicBezTo>
                  <a:cubicBezTo>
                    <a:pt x="149" y="89"/>
                    <a:pt x="147" y="95"/>
                    <a:pt x="143" y="101"/>
                  </a:cubicBezTo>
                  <a:cubicBezTo>
                    <a:pt x="141" y="104"/>
                    <a:pt x="134" y="110"/>
                    <a:pt x="115" y="126"/>
                  </a:cubicBezTo>
                  <a:cubicBezTo>
                    <a:pt x="99" y="139"/>
                    <a:pt x="88" y="151"/>
                    <a:pt x="83" y="161"/>
                  </a:cubicBezTo>
                  <a:cubicBezTo>
                    <a:pt x="77" y="172"/>
                    <a:pt x="75" y="186"/>
                    <a:pt x="75" y="202"/>
                  </a:cubicBezTo>
                  <a:cubicBezTo>
                    <a:pt x="75" y="203"/>
                    <a:pt x="75" y="208"/>
                    <a:pt x="75" y="215"/>
                  </a:cubicBezTo>
                  <a:cubicBezTo>
                    <a:pt x="75" y="216"/>
                    <a:pt x="76" y="218"/>
                    <a:pt x="78" y="218"/>
                  </a:cubicBezTo>
                  <a:cubicBezTo>
                    <a:pt x="127" y="218"/>
                    <a:pt x="127" y="218"/>
                    <a:pt x="127" y="218"/>
                  </a:cubicBezTo>
                  <a:cubicBezTo>
                    <a:pt x="128" y="218"/>
                    <a:pt x="129" y="218"/>
                    <a:pt x="129" y="217"/>
                  </a:cubicBezTo>
                  <a:cubicBezTo>
                    <a:pt x="130" y="216"/>
                    <a:pt x="130" y="215"/>
                    <a:pt x="130" y="215"/>
                  </a:cubicBezTo>
                  <a:cubicBezTo>
                    <a:pt x="130" y="200"/>
                    <a:pt x="131" y="190"/>
                    <a:pt x="134" y="185"/>
                  </a:cubicBezTo>
                  <a:cubicBezTo>
                    <a:pt x="136" y="180"/>
                    <a:pt x="143" y="173"/>
                    <a:pt x="154" y="163"/>
                  </a:cubicBezTo>
                  <a:cubicBezTo>
                    <a:pt x="176" y="145"/>
                    <a:pt x="191" y="130"/>
                    <a:pt x="198" y="119"/>
                  </a:cubicBezTo>
                  <a:cubicBezTo>
                    <a:pt x="205" y="108"/>
                    <a:pt x="208" y="96"/>
                    <a:pt x="208" y="84"/>
                  </a:cubicBezTo>
                  <a:cubicBezTo>
                    <a:pt x="208" y="62"/>
                    <a:pt x="199" y="42"/>
                    <a:pt x="180" y="25"/>
                  </a:cubicBezTo>
                  <a:close/>
                  <a:moveTo>
                    <a:pt x="180" y="25"/>
                  </a:moveTo>
                  <a:cubicBezTo>
                    <a:pt x="180" y="25"/>
                    <a:pt x="180" y="25"/>
                    <a:pt x="180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cs typeface="+mn-ea"/>
                <a:sym typeface="+mn-lt"/>
              </a:endParaRPr>
            </a:p>
          </p:txBody>
        </p:sp>
      </p:grpSp>
      <p:sp>
        <p:nvSpPr>
          <p:cNvPr id="108" name="Freeform 7"/>
          <p:cNvSpPr>
            <a:spLocks noEditPoints="1"/>
          </p:cNvSpPr>
          <p:nvPr/>
        </p:nvSpPr>
        <p:spPr bwMode="auto">
          <a:xfrm>
            <a:off x="4579413" y="3575242"/>
            <a:ext cx="296863" cy="250825"/>
          </a:xfrm>
          <a:custGeom>
            <a:avLst/>
            <a:gdLst>
              <a:gd name="T0" fmla="*/ 252 w 283"/>
              <a:gd name="T1" fmla="*/ 7 h 238"/>
              <a:gd name="T2" fmla="*/ 228 w 283"/>
              <a:gd name="T3" fmla="*/ 7 h 238"/>
              <a:gd name="T4" fmla="*/ 88 w 283"/>
              <a:gd name="T5" fmla="*/ 147 h 238"/>
              <a:gd name="T6" fmla="*/ 56 w 283"/>
              <a:gd name="T7" fmla="*/ 114 h 238"/>
              <a:gd name="T8" fmla="*/ 31 w 283"/>
              <a:gd name="T9" fmla="*/ 114 h 238"/>
              <a:gd name="T10" fmla="*/ 7 w 283"/>
              <a:gd name="T11" fmla="*/ 138 h 238"/>
              <a:gd name="T12" fmla="*/ 7 w 283"/>
              <a:gd name="T13" fmla="*/ 163 h 238"/>
              <a:gd name="T14" fmla="*/ 52 w 283"/>
              <a:gd name="T15" fmla="*/ 207 h 238"/>
              <a:gd name="T16" fmla="*/ 76 w 283"/>
              <a:gd name="T17" fmla="*/ 232 h 238"/>
              <a:gd name="T18" fmla="*/ 100 w 283"/>
              <a:gd name="T19" fmla="*/ 232 h 238"/>
              <a:gd name="T20" fmla="*/ 276 w 283"/>
              <a:gd name="T21" fmla="*/ 56 h 238"/>
              <a:gd name="T22" fmla="*/ 276 w 283"/>
              <a:gd name="T23" fmla="*/ 31 h 238"/>
              <a:gd name="T24" fmla="*/ 252 w 283"/>
              <a:gd name="T25" fmla="*/ 7 h 238"/>
              <a:gd name="T26" fmla="*/ 252 w 283"/>
              <a:gd name="T27" fmla="*/ 7 h 238"/>
              <a:gd name="T28" fmla="*/ 252 w 283"/>
              <a:gd name="T29" fmla="*/ 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3" h="238">
                <a:moveTo>
                  <a:pt x="252" y="7"/>
                </a:moveTo>
                <a:cubicBezTo>
                  <a:pt x="245" y="0"/>
                  <a:pt x="234" y="0"/>
                  <a:pt x="228" y="7"/>
                </a:cubicBezTo>
                <a:cubicBezTo>
                  <a:pt x="88" y="147"/>
                  <a:pt x="88" y="147"/>
                  <a:pt x="88" y="147"/>
                </a:cubicBezTo>
                <a:cubicBezTo>
                  <a:pt x="56" y="114"/>
                  <a:pt x="56" y="114"/>
                  <a:pt x="56" y="114"/>
                </a:cubicBezTo>
                <a:cubicBezTo>
                  <a:pt x="49" y="107"/>
                  <a:pt x="38" y="107"/>
                  <a:pt x="31" y="114"/>
                </a:cubicBezTo>
                <a:cubicBezTo>
                  <a:pt x="7" y="138"/>
                  <a:pt x="7" y="138"/>
                  <a:pt x="7" y="138"/>
                </a:cubicBezTo>
                <a:cubicBezTo>
                  <a:pt x="0" y="145"/>
                  <a:pt x="0" y="156"/>
                  <a:pt x="7" y="163"/>
                </a:cubicBezTo>
                <a:cubicBezTo>
                  <a:pt x="52" y="207"/>
                  <a:pt x="52" y="207"/>
                  <a:pt x="52" y="207"/>
                </a:cubicBezTo>
                <a:cubicBezTo>
                  <a:pt x="76" y="232"/>
                  <a:pt x="76" y="232"/>
                  <a:pt x="76" y="232"/>
                </a:cubicBezTo>
                <a:cubicBezTo>
                  <a:pt x="83" y="238"/>
                  <a:pt x="93" y="238"/>
                  <a:pt x="100" y="232"/>
                </a:cubicBezTo>
                <a:cubicBezTo>
                  <a:pt x="276" y="56"/>
                  <a:pt x="276" y="56"/>
                  <a:pt x="276" y="56"/>
                </a:cubicBezTo>
                <a:cubicBezTo>
                  <a:pt x="283" y="49"/>
                  <a:pt x="283" y="38"/>
                  <a:pt x="276" y="31"/>
                </a:cubicBezTo>
                <a:lnTo>
                  <a:pt x="252" y="7"/>
                </a:lnTo>
                <a:close/>
                <a:moveTo>
                  <a:pt x="252" y="7"/>
                </a:moveTo>
                <a:cubicBezTo>
                  <a:pt x="252" y="7"/>
                  <a:pt x="252" y="7"/>
                  <a:pt x="252" y="7"/>
                </a:cubicBezTo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 sz="2400">
              <a:cs typeface="+mn-ea"/>
              <a:sym typeface="+mn-lt"/>
            </a:endParaRPr>
          </a:p>
        </p:txBody>
      </p:sp>
      <p:sp>
        <p:nvSpPr>
          <p:cNvPr id="109" name="Freeform 8"/>
          <p:cNvSpPr>
            <a:spLocks noEditPoints="1"/>
          </p:cNvSpPr>
          <p:nvPr/>
        </p:nvSpPr>
        <p:spPr bwMode="auto">
          <a:xfrm>
            <a:off x="4587349" y="5658035"/>
            <a:ext cx="280988" cy="279400"/>
          </a:xfrm>
          <a:custGeom>
            <a:avLst/>
            <a:gdLst>
              <a:gd name="T0" fmla="*/ 259 w 267"/>
              <a:gd name="T1" fmla="*/ 42 h 267"/>
              <a:gd name="T2" fmla="*/ 225 w 267"/>
              <a:gd name="T3" fmla="*/ 8 h 267"/>
              <a:gd name="T4" fmla="*/ 197 w 267"/>
              <a:gd name="T5" fmla="*/ 8 h 267"/>
              <a:gd name="T6" fmla="*/ 133 w 267"/>
              <a:gd name="T7" fmla="*/ 71 h 267"/>
              <a:gd name="T8" fmla="*/ 70 w 267"/>
              <a:gd name="T9" fmla="*/ 8 h 267"/>
              <a:gd name="T10" fmla="*/ 42 w 267"/>
              <a:gd name="T11" fmla="*/ 8 h 267"/>
              <a:gd name="T12" fmla="*/ 8 w 267"/>
              <a:gd name="T13" fmla="*/ 42 h 267"/>
              <a:gd name="T14" fmla="*/ 8 w 267"/>
              <a:gd name="T15" fmla="*/ 70 h 267"/>
              <a:gd name="T16" fmla="*/ 71 w 267"/>
              <a:gd name="T17" fmla="*/ 133 h 267"/>
              <a:gd name="T18" fmla="*/ 8 w 267"/>
              <a:gd name="T19" fmla="*/ 197 h 267"/>
              <a:gd name="T20" fmla="*/ 8 w 267"/>
              <a:gd name="T21" fmla="*/ 225 h 267"/>
              <a:gd name="T22" fmla="*/ 42 w 267"/>
              <a:gd name="T23" fmla="*/ 259 h 267"/>
              <a:gd name="T24" fmla="*/ 70 w 267"/>
              <a:gd name="T25" fmla="*/ 259 h 267"/>
              <a:gd name="T26" fmla="*/ 133 w 267"/>
              <a:gd name="T27" fmla="*/ 196 h 267"/>
              <a:gd name="T28" fmla="*/ 197 w 267"/>
              <a:gd name="T29" fmla="*/ 259 h 267"/>
              <a:gd name="T30" fmla="*/ 225 w 267"/>
              <a:gd name="T31" fmla="*/ 259 h 267"/>
              <a:gd name="T32" fmla="*/ 259 w 267"/>
              <a:gd name="T33" fmla="*/ 225 h 267"/>
              <a:gd name="T34" fmla="*/ 259 w 267"/>
              <a:gd name="T35" fmla="*/ 197 h 267"/>
              <a:gd name="T36" fmla="*/ 196 w 267"/>
              <a:gd name="T37" fmla="*/ 133 h 267"/>
              <a:gd name="T38" fmla="*/ 259 w 267"/>
              <a:gd name="T39" fmla="*/ 70 h 267"/>
              <a:gd name="T40" fmla="*/ 259 w 267"/>
              <a:gd name="T41" fmla="*/ 42 h 267"/>
              <a:gd name="T42" fmla="*/ 259 w 267"/>
              <a:gd name="T43" fmla="*/ 42 h 267"/>
              <a:gd name="T44" fmla="*/ 259 w 267"/>
              <a:gd name="T45" fmla="*/ 42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67" h="267">
                <a:moveTo>
                  <a:pt x="259" y="42"/>
                </a:moveTo>
                <a:cubicBezTo>
                  <a:pt x="225" y="8"/>
                  <a:pt x="225" y="8"/>
                  <a:pt x="225" y="8"/>
                </a:cubicBezTo>
                <a:cubicBezTo>
                  <a:pt x="218" y="0"/>
                  <a:pt x="205" y="0"/>
                  <a:pt x="197" y="8"/>
                </a:cubicBezTo>
                <a:cubicBezTo>
                  <a:pt x="133" y="71"/>
                  <a:pt x="133" y="71"/>
                  <a:pt x="133" y="71"/>
                </a:cubicBezTo>
                <a:cubicBezTo>
                  <a:pt x="70" y="8"/>
                  <a:pt x="70" y="8"/>
                  <a:pt x="70" y="8"/>
                </a:cubicBezTo>
                <a:cubicBezTo>
                  <a:pt x="62" y="0"/>
                  <a:pt x="49" y="0"/>
                  <a:pt x="42" y="8"/>
                </a:cubicBezTo>
                <a:cubicBezTo>
                  <a:pt x="8" y="42"/>
                  <a:pt x="8" y="42"/>
                  <a:pt x="8" y="42"/>
                </a:cubicBezTo>
                <a:cubicBezTo>
                  <a:pt x="0" y="49"/>
                  <a:pt x="0" y="62"/>
                  <a:pt x="8" y="70"/>
                </a:cubicBezTo>
                <a:cubicBezTo>
                  <a:pt x="71" y="133"/>
                  <a:pt x="71" y="133"/>
                  <a:pt x="71" y="133"/>
                </a:cubicBezTo>
                <a:cubicBezTo>
                  <a:pt x="8" y="197"/>
                  <a:pt x="8" y="197"/>
                  <a:pt x="8" y="197"/>
                </a:cubicBezTo>
                <a:cubicBezTo>
                  <a:pt x="0" y="205"/>
                  <a:pt x="0" y="218"/>
                  <a:pt x="8" y="225"/>
                </a:cubicBezTo>
                <a:cubicBezTo>
                  <a:pt x="42" y="259"/>
                  <a:pt x="42" y="259"/>
                  <a:pt x="42" y="259"/>
                </a:cubicBezTo>
                <a:cubicBezTo>
                  <a:pt x="49" y="267"/>
                  <a:pt x="62" y="267"/>
                  <a:pt x="70" y="259"/>
                </a:cubicBezTo>
                <a:cubicBezTo>
                  <a:pt x="133" y="196"/>
                  <a:pt x="133" y="196"/>
                  <a:pt x="133" y="196"/>
                </a:cubicBezTo>
                <a:cubicBezTo>
                  <a:pt x="197" y="259"/>
                  <a:pt x="197" y="259"/>
                  <a:pt x="197" y="259"/>
                </a:cubicBezTo>
                <a:cubicBezTo>
                  <a:pt x="205" y="267"/>
                  <a:pt x="218" y="267"/>
                  <a:pt x="225" y="259"/>
                </a:cubicBezTo>
                <a:cubicBezTo>
                  <a:pt x="259" y="225"/>
                  <a:pt x="259" y="225"/>
                  <a:pt x="259" y="225"/>
                </a:cubicBezTo>
                <a:cubicBezTo>
                  <a:pt x="267" y="218"/>
                  <a:pt x="267" y="205"/>
                  <a:pt x="259" y="197"/>
                </a:cubicBezTo>
                <a:cubicBezTo>
                  <a:pt x="196" y="133"/>
                  <a:pt x="196" y="133"/>
                  <a:pt x="196" y="133"/>
                </a:cubicBezTo>
                <a:cubicBezTo>
                  <a:pt x="259" y="70"/>
                  <a:pt x="259" y="70"/>
                  <a:pt x="259" y="70"/>
                </a:cubicBezTo>
                <a:cubicBezTo>
                  <a:pt x="267" y="62"/>
                  <a:pt x="267" y="49"/>
                  <a:pt x="259" y="42"/>
                </a:cubicBezTo>
                <a:close/>
                <a:moveTo>
                  <a:pt x="259" y="42"/>
                </a:moveTo>
                <a:cubicBezTo>
                  <a:pt x="259" y="42"/>
                  <a:pt x="259" y="42"/>
                  <a:pt x="259" y="42"/>
                </a:cubicBezTo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 sz="2400">
              <a:cs typeface="+mn-ea"/>
              <a:sym typeface="+mn-lt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10145392" y="5646130"/>
            <a:ext cx="219075" cy="303213"/>
            <a:chOff x="430213" y="315913"/>
            <a:chExt cx="219075" cy="303213"/>
          </a:xfrm>
          <a:solidFill>
            <a:schemeClr val="bg1"/>
          </a:solidFill>
        </p:grpSpPr>
        <p:sp>
          <p:nvSpPr>
            <p:cNvPr id="112" name="Freeform 5"/>
            <p:cNvSpPr>
              <a:spLocks noEditPoints="1"/>
            </p:cNvSpPr>
            <p:nvPr/>
          </p:nvSpPr>
          <p:spPr bwMode="auto">
            <a:xfrm>
              <a:off x="509588" y="557213"/>
              <a:ext cx="63500" cy="61913"/>
            </a:xfrm>
            <a:custGeom>
              <a:avLst/>
              <a:gdLst>
                <a:gd name="T0" fmla="*/ 57 w 60"/>
                <a:gd name="T1" fmla="*/ 0 h 60"/>
                <a:gd name="T2" fmla="*/ 3 w 60"/>
                <a:gd name="T3" fmla="*/ 0 h 60"/>
                <a:gd name="T4" fmla="*/ 0 w 60"/>
                <a:gd name="T5" fmla="*/ 3 h 60"/>
                <a:gd name="T6" fmla="*/ 0 w 60"/>
                <a:gd name="T7" fmla="*/ 57 h 60"/>
                <a:gd name="T8" fmla="*/ 3 w 60"/>
                <a:gd name="T9" fmla="*/ 60 h 60"/>
                <a:gd name="T10" fmla="*/ 57 w 60"/>
                <a:gd name="T11" fmla="*/ 60 h 60"/>
                <a:gd name="T12" fmla="*/ 60 w 60"/>
                <a:gd name="T13" fmla="*/ 57 h 60"/>
                <a:gd name="T14" fmla="*/ 60 w 60"/>
                <a:gd name="T15" fmla="*/ 3 h 60"/>
                <a:gd name="T16" fmla="*/ 57 w 60"/>
                <a:gd name="T17" fmla="*/ 0 h 60"/>
                <a:gd name="T18" fmla="*/ 57 w 60"/>
                <a:gd name="T19" fmla="*/ 0 h 60"/>
                <a:gd name="T20" fmla="*/ 57 w 60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5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9"/>
                    <a:pt x="1" y="60"/>
                    <a:pt x="3" y="60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59" y="60"/>
                    <a:pt x="60" y="59"/>
                    <a:pt x="60" y="57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0" y="2"/>
                    <a:pt x="59" y="0"/>
                    <a:pt x="57" y="0"/>
                  </a:cubicBezTo>
                  <a:close/>
                  <a:moveTo>
                    <a:pt x="57" y="0"/>
                  </a:moveTo>
                  <a:cubicBezTo>
                    <a:pt x="57" y="0"/>
                    <a:pt x="57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cs typeface="+mn-ea"/>
                <a:sym typeface="+mn-lt"/>
              </a:endParaRPr>
            </a:p>
          </p:txBody>
        </p:sp>
        <p:sp>
          <p:nvSpPr>
            <p:cNvPr id="113" name="Freeform 6"/>
            <p:cNvSpPr>
              <a:spLocks noEditPoints="1"/>
            </p:cNvSpPr>
            <p:nvPr/>
          </p:nvSpPr>
          <p:spPr bwMode="auto">
            <a:xfrm>
              <a:off x="430213" y="315913"/>
              <a:ext cx="219075" cy="228600"/>
            </a:xfrm>
            <a:custGeom>
              <a:avLst/>
              <a:gdLst>
                <a:gd name="T0" fmla="*/ 180 w 208"/>
                <a:gd name="T1" fmla="*/ 25 h 218"/>
                <a:gd name="T2" fmla="*/ 104 w 208"/>
                <a:gd name="T3" fmla="*/ 0 h 218"/>
                <a:gd name="T4" fmla="*/ 30 w 208"/>
                <a:gd name="T5" fmla="*/ 25 h 218"/>
                <a:gd name="T6" fmla="*/ 0 w 208"/>
                <a:gd name="T7" fmla="*/ 85 h 218"/>
                <a:gd name="T8" fmla="*/ 3 w 208"/>
                <a:gd name="T9" fmla="*/ 89 h 218"/>
                <a:gd name="T10" fmla="*/ 52 w 208"/>
                <a:gd name="T11" fmla="*/ 95 h 218"/>
                <a:gd name="T12" fmla="*/ 53 w 208"/>
                <a:gd name="T13" fmla="*/ 95 h 218"/>
                <a:gd name="T14" fmla="*/ 56 w 208"/>
                <a:gd name="T15" fmla="*/ 92 h 218"/>
                <a:gd name="T16" fmla="*/ 74 w 208"/>
                <a:gd name="T17" fmla="*/ 58 h 218"/>
                <a:gd name="T18" fmla="*/ 106 w 208"/>
                <a:gd name="T19" fmla="*/ 47 h 218"/>
                <a:gd name="T20" fmla="*/ 138 w 208"/>
                <a:gd name="T21" fmla="*/ 58 h 218"/>
                <a:gd name="T22" fmla="*/ 149 w 208"/>
                <a:gd name="T23" fmla="*/ 82 h 218"/>
                <a:gd name="T24" fmla="*/ 143 w 208"/>
                <a:gd name="T25" fmla="*/ 101 h 218"/>
                <a:gd name="T26" fmla="*/ 115 w 208"/>
                <a:gd name="T27" fmla="*/ 126 h 218"/>
                <a:gd name="T28" fmla="*/ 83 w 208"/>
                <a:gd name="T29" fmla="*/ 161 h 218"/>
                <a:gd name="T30" fmla="*/ 75 w 208"/>
                <a:gd name="T31" fmla="*/ 202 h 218"/>
                <a:gd name="T32" fmla="*/ 75 w 208"/>
                <a:gd name="T33" fmla="*/ 215 h 218"/>
                <a:gd name="T34" fmla="*/ 78 w 208"/>
                <a:gd name="T35" fmla="*/ 218 h 218"/>
                <a:gd name="T36" fmla="*/ 127 w 208"/>
                <a:gd name="T37" fmla="*/ 218 h 218"/>
                <a:gd name="T38" fmla="*/ 129 w 208"/>
                <a:gd name="T39" fmla="*/ 217 h 218"/>
                <a:gd name="T40" fmla="*/ 130 w 208"/>
                <a:gd name="T41" fmla="*/ 215 h 218"/>
                <a:gd name="T42" fmla="*/ 134 w 208"/>
                <a:gd name="T43" fmla="*/ 185 h 218"/>
                <a:gd name="T44" fmla="*/ 154 w 208"/>
                <a:gd name="T45" fmla="*/ 163 h 218"/>
                <a:gd name="T46" fmla="*/ 198 w 208"/>
                <a:gd name="T47" fmla="*/ 119 h 218"/>
                <a:gd name="T48" fmla="*/ 208 w 208"/>
                <a:gd name="T49" fmla="*/ 84 h 218"/>
                <a:gd name="T50" fmla="*/ 180 w 208"/>
                <a:gd name="T51" fmla="*/ 25 h 218"/>
                <a:gd name="T52" fmla="*/ 180 w 208"/>
                <a:gd name="T53" fmla="*/ 25 h 218"/>
                <a:gd name="T54" fmla="*/ 180 w 208"/>
                <a:gd name="T55" fmla="*/ 2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8" h="218">
                  <a:moveTo>
                    <a:pt x="180" y="25"/>
                  </a:moveTo>
                  <a:cubicBezTo>
                    <a:pt x="161" y="8"/>
                    <a:pt x="135" y="0"/>
                    <a:pt x="104" y="0"/>
                  </a:cubicBezTo>
                  <a:cubicBezTo>
                    <a:pt x="74" y="0"/>
                    <a:pt x="49" y="8"/>
                    <a:pt x="30" y="25"/>
                  </a:cubicBezTo>
                  <a:cubicBezTo>
                    <a:pt x="12" y="41"/>
                    <a:pt x="1" y="62"/>
                    <a:pt x="0" y="85"/>
                  </a:cubicBezTo>
                  <a:cubicBezTo>
                    <a:pt x="0" y="87"/>
                    <a:pt x="1" y="88"/>
                    <a:pt x="3" y="89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2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2"/>
                  </a:cubicBezTo>
                  <a:cubicBezTo>
                    <a:pt x="59" y="77"/>
                    <a:pt x="65" y="66"/>
                    <a:pt x="74" y="58"/>
                  </a:cubicBezTo>
                  <a:cubicBezTo>
                    <a:pt x="82" y="51"/>
                    <a:pt x="93" y="47"/>
                    <a:pt x="106" y="47"/>
                  </a:cubicBezTo>
                  <a:cubicBezTo>
                    <a:pt x="119" y="47"/>
                    <a:pt x="130" y="51"/>
                    <a:pt x="138" y="58"/>
                  </a:cubicBezTo>
                  <a:cubicBezTo>
                    <a:pt x="145" y="65"/>
                    <a:pt x="149" y="73"/>
                    <a:pt x="149" y="82"/>
                  </a:cubicBezTo>
                  <a:cubicBezTo>
                    <a:pt x="149" y="89"/>
                    <a:pt x="147" y="95"/>
                    <a:pt x="143" y="101"/>
                  </a:cubicBezTo>
                  <a:cubicBezTo>
                    <a:pt x="141" y="104"/>
                    <a:pt x="134" y="110"/>
                    <a:pt x="115" y="126"/>
                  </a:cubicBezTo>
                  <a:cubicBezTo>
                    <a:pt x="99" y="139"/>
                    <a:pt x="88" y="151"/>
                    <a:pt x="83" y="161"/>
                  </a:cubicBezTo>
                  <a:cubicBezTo>
                    <a:pt x="77" y="172"/>
                    <a:pt x="75" y="186"/>
                    <a:pt x="75" y="202"/>
                  </a:cubicBezTo>
                  <a:cubicBezTo>
                    <a:pt x="75" y="203"/>
                    <a:pt x="75" y="208"/>
                    <a:pt x="75" y="215"/>
                  </a:cubicBezTo>
                  <a:cubicBezTo>
                    <a:pt x="75" y="216"/>
                    <a:pt x="76" y="218"/>
                    <a:pt x="78" y="218"/>
                  </a:cubicBezTo>
                  <a:cubicBezTo>
                    <a:pt x="127" y="218"/>
                    <a:pt x="127" y="218"/>
                    <a:pt x="127" y="218"/>
                  </a:cubicBezTo>
                  <a:cubicBezTo>
                    <a:pt x="128" y="218"/>
                    <a:pt x="129" y="218"/>
                    <a:pt x="129" y="217"/>
                  </a:cubicBezTo>
                  <a:cubicBezTo>
                    <a:pt x="130" y="216"/>
                    <a:pt x="130" y="215"/>
                    <a:pt x="130" y="215"/>
                  </a:cubicBezTo>
                  <a:cubicBezTo>
                    <a:pt x="130" y="200"/>
                    <a:pt x="131" y="190"/>
                    <a:pt x="134" y="185"/>
                  </a:cubicBezTo>
                  <a:cubicBezTo>
                    <a:pt x="136" y="180"/>
                    <a:pt x="143" y="173"/>
                    <a:pt x="154" y="163"/>
                  </a:cubicBezTo>
                  <a:cubicBezTo>
                    <a:pt x="176" y="145"/>
                    <a:pt x="191" y="130"/>
                    <a:pt x="198" y="119"/>
                  </a:cubicBezTo>
                  <a:cubicBezTo>
                    <a:pt x="205" y="108"/>
                    <a:pt x="208" y="96"/>
                    <a:pt x="208" y="84"/>
                  </a:cubicBezTo>
                  <a:cubicBezTo>
                    <a:pt x="208" y="62"/>
                    <a:pt x="199" y="42"/>
                    <a:pt x="180" y="25"/>
                  </a:cubicBezTo>
                  <a:close/>
                  <a:moveTo>
                    <a:pt x="180" y="25"/>
                  </a:moveTo>
                  <a:cubicBezTo>
                    <a:pt x="180" y="25"/>
                    <a:pt x="180" y="25"/>
                    <a:pt x="180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cs typeface="+mn-ea"/>
                <a:sym typeface="+mn-lt"/>
              </a:endParaRPr>
            </a:p>
          </p:txBody>
        </p:sp>
      </p:grpSp>
      <p:sp>
        <p:nvSpPr>
          <p:cNvPr id="116" name="Freeform 7"/>
          <p:cNvSpPr>
            <a:spLocks noEditPoints="1"/>
          </p:cNvSpPr>
          <p:nvPr/>
        </p:nvSpPr>
        <p:spPr bwMode="auto">
          <a:xfrm>
            <a:off x="7316191" y="3575242"/>
            <a:ext cx="296863" cy="250825"/>
          </a:xfrm>
          <a:custGeom>
            <a:avLst/>
            <a:gdLst>
              <a:gd name="T0" fmla="*/ 252 w 283"/>
              <a:gd name="T1" fmla="*/ 7 h 238"/>
              <a:gd name="T2" fmla="*/ 228 w 283"/>
              <a:gd name="T3" fmla="*/ 7 h 238"/>
              <a:gd name="T4" fmla="*/ 88 w 283"/>
              <a:gd name="T5" fmla="*/ 147 h 238"/>
              <a:gd name="T6" fmla="*/ 56 w 283"/>
              <a:gd name="T7" fmla="*/ 114 h 238"/>
              <a:gd name="T8" fmla="*/ 31 w 283"/>
              <a:gd name="T9" fmla="*/ 114 h 238"/>
              <a:gd name="T10" fmla="*/ 7 w 283"/>
              <a:gd name="T11" fmla="*/ 138 h 238"/>
              <a:gd name="T12" fmla="*/ 7 w 283"/>
              <a:gd name="T13" fmla="*/ 163 h 238"/>
              <a:gd name="T14" fmla="*/ 52 w 283"/>
              <a:gd name="T15" fmla="*/ 207 h 238"/>
              <a:gd name="T16" fmla="*/ 76 w 283"/>
              <a:gd name="T17" fmla="*/ 232 h 238"/>
              <a:gd name="T18" fmla="*/ 100 w 283"/>
              <a:gd name="T19" fmla="*/ 232 h 238"/>
              <a:gd name="T20" fmla="*/ 276 w 283"/>
              <a:gd name="T21" fmla="*/ 56 h 238"/>
              <a:gd name="T22" fmla="*/ 276 w 283"/>
              <a:gd name="T23" fmla="*/ 31 h 238"/>
              <a:gd name="T24" fmla="*/ 252 w 283"/>
              <a:gd name="T25" fmla="*/ 7 h 238"/>
              <a:gd name="T26" fmla="*/ 252 w 283"/>
              <a:gd name="T27" fmla="*/ 7 h 238"/>
              <a:gd name="T28" fmla="*/ 252 w 283"/>
              <a:gd name="T29" fmla="*/ 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3" h="238">
                <a:moveTo>
                  <a:pt x="252" y="7"/>
                </a:moveTo>
                <a:cubicBezTo>
                  <a:pt x="245" y="0"/>
                  <a:pt x="234" y="0"/>
                  <a:pt x="228" y="7"/>
                </a:cubicBezTo>
                <a:cubicBezTo>
                  <a:pt x="88" y="147"/>
                  <a:pt x="88" y="147"/>
                  <a:pt x="88" y="147"/>
                </a:cubicBezTo>
                <a:cubicBezTo>
                  <a:pt x="56" y="114"/>
                  <a:pt x="56" y="114"/>
                  <a:pt x="56" y="114"/>
                </a:cubicBezTo>
                <a:cubicBezTo>
                  <a:pt x="49" y="107"/>
                  <a:pt x="38" y="107"/>
                  <a:pt x="31" y="114"/>
                </a:cubicBezTo>
                <a:cubicBezTo>
                  <a:pt x="7" y="138"/>
                  <a:pt x="7" y="138"/>
                  <a:pt x="7" y="138"/>
                </a:cubicBezTo>
                <a:cubicBezTo>
                  <a:pt x="0" y="145"/>
                  <a:pt x="0" y="156"/>
                  <a:pt x="7" y="163"/>
                </a:cubicBezTo>
                <a:cubicBezTo>
                  <a:pt x="52" y="207"/>
                  <a:pt x="52" y="207"/>
                  <a:pt x="52" y="207"/>
                </a:cubicBezTo>
                <a:cubicBezTo>
                  <a:pt x="76" y="232"/>
                  <a:pt x="76" y="232"/>
                  <a:pt x="76" y="232"/>
                </a:cubicBezTo>
                <a:cubicBezTo>
                  <a:pt x="83" y="238"/>
                  <a:pt x="93" y="238"/>
                  <a:pt x="100" y="232"/>
                </a:cubicBezTo>
                <a:cubicBezTo>
                  <a:pt x="276" y="56"/>
                  <a:pt x="276" y="56"/>
                  <a:pt x="276" y="56"/>
                </a:cubicBezTo>
                <a:cubicBezTo>
                  <a:pt x="283" y="49"/>
                  <a:pt x="283" y="38"/>
                  <a:pt x="276" y="31"/>
                </a:cubicBezTo>
                <a:lnTo>
                  <a:pt x="252" y="7"/>
                </a:lnTo>
                <a:close/>
                <a:moveTo>
                  <a:pt x="252" y="7"/>
                </a:moveTo>
                <a:cubicBezTo>
                  <a:pt x="252" y="7"/>
                  <a:pt x="252" y="7"/>
                  <a:pt x="252" y="7"/>
                </a:cubicBezTo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 sz="2400">
              <a:cs typeface="+mn-ea"/>
              <a:sym typeface="+mn-lt"/>
            </a:endParaRPr>
          </a:p>
        </p:txBody>
      </p:sp>
      <p:sp>
        <p:nvSpPr>
          <p:cNvPr id="117" name="Freeform 8"/>
          <p:cNvSpPr>
            <a:spLocks noEditPoints="1"/>
          </p:cNvSpPr>
          <p:nvPr/>
        </p:nvSpPr>
        <p:spPr bwMode="auto">
          <a:xfrm>
            <a:off x="10114435" y="3560953"/>
            <a:ext cx="280988" cy="279400"/>
          </a:xfrm>
          <a:custGeom>
            <a:avLst/>
            <a:gdLst>
              <a:gd name="T0" fmla="*/ 259 w 267"/>
              <a:gd name="T1" fmla="*/ 42 h 267"/>
              <a:gd name="T2" fmla="*/ 225 w 267"/>
              <a:gd name="T3" fmla="*/ 8 h 267"/>
              <a:gd name="T4" fmla="*/ 197 w 267"/>
              <a:gd name="T5" fmla="*/ 8 h 267"/>
              <a:gd name="T6" fmla="*/ 133 w 267"/>
              <a:gd name="T7" fmla="*/ 71 h 267"/>
              <a:gd name="T8" fmla="*/ 70 w 267"/>
              <a:gd name="T9" fmla="*/ 8 h 267"/>
              <a:gd name="T10" fmla="*/ 42 w 267"/>
              <a:gd name="T11" fmla="*/ 8 h 267"/>
              <a:gd name="T12" fmla="*/ 8 w 267"/>
              <a:gd name="T13" fmla="*/ 42 h 267"/>
              <a:gd name="T14" fmla="*/ 8 w 267"/>
              <a:gd name="T15" fmla="*/ 70 h 267"/>
              <a:gd name="T16" fmla="*/ 71 w 267"/>
              <a:gd name="T17" fmla="*/ 133 h 267"/>
              <a:gd name="T18" fmla="*/ 8 w 267"/>
              <a:gd name="T19" fmla="*/ 197 h 267"/>
              <a:gd name="T20" fmla="*/ 8 w 267"/>
              <a:gd name="T21" fmla="*/ 225 h 267"/>
              <a:gd name="T22" fmla="*/ 42 w 267"/>
              <a:gd name="T23" fmla="*/ 259 h 267"/>
              <a:gd name="T24" fmla="*/ 70 w 267"/>
              <a:gd name="T25" fmla="*/ 259 h 267"/>
              <a:gd name="T26" fmla="*/ 133 w 267"/>
              <a:gd name="T27" fmla="*/ 196 h 267"/>
              <a:gd name="T28" fmla="*/ 197 w 267"/>
              <a:gd name="T29" fmla="*/ 259 h 267"/>
              <a:gd name="T30" fmla="*/ 225 w 267"/>
              <a:gd name="T31" fmla="*/ 259 h 267"/>
              <a:gd name="T32" fmla="*/ 259 w 267"/>
              <a:gd name="T33" fmla="*/ 225 h 267"/>
              <a:gd name="T34" fmla="*/ 259 w 267"/>
              <a:gd name="T35" fmla="*/ 197 h 267"/>
              <a:gd name="T36" fmla="*/ 196 w 267"/>
              <a:gd name="T37" fmla="*/ 133 h 267"/>
              <a:gd name="T38" fmla="*/ 259 w 267"/>
              <a:gd name="T39" fmla="*/ 70 h 267"/>
              <a:gd name="T40" fmla="*/ 259 w 267"/>
              <a:gd name="T41" fmla="*/ 42 h 267"/>
              <a:gd name="T42" fmla="*/ 259 w 267"/>
              <a:gd name="T43" fmla="*/ 42 h 267"/>
              <a:gd name="T44" fmla="*/ 259 w 267"/>
              <a:gd name="T45" fmla="*/ 42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67" h="267">
                <a:moveTo>
                  <a:pt x="259" y="42"/>
                </a:moveTo>
                <a:cubicBezTo>
                  <a:pt x="225" y="8"/>
                  <a:pt x="225" y="8"/>
                  <a:pt x="225" y="8"/>
                </a:cubicBezTo>
                <a:cubicBezTo>
                  <a:pt x="218" y="0"/>
                  <a:pt x="205" y="0"/>
                  <a:pt x="197" y="8"/>
                </a:cubicBezTo>
                <a:cubicBezTo>
                  <a:pt x="133" y="71"/>
                  <a:pt x="133" y="71"/>
                  <a:pt x="133" y="71"/>
                </a:cubicBezTo>
                <a:cubicBezTo>
                  <a:pt x="70" y="8"/>
                  <a:pt x="70" y="8"/>
                  <a:pt x="70" y="8"/>
                </a:cubicBezTo>
                <a:cubicBezTo>
                  <a:pt x="62" y="0"/>
                  <a:pt x="49" y="0"/>
                  <a:pt x="42" y="8"/>
                </a:cubicBezTo>
                <a:cubicBezTo>
                  <a:pt x="8" y="42"/>
                  <a:pt x="8" y="42"/>
                  <a:pt x="8" y="42"/>
                </a:cubicBezTo>
                <a:cubicBezTo>
                  <a:pt x="0" y="49"/>
                  <a:pt x="0" y="62"/>
                  <a:pt x="8" y="70"/>
                </a:cubicBezTo>
                <a:cubicBezTo>
                  <a:pt x="71" y="133"/>
                  <a:pt x="71" y="133"/>
                  <a:pt x="71" y="133"/>
                </a:cubicBezTo>
                <a:cubicBezTo>
                  <a:pt x="8" y="197"/>
                  <a:pt x="8" y="197"/>
                  <a:pt x="8" y="197"/>
                </a:cubicBezTo>
                <a:cubicBezTo>
                  <a:pt x="0" y="205"/>
                  <a:pt x="0" y="218"/>
                  <a:pt x="8" y="225"/>
                </a:cubicBezTo>
                <a:cubicBezTo>
                  <a:pt x="42" y="259"/>
                  <a:pt x="42" y="259"/>
                  <a:pt x="42" y="259"/>
                </a:cubicBezTo>
                <a:cubicBezTo>
                  <a:pt x="49" y="267"/>
                  <a:pt x="62" y="267"/>
                  <a:pt x="70" y="259"/>
                </a:cubicBezTo>
                <a:cubicBezTo>
                  <a:pt x="133" y="196"/>
                  <a:pt x="133" y="196"/>
                  <a:pt x="133" y="196"/>
                </a:cubicBezTo>
                <a:cubicBezTo>
                  <a:pt x="197" y="259"/>
                  <a:pt x="197" y="259"/>
                  <a:pt x="197" y="259"/>
                </a:cubicBezTo>
                <a:cubicBezTo>
                  <a:pt x="205" y="267"/>
                  <a:pt x="218" y="267"/>
                  <a:pt x="225" y="259"/>
                </a:cubicBezTo>
                <a:cubicBezTo>
                  <a:pt x="259" y="225"/>
                  <a:pt x="259" y="225"/>
                  <a:pt x="259" y="225"/>
                </a:cubicBezTo>
                <a:cubicBezTo>
                  <a:pt x="267" y="218"/>
                  <a:pt x="267" y="205"/>
                  <a:pt x="259" y="197"/>
                </a:cubicBezTo>
                <a:cubicBezTo>
                  <a:pt x="196" y="133"/>
                  <a:pt x="196" y="133"/>
                  <a:pt x="196" y="133"/>
                </a:cubicBezTo>
                <a:cubicBezTo>
                  <a:pt x="259" y="70"/>
                  <a:pt x="259" y="70"/>
                  <a:pt x="259" y="70"/>
                </a:cubicBezTo>
                <a:cubicBezTo>
                  <a:pt x="267" y="62"/>
                  <a:pt x="267" y="49"/>
                  <a:pt x="259" y="42"/>
                </a:cubicBezTo>
                <a:close/>
                <a:moveTo>
                  <a:pt x="259" y="42"/>
                </a:moveTo>
                <a:cubicBezTo>
                  <a:pt x="259" y="42"/>
                  <a:pt x="259" y="42"/>
                  <a:pt x="259" y="42"/>
                </a:cubicBezTo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 sz="2400">
              <a:cs typeface="+mn-ea"/>
              <a:sym typeface="+mn-lt"/>
            </a:endParaRPr>
          </a:p>
        </p:txBody>
      </p:sp>
      <p:sp>
        <p:nvSpPr>
          <p:cNvPr id="118" name="Freeform 7"/>
          <p:cNvSpPr>
            <a:spLocks noEditPoints="1"/>
          </p:cNvSpPr>
          <p:nvPr/>
        </p:nvSpPr>
        <p:spPr bwMode="auto">
          <a:xfrm>
            <a:off x="10106498" y="4629789"/>
            <a:ext cx="296863" cy="250825"/>
          </a:xfrm>
          <a:custGeom>
            <a:avLst/>
            <a:gdLst>
              <a:gd name="T0" fmla="*/ 252 w 283"/>
              <a:gd name="T1" fmla="*/ 7 h 238"/>
              <a:gd name="T2" fmla="*/ 228 w 283"/>
              <a:gd name="T3" fmla="*/ 7 h 238"/>
              <a:gd name="T4" fmla="*/ 88 w 283"/>
              <a:gd name="T5" fmla="*/ 147 h 238"/>
              <a:gd name="T6" fmla="*/ 56 w 283"/>
              <a:gd name="T7" fmla="*/ 114 h 238"/>
              <a:gd name="T8" fmla="*/ 31 w 283"/>
              <a:gd name="T9" fmla="*/ 114 h 238"/>
              <a:gd name="T10" fmla="*/ 7 w 283"/>
              <a:gd name="T11" fmla="*/ 138 h 238"/>
              <a:gd name="T12" fmla="*/ 7 w 283"/>
              <a:gd name="T13" fmla="*/ 163 h 238"/>
              <a:gd name="T14" fmla="*/ 52 w 283"/>
              <a:gd name="T15" fmla="*/ 207 h 238"/>
              <a:gd name="T16" fmla="*/ 76 w 283"/>
              <a:gd name="T17" fmla="*/ 232 h 238"/>
              <a:gd name="T18" fmla="*/ 100 w 283"/>
              <a:gd name="T19" fmla="*/ 232 h 238"/>
              <a:gd name="T20" fmla="*/ 276 w 283"/>
              <a:gd name="T21" fmla="*/ 56 h 238"/>
              <a:gd name="T22" fmla="*/ 276 w 283"/>
              <a:gd name="T23" fmla="*/ 31 h 238"/>
              <a:gd name="T24" fmla="*/ 252 w 283"/>
              <a:gd name="T25" fmla="*/ 7 h 238"/>
              <a:gd name="T26" fmla="*/ 252 w 283"/>
              <a:gd name="T27" fmla="*/ 7 h 238"/>
              <a:gd name="T28" fmla="*/ 252 w 283"/>
              <a:gd name="T29" fmla="*/ 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3" h="238">
                <a:moveTo>
                  <a:pt x="252" y="7"/>
                </a:moveTo>
                <a:cubicBezTo>
                  <a:pt x="245" y="0"/>
                  <a:pt x="234" y="0"/>
                  <a:pt x="228" y="7"/>
                </a:cubicBezTo>
                <a:cubicBezTo>
                  <a:pt x="88" y="147"/>
                  <a:pt x="88" y="147"/>
                  <a:pt x="88" y="147"/>
                </a:cubicBezTo>
                <a:cubicBezTo>
                  <a:pt x="56" y="114"/>
                  <a:pt x="56" y="114"/>
                  <a:pt x="56" y="114"/>
                </a:cubicBezTo>
                <a:cubicBezTo>
                  <a:pt x="49" y="107"/>
                  <a:pt x="38" y="107"/>
                  <a:pt x="31" y="114"/>
                </a:cubicBezTo>
                <a:cubicBezTo>
                  <a:pt x="7" y="138"/>
                  <a:pt x="7" y="138"/>
                  <a:pt x="7" y="138"/>
                </a:cubicBezTo>
                <a:cubicBezTo>
                  <a:pt x="0" y="145"/>
                  <a:pt x="0" y="156"/>
                  <a:pt x="7" y="163"/>
                </a:cubicBezTo>
                <a:cubicBezTo>
                  <a:pt x="52" y="207"/>
                  <a:pt x="52" y="207"/>
                  <a:pt x="52" y="207"/>
                </a:cubicBezTo>
                <a:cubicBezTo>
                  <a:pt x="76" y="232"/>
                  <a:pt x="76" y="232"/>
                  <a:pt x="76" y="232"/>
                </a:cubicBezTo>
                <a:cubicBezTo>
                  <a:pt x="83" y="238"/>
                  <a:pt x="93" y="238"/>
                  <a:pt x="100" y="232"/>
                </a:cubicBezTo>
                <a:cubicBezTo>
                  <a:pt x="276" y="56"/>
                  <a:pt x="276" y="56"/>
                  <a:pt x="276" y="56"/>
                </a:cubicBezTo>
                <a:cubicBezTo>
                  <a:pt x="283" y="49"/>
                  <a:pt x="283" y="38"/>
                  <a:pt x="276" y="31"/>
                </a:cubicBezTo>
                <a:lnTo>
                  <a:pt x="252" y="7"/>
                </a:lnTo>
                <a:close/>
                <a:moveTo>
                  <a:pt x="252" y="7"/>
                </a:moveTo>
                <a:cubicBezTo>
                  <a:pt x="252" y="7"/>
                  <a:pt x="252" y="7"/>
                  <a:pt x="252" y="7"/>
                </a:cubicBezTo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 sz="2400">
              <a:cs typeface="+mn-ea"/>
              <a:sym typeface="+mn-lt"/>
            </a:endParaRPr>
          </a:p>
        </p:txBody>
      </p:sp>
      <p:sp>
        <p:nvSpPr>
          <p:cNvPr id="119" name="Freeform 8"/>
          <p:cNvSpPr>
            <a:spLocks noEditPoints="1"/>
          </p:cNvSpPr>
          <p:nvPr/>
        </p:nvSpPr>
        <p:spPr bwMode="auto">
          <a:xfrm>
            <a:off x="7324127" y="4615500"/>
            <a:ext cx="280988" cy="279400"/>
          </a:xfrm>
          <a:custGeom>
            <a:avLst/>
            <a:gdLst>
              <a:gd name="T0" fmla="*/ 259 w 267"/>
              <a:gd name="T1" fmla="*/ 42 h 267"/>
              <a:gd name="T2" fmla="*/ 225 w 267"/>
              <a:gd name="T3" fmla="*/ 8 h 267"/>
              <a:gd name="T4" fmla="*/ 197 w 267"/>
              <a:gd name="T5" fmla="*/ 8 h 267"/>
              <a:gd name="T6" fmla="*/ 133 w 267"/>
              <a:gd name="T7" fmla="*/ 71 h 267"/>
              <a:gd name="T8" fmla="*/ 70 w 267"/>
              <a:gd name="T9" fmla="*/ 8 h 267"/>
              <a:gd name="T10" fmla="*/ 42 w 267"/>
              <a:gd name="T11" fmla="*/ 8 h 267"/>
              <a:gd name="T12" fmla="*/ 8 w 267"/>
              <a:gd name="T13" fmla="*/ 42 h 267"/>
              <a:gd name="T14" fmla="*/ 8 w 267"/>
              <a:gd name="T15" fmla="*/ 70 h 267"/>
              <a:gd name="T16" fmla="*/ 71 w 267"/>
              <a:gd name="T17" fmla="*/ 133 h 267"/>
              <a:gd name="T18" fmla="*/ 8 w 267"/>
              <a:gd name="T19" fmla="*/ 197 h 267"/>
              <a:gd name="T20" fmla="*/ 8 w 267"/>
              <a:gd name="T21" fmla="*/ 225 h 267"/>
              <a:gd name="T22" fmla="*/ 42 w 267"/>
              <a:gd name="T23" fmla="*/ 259 h 267"/>
              <a:gd name="T24" fmla="*/ 70 w 267"/>
              <a:gd name="T25" fmla="*/ 259 h 267"/>
              <a:gd name="T26" fmla="*/ 133 w 267"/>
              <a:gd name="T27" fmla="*/ 196 h 267"/>
              <a:gd name="T28" fmla="*/ 197 w 267"/>
              <a:gd name="T29" fmla="*/ 259 h 267"/>
              <a:gd name="T30" fmla="*/ 225 w 267"/>
              <a:gd name="T31" fmla="*/ 259 h 267"/>
              <a:gd name="T32" fmla="*/ 259 w 267"/>
              <a:gd name="T33" fmla="*/ 225 h 267"/>
              <a:gd name="T34" fmla="*/ 259 w 267"/>
              <a:gd name="T35" fmla="*/ 197 h 267"/>
              <a:gd name="T36" fmla="*/ 196 w 267"/>
              <a:gd name="T37" fmla="*/ 133 h 267"/>
              <a:gd name="T38" fmla="*/ 259 w 267"/>
              <a:gd name="T39" fmla="*/ 70 h 267"/>
              <a:gd name="T40" fmla="*/ 259 w 267"/>
              <a:gd name="T41" fmla="*/ 42 h 267"/>
              <a:gd name="T42" fmla="*/ 259 w 267"/>
              <a:gd name="T43" fmla="*/ 42 h 267"/>
              <a:gd name="T44" fmla="*/ 259 w 267"/>
              <a:gd name="T45" fmla="*/ 42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67" h="267">
                <a:moveTo>
                  <a:pt x="259" y="42"/>
                </a:moveTo>
                <a:cubicBezTo>
                  <a:pt x="225" y="8"/>
                  <a:pt x="225" y="8"/>
                  <a:pt x="225" y="8"/>
                </a:cubicBezTo>
                <a:cubicBezTo>
                  <a:pt x="218" y="0"/>
                  <a:pt x="205" y="0"/>
                  <a:pt x="197" y="8"/>
                </a:cubicBezTo>
                <a:cubicBezTo>
                  <a:pt x="133" y="71"/>
                  <a:pt x="133" y="71"/>
                  <a:pt x="133" y="71"/>
                </a:cubicBezTo>
                <a:cubicBezTo>
                  <a:pt x="70" y="8"/>
                  <a:pt x="70" y="8"/>
                  <a:pt x="70" y="8"/>
                </a:cubicBezTo>
                <a:cubicBezTo>
                  <a:pt x="62" y="0"/>
                  <a:pt x="49" y="0"/>
                  <a:pt x="42" y="8"/>
                </a:cubicBezTo>
                <a:cubicBezTo>
                  <a:pt x="8" y="42"/>
                  <a:pt x="8" y="42"/>
                  <a:pt x="8" y="42"/>
                </a:cubicBezTo>
                <a:cubicBezTo>
                  <a:pt x="0" y="49"/>
                  <a:pt x="0" y="62"/>
                  <a:pt x="8" y="70"/>
                </a:cubicBezTo>
                <a:cubicBezTo>
                  <a:pt x="71" y="133"/>
                  <a:pt x="71" y="133"/>
                  <a:pt x="71" y="133"/>
                </a:cubicBezTo>
                <a:cubicBezTo>
                  <a:pt x="8" y="197"/>
                  <a:pt x="8" y="197"/>
                  <a:pt x="8" y="197"/>
                </a:cubicBezTo>
                <a:cubicBezTo>
                  <a:pt x="0" y="205"/>
                  <a:pt x="0" y="218"/>
                  <a:pt x="8" y="225"/>
                </a:cubicBezTo>
                <a:cubicBezTo>
                  <a:pt x="42" y="259"/>
                  <a:pt x="42" y="259"/>
                  <a:pt x="42" y="259"/>
                </a:cubicBezTo>
                <a:cubicBezTo>
                  <a:pt x="49" y="267"/>
                  <a:pt x="62" y="267"/>
                  <a:pt x="70" y="259"/>
                </a:cubicBezTo>
                <a:cubicBezTo>
                  <a:pt x="133" y="196"/>
                  <a:pt x="133" y="196"/>
                  <a:pt x="133" y="196"/>
                </a:cubicBezTo>
                <a:cubicBezTo>
                  <a:pt x="197" y="259"/>
                  <a:pt x="197" y="259"/>
                  <a:pt x="197" y="259"/>
                </a:cubicBezTo>
                <a:cubicBezTo>
                  <a:pt x="205" y="267"/>
                  <a:pt x="218" y="267"/>
                  <a:pt x="225" y="259"/>
                </a:cubicBezTo>
                <a:cubicBezTo>
                  <a:pt x="259" y="225"/>
                  <a:pt x="259" y="225"/>
                  <a:pt x="259" y="225"/>
                </a:cubicBezTo>
                <a:cubicBezTo>
                  <a:pt x="267" y="218"/>
                  <a:pt x="267" y="205"/>
                  <a:pt x="259" y="197"/>
                </a:cubicBezTo>
                <a:cubicBezTo>
                  <a:pt x="196" y="133"/>
                  <a:pt x="196" y="133"/>
                  <a:pt x="196" y="133"/>
                </a:cubicBezTo>
                <a:cubicBezTo>
                  <a:pt x="259" y="70"/>
                  <a:pt x="259" y="70"/>
                  <a:pt x="259" y="70"/>
                </a:cubicBezTo>
                <a:cubicBezTo>
                  <a:pt x="267" y="62"/>
                  <a:pt x="267" y="49"/>
                  <a:pt x="259" y="42"/>
                </a:cubicBezTo>
                <a:close/>
                <a:moveTo>
                  <a:pt x="259" y="42"/>
                </a:moveTo>
                <a:cubicBezTo>
                  <a:pt x="259" y="42"/>
                  <a:pt x="259" y="42"/>
                  <a:pt x="259" y="42"/>
                </a:cubicBezTo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 sz="2400">
              <a:cs typeface="+mn-ea"/>
              <a:sym typeface="+mn-lt"/>
            </a:endParaRPr>
          </a:p>
        </p:txBody>
      </p:sp>
      <p:sp>
        <p:nvSpPr>
          <p:cNvPr id="120" name="Freeform 7"/>
          <p:cNvSpPr>
            <a:spLocks noEditPoints="1"/>
          </p:cNvSpPr>
          <p:nvPr/>
        </p:nvSpPr>
        <p:spPr bwMode="auto">
          <a:xfrm>
            <a:off x="7316191" y="5672325"/>
            <a:ext cx="296863" cy="250825"/>
          </a:xfrm>
          <a:custGeom>
            <a:avLst/>
            <a:gdLst>
              <a:gd name="T0" fmla="*/ 252 w 283"/>
              <a:gd name="T1" fmla="*/ 7 h 238"/>
              <a:gd name="T2" fmla="*/ 228 w 283"/>
              <a:gd name="T3" fmla="*/ 7 h 238"/>
              <a:gd name="T4" fmla="*/ 88 w 283"/>
              <a:gd name="T5" fmla="*/ 147 h 238"/>
              <a:gd name="T6" fmla="*/ 56 w 283"/>
              <a:gd name="T7" fmla="*/ 114 h 238"/>
              <a:gd name="T8" fmla="*/ 31 w 283"/>
              <a:gd name="T9" fmla="*/ 114 h 238"/>
              <a:gd name="T10" fmla="*/ 7 w 283"/>
              <a:gd name="T11" fmla="*/ 138 h 238"/>
              <a:gd name="T12" fmla="*/ 7 w 283"/>
              <a:gd name="T13" fmla="*/ 163 h 238"/>
              <a:gd name="T14" fmla="*/ 52 w 283"/>
              <a:gd name="T15" fmla="*/ 207 h 238"/>
              <a:gd name="T16" fmla="*/ 76 w 283"/>
              <a:gd name="T17" fmla="*/ 232 h 238"/>
              <a:gd name="T18" fmla="*/ 100 w 283"/>
              <a:gd name="T19" fmla="*/ 232 h 238"/>
              <a:gd name="T20" fmla="*/ 276 w 283"/>
              <a:gd name="T21" fmla="*/ 56 h 238"/>
              <a:gd name="T22" fmla="*/ 276 w 283"/>
              <a:gd name="T23" fmla="*/ 31 h 238"/>
              <a:gd name="T24" fmla="*/ 252 w 283"/>
              <a:gd name="T25" fmla="*/ 7 h 238"/>
              <a:gd name="T26" fmla="*/ 252 w 283"/>
              <a:gd name="T27" fmla="*/ 7 h 238"/>
              <a:gd name="T28" fmla="*/ 252 w 283"/>
              <a:gd name="T29" fmla="*/ 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3" h="238">
                <a:moveTo>
                  <a:pt x="252" y="7"/>
                </a:moveTo>
                <a:cubicBezTo>
                  <a:pt x="245" y="0"/>
                  <a:pt x="234" y="0"/>
                  <a:pt x="228" y="7"/>
                </a:cubicBezTo>
                <a:cubicBezTo>
                  <a:pt x="88" y="147"/>
                  <a:pt x="88" y="147"/>
                  <a:pt x="88" y="147"/>
                </a:cubicBezTo>
                <a:cubicBezTo>
                  <a:pt x="56" y="114"/>
                  <a:pt x="56" y="114"/>
                  <a:pt x="56" y="114"/>
                </a:cubicBezTo>
                <a:cubicBezTo>
                  <a:pt x="49" y="107"/>
                  <a:pt x="38" y="107"/>
                  <a:pt x="31" y="114"/>
                </a:cubicBezTo>
                <a:cubicBezTo>
                  <a:pt x="7" y="138"/>
                  <a:pt x="7" y="138"/>
                  <a:pt x="7" y="138"/>
                </a:cubicBezTo>
                <a:cubicBezTo>
                  <a:pt x="0" y="145"/>
                  <a:pt x="0" y="156"/>
                  <a:pt x="7" y="163"/>
                </a:cubicBezTo>
                <a:cubicBezTo>
                  <a:pt x="52" y="207"/>
                  <a:pt x="52" y="207"/>
                  <a:pt x="52" y="207"/>
                </a:cubicBezTo>
                <a:cubicBezTo>
                  <a:pt x="76" y="232"/>
                  <a:pt x="76" y="232"/>
                  <a:pt x="76" y="232"/>
                </a:cubicBezTo>
                <a:cubicBezTo>
                  <a:pt x="83" y="238"/>
                  <a:pt x="93" y="238"/>
                  <a:pt x="100" y="232"/>
                </a:cubicBezTo>
                <a:cubicBezTo>
                  <a:pt x="276" y="56"/>
                  <a:pt x="276" y="56"/>
                  <a:pt x="276" y="56"/>
                </a:cubicBezTo>
                <a:cubicBezTo>
                  <a:pt x="283" y="49"/>
                  <a:pt x="283" y="38"/>
                  <a:pt x="276" y="31"/>
                </a:cubicBezTo>
                <a:lnTo>
                  <a:pt x="252" y="7"/>
                </a:lnTo>
                <a:close/>
                <a:moveTo>
                  <a:pt x="252" y="7"/>
                </a:moveTo>
                <a:cubicBezTo>
                  <a:pt x="252" y="7"/>
                  <a:pt x="252" y="7"/>
                  <a:pt x="252" y="7"/>
                </a:cubicBezTo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 sz="2400">
              <a:cs typeface="+mn-ea"/>
              <a:sym typeface="+mn-lt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693727" y="1873154"/>
            <a:ext cx="1934629" cy="911955"/>
            <a:chOff x="468937" y="2419540"/>
            <a:chExt cx="1934629" cy="911955"/>
          </a:xfrm>
        </p:grpSpPr>
        <p:sp>
          <p:nvSpPr>
            <p:cNvPr id="76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0"/>
                            </p:stCondLst>
                            <p:childTnLst>
                              <p:par>
                                <p:cTn id="9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5000"/>
                            </p:stCondLst>
                            <p:childTnLst>
                              <p:par>
                                <p:cTn id="1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6000"/>
                            </p:stCondLst>
                            <p:childTnLst>
                              <p:par>
                                <p:cTn id="2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7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7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7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7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7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4" grpId="0" animBg="1"/>
      <p:bldP spid="5" grpId="0"/>
      <p:bldP spid="8" grpId="0" animBg="1"/>
      <p:bldP spid="9" grpId="0"/>
      <p:bldP spid="13" grpId="0" animBg="1"/>
      <p:bldP spid="14" grpId="0"/>
      <p:bldP spid="16" grpId="0" animBg="1"/>
      <p:bldP spid="17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49" grpId="0" animBg="1"/>
      <p:bldP spid="50" grpId="0"/>
      <p:bldP spid="51" grpId="0"/>
      <p:bldP spid="54" grpId="0" animBg="1"/>
      <p:bldP spid="56" grpId="0"/>
      <p:bldP spid="57" grpId="0"/>
      <p:bldP spid="58" grpId="0" animBg="1"/>
      <p:bldP spid="60" grpId="0"/>
      <p:bldP spid="61" grpId="0"/>
      <p:bldP spid="82" grpId="0" animBg="1"/>
      <p:bldP spid="83" grpId="0" animBg="1"/>
      <p:bldP spid="84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108" grpId="0" animBg="1"/>
      <p:bldP spid="109" grpId="0" animBg="1"/>
      <p:bldP spid="116" grpId="0" animBg="1"/>
      <p:bldP spid="117" grpId="0" animBg="1"/>
      <p:bldP spid="118" grpId="0" animBg="1"/>
      <p:bldP spid="119" grpId="0" animBg="1"/>
      <p:bldP spid="1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2" name="Shape 15532"/>
          <p:cNvSpPr/>
          <p:nvPr/>
        </p:nvSpPr>
        <p:spPr>
          <a:xfrm>
            <a:off x="-38487" y="2600657"/>
            <a:ext cx="4256717" cy="2095620"/>
          </a:xfrm>
          <a:prstGeom prst="rect">
            <a:avLst/>
          </a:prstGeom>
          <a:solidFill>
            <a:schemeClr val="accent5">
              <a:alpha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15535" name="Shape 15535"/>
          <p:cNvSpPr/>
          <p:nvPr/>
        </p:nvSpPr>
        <p:spPr>
          <a:xfrm>
            <a:off x="4836737" y="2299658"/>
            <a:ext cx="2010283" cy="1167435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>
            <a:spAutoFit/>
          </a:bodyPr>
          <a:lstStyle>
            <a:lvl1pPr algn="l">
              <a:defRPr sz="14500">
                <a:solidFill>
                  <a:srgbClr val="EE2200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rPr sz="7255" dirty="0">
                <a:solidFill>
                  <a:schemeClr val="accent5"/>
                </a:solidFill>
              </a:rPr>
              <a:t>30%</a:t>
            </a:r>
          </a:p>
        </p:txBody>
      </p:sp>
      <p:sp>
        <p:nvSpPr>
          <p:cNvPr id="15537" name="Shape 15537"/>
          <p:cNvSpPr/>
          <p:nvPr/>
        </p:nvSpPr>
        <p:spPr>
          <a:xfrm>
            <a:off x="1411415" y="3097388"/>
            <a:ext cx="2734363" cy="782715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>
            <a:spAutoFit/>
          </a:bodyPr>
          <a:lstStyle>
            <a:lvl1pPr algn="l">
              <a:defRPr sz="9500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rPr sz="4755"/>
              <a:t>$658,458</a:t>
            </a:r>
          </a:p>
        </p:txBody>
      </p:sp>
      <p:sp>
        <p:nvSpPr>
          <p:cNvPr id="15538" name="Shape 15538"/>
          <p:cNvSpPr/>
          <p:nvPr/>
        </p:nvSpPr>
        <p:spPr>
          <a:xfrm>
            <a:off x="1411417" y="3777184"/>
            <a:ext cx="2716380" cy="359073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>
            <a:spAutoFit/>
          </a:bodyPr>
          <a:lstStyle>
            <a:lvl1pPr algn="l">
              <a:defRPr sz="200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rPr sz="1000"/>
              <a:t>Lorem ipsum dolor sit amet, consectetuer adipiscing elit, sed diam nonummy nibh.</a:t>
            </a:r>
          </a:p>
        </p:txBody>
      </p:sp>
      <p:grpSp>
        <p:nvGrpSpPr>
          <p:cNvPr id="15541" name="Group 15541"/>
          <p:cNvGrpSpPr/>
          <p:nvPr/>
        </p:nvGrpSpPr>
        <p:grpSpPr>
          <a:xfrm>
            <a:off x="637679" y="3186288"/>
            <a:ext cx="635000" cy="635000"/>
            <a:chOff x="0" y="0"/>
            <a:chExt cx="1270000" cy="1270000"/>
          </a:xfrm>
        </p:grpSpPr>
        <p:sp>
          <p:nvSpPr>
            <p:cNvPr id="15539" name="Shape 15539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9850" dist="38100" dir="5400000" sx="90000" sy="90000" rotWithShape="0">
                <a:srgbClr val="000000">
                  <a:alpha val="75000"/>
                </a:srgbClr>
              </a:outerShdw>
            </a:effectLst>
          </p:spPr>
          <p:txBody>
            <a:bodyPr wrap="square" lIns="25400" tIns="25400" rIns="25400" bIns="254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1600"/>
            </a:p>
          </p:txBody>
        </p:sp>
        <p:sp>
          <p:nvSpPr>
            <p:cNvPr id="15540" name="Shape 15540"/>
            <p:cNvSpPr/>
            <p:nvPr/>
          </p:nvSpPr>
          <p:spPr>
            <a:xfrm>
              <a:off x="198193" y="215899"/>
              <a:ext cx="827079" cy="76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600" extrusionOk="0">
                  <a:moveTo>
                    <a:pt x="12799" y="0"/>
                  </a:moveTo>
                  <a:cubicBezTo>
                    <a:pt x="11170" y="0"/>
                    <a:pt x="8832" y="583"/>
                    <a:pt x="8571" y="650"/>
                  </a:cubicBezTo>
                  <a:lnTo>
                    <a:pt x="7491" y="927"/>
                  </a:lnTo>
                  <a:lnTo>
                    <a:pt x="7491" y="2130"/>
                  </a:lnTo>
                  <a:cubicBezTo>
                    <a:pt x="7491" y="2228"/>
                    <a:pt x="7466" y="4553"/>
                    <a:pt x="5130" y="5186"/>
                  </a:cubicBezTo>
                  <a:lnTo>
                    <a:pt x="4114" y="5462"/>
                  </a:lnTo>
                  <a:lnTo>
                    <a:pt x="4063" y="6596"/>
                  </a:lnTo>
                  <a:cubicBezTo>
                    <a:pt x="4060" y="6696"/>
                    <a:pt x="3979" y="9120"/>
                    <a:pt x="4926" y="12100"/>
                  </a:cubicBezTo>
                  <a:cubicBezTo>
                    <a:pt x="5805" y="14864"/>
                    <a:pt x="7774" y="18673"/>
                    <a:pt x="12164" y="21130"/>
                  </a:cubicBezTo>
                  <a:lnTo>
                    <a:pt x="12799" y="21476"/>
                  </a:lnTo>
                  <a:lnTo>
                    <a:pt x="13434" y="21130"/>
                  </a:lnTo>
                  <a:cubicBezTo>
                    <a:pt x="17822" y="18673"/>
                    <a:pt x="19794" y="14864"/>
                    <a:pt x="20671" y="12100"/>
                  </a:cubicBezTo>
                  <a:cubicBezTo>
                    <a:pt x="21600" y="9180"/>
                    <a:pt x="21532" y="6854"/>
                    <a:pt x="21522" y="6596"/>
                  </a:cubicBezTo>
                  <a:lnTo>
                    <a:pt x="21471" y="5462"/>
                  </a:lnTo>
                  <a:lnTo>
                    <a:pt x="20468" y="5186"/>
                  </a:lnTo>
                  <a:cubicBezTo>
                    <a:pt x="18153" y="4557"/>
                    <a:pt x="18095" y="2221"/>
                    <a:pt x="18093" y="2130"/>
                  </a:cubicBezTo>
                  <a:lnTo>
                    <a:pt x="18093" y="927"/>
                  </a:lnTo>
                  <a:lnTo>
                    <a:pt x="17027" y="650"/>
                  </a:lnTo>
                  <a:cubicBezTo>
                    <a:pt x="16764" y="583"/>
                    <a:pt x="14427" y="0"/>
                    <a:pt x="12799" y="0"/>
                  </a:cubicBezTo>
                  <a:close/>
                  <a:moveTo>
                    <a:pt x="12799" y="1590"/>
                  </a:moveTo>
                  <a:cubicBezTo>
                    <a:pt x="14191" y="1590"/>
                    <a:pt x="16293" y="2096"/>
                    <a:pt x="16646" y="2185"/>
                  </a:cubicBezTo>
                  <a:cubicBezTo>
                    <a:pt x="16662" y="2634"/>
                    <a:pt x="16892" y="5828"/>
                    <a:pt x="20074" y="6721"/>
                  </a:cubicBezTo>
                  <a:cubicBezTo>
                    <a:pt x="20081" y="7079"/>
                    <a:pt x="20077" y="9087"/>
                    <a:pt x="19287" y="11574"/>
                  </a:cubicBezTo>
                  <a:cubicBezTo>
                    <a:pt x="18497" y="14057"/>
                    <a:pt x="16738" y="17475"/>
                    <a:pt x="12799" y="19692"/>
                  </a:cubicBezTo>
                  <a:cubicBezTo>
                    <a:pt x="8859" y="17475"/>
                    <a:pt x="7088" y="14057"/>
                    <a:pt x="6298" y="11574"/>
                  </a:cubicBezTo>
                  <a:cubicBezTo>
                    <a:pt x="5503" y="9078"/>
                    <a:pt x="5515" y="7074"/>
                    <a:pt x="5523" y="6721"/>
                  </a:cubicBezTo>
                  <a:cubicBezTo>
                    <a:pt x="8717" y="5825"/>
                    <a:pt x="8937" y="2663"/>
                    <a:pt x="8951" y="2185"/>
                  </a:cubicBezTo>
                  <a:cubicBezTo>
                    <a:pt x="9309" y="2095"/>
                    <a:pt x="11408" y="1590"/>
                    <a:pt x="12799" y="1590"/>
                  </a:cubicBezTo>
                  <a:close/>
                  <a:moveTo>
                    <a:pt x="12329" y="6195"/>
                  </a:moveTo>
                  <a:lnTo>
                    <a:pt x="12329" y="6970"/>
                  </a:lnTo>
                  <a:cubicBezTo>
                    <a:pt x="11605" y="7051"/>
                    <a:pt x="11066" y="7259"/>
                    <a:pt x="10704" y="7606"/>
                  </a:cubicBezTo>
                  <a:cubicBezTo>
                    <a:pt x="10341" y="7952"/>
                    <a:pt x="10158" y="8428"/>
                    <a:pt x="10158" y="9044"/>
                  </a:cubicBezTo>
                  <a:cubicBezTo>
                    <a:pt x="10158" y="9444"/>
                    <a:pt x="10215" y="9783"/>
                    <a:pt x="10335" y="10053"/>
                  </a:cubicBezTo>
                  <a:cubicBezTo>
                    <a:pt x="10458" y="10322"/>
                    <a:pt x="10652" y="10570"/>
                    <a:pt x="10920" y="10786"/>
                  </a:cubicBezTo>
                  <a:cubicBezTo>
                    <a:pt x="11187" y="11006"/>
                    <a:pt x="11539" y="11205"/>
                    <a:pt x="11973" y="11381"/>
                  </a:cubicBezTo>
                  <a:cubicBezTo>
                    <a:pt x="12361" y="11533"/>
                    <a:pt x="12673" y="11662"/>
                    <a:pt x="12900" y="11768"/>
                  </a:cubicBezTo>
                  <a:cubicBezTo>
                    <a:pt x="13129" y="11877"/>
                    <a:pt x="13284" y="11973"/>
                    <a:pt x="13383" y="12058"/>
                  </a:cubicBezTo>
                  <a:cubicBezTo>
                    <a:pt x="13480" y="12142"/>
                    <a:pt x="13535" y="12252"/>
                    <a:pt x="13535" y="12376"/>
                  </a:cubicBezTo>
                  <a:cubicBezTo>
                    <a:pt x="13535" y="12555"/>
                    <a:pt x="13467" y="12674"/>
                    <a:pt x="13332" y="12750"/>
                  </a:cubicBezTo>
                  <a:cubicBezTo>
                    <a:pt x="13198" y="12828"/>
                    <a:pt x="12974" y="12874"/>
                    <a:pt x="12684" y="12874"/>
                  </a:cubicBezTo>
                  <a:cubicBezTo>
                    <a:pt x="12332" y="12874"/>
                    <a:pt x="11931" y="12800"/>
                    <a:pt x="11466" y="12653"/>
                  </a:cubicBezTo>
                  <a:cubicBezTo>
                    <a:pt x="11001" y="12506"/>
                    <a:pt x="10567" y="12319"/>
                    <a:pt x="10170" y="12100"/>
                  </a:cubicBezTo>
                  <a:lnTo>
                    <a:pt x="10170" y="13953"/>
                  </a:lnTo>
                  <a:cubicBezTo>
                    <a:pt x="10866" y="14281"/>
                    <a:pt x="11581" y="14467"/>
                    <a:pt x="12329" y="14506"/>
                  </a:cubicBezTo>
                  <a:lnTo>
                    <a:pt x="12329" y="15543"/>
                  </a:lnTo>
                  <a:lnTo>
                    <a:pt x="13395" y="15543"/>
                  </a:lnTo>
                  <a:lnTo>
                    <a:pt x="13395" y="14465"/>
                  </a:lnTo>
                  <a:cubicBezTo>
                    <a:pt x="14094" y="14372"/>
                    <a:pt x="14630" y="14138"/>
                    <a:pt x="14995" y="13745"/>
                  </a:cubicBezTo>
                  <a:cubicBezTo>
                    <a:pt x="15359" y="13355"/>
                    <a:pt x="15541" y="12837"/>
                    <a:pt x="15541" y="12210"/>
                  </a:cubicBezTo>
                  <a:cubicBezTo>
                    <a:pt x="15541" y="11655"/>
                    <a:pt x="15384" y="11207"/>
                    <a:pt x="15071" y="10855"/>
                  </a:cubicBezTo>
                  <a:cubicBezTo>
                    <a:pt x="14761" y="10502"/>
                    <a:pt x="14250" y="10189"/>
                    <a:pt x="13535" y="9915"/>
                  </a:cubicBezTo>
                  <a:cubicBezTo>
                    <a:pt x="13182" y="9784"/>
                    <a:pt x="12909" y="9667"/>
                    <a:pt x="12710" y="9569"/>
                  </a:cubicBezTo>
                  <a:cubicBezTo>
                    <a:pt x="12512" y="9471"/>
                    <a:pt x="12370" y="9386"/>
                    <a:pt x="12291" y="9307"/>
                  </a:cubicBezTo>
                  <a:cubicBezTo>
                    <a:pt x="12210" y="9225"/>
                    <a:pt x="12164" y="9124"/>
                    <a:pt x="12164" y="9002"/>
                  </a:cubicBezTo>
                  <a:cubicBezTo>
                    <a:pt x="12164" y="8861"/>
                    <a:pt x="12218" y="8743"/>
                    <a:pt x="12329" y="8670"/>
                  </a:cubicBezTo>
                  <a:cubicBezTo>
                    <a:pt x="12440" y="8599"/>
                    <a:pt x="12640" y="8574"/>
                    <a:pt x="12913" y="8574"/>
                  </a:cubicBezTo>
                  <a:cubicBezTo>
                    <a:pt x="13488" y="8574"/>
                    <a:pt x="14129" y="8748"/>
                    <a:pt x="14843" y="9099"/>
                  </a:cubicBezTo>
                  <a:lnTo>
                    <a:pt x="15452" y="7509"/>
                  </a:lnTo>
                  <a:cubicBezTo>
                    <a:pt x="14760" y="7184"/>
                    <a:pt x="14075" y="6998"/>
                    <a:pt x="13395" y="6956"/>
                  </a:cubicBezTo>
                  <a:lnTo>
                    <a:pt x="13395" y="6195"/>
                  </a:lnTo>
                  <a:lnTo>
                    <a:pt x="12329" y="6195"/>
                  </a:lnTo>
                  <a:close/>
                  <a:moveTo>
                    <a:pt x="2260" y="8408"/>
                  </a:moveTo>
                  <a:cubicBezTo>
                    <a:pt x="2133" y="8408"/>
                    <a:pt x="2032" y="8532"/>
                    <a:pt x="2032" y="8670"/>
                  </a:cubicBezTo>
                  <a:lnTo>
                    <a:pt x="2032" y="10288"/>
                  </a:lnTo>
                  <a:cubicBezTo>
                    <a:pt x="2032" y="10426"/>
                    <a:pt x="2133" y="10537"/>
                    <a:pt x="2260" y="10537"/>
                  </a:cubicBezTo>
                  <a:lnTo>
                    <a:pt x="3771" y="10537"/>
                  </a:lnTo>
                  <a:cubicBezTo>
                    <a:pt x="3615" y="9720"/>
                    <a:pt x="3525" y="8990"/>
                    <a:pt x="3479" y="8408"/>
                  </a:cubicBezTo>
                  <a:lnTo>
                    <a:pt x="2260" y="8408"/>
                  </a:lnTo>
                  <a:close/>
                  <a:moveTo>
                    <a:pt x="229" y="11063"/>
                  </a:moveTo>
                  <a:cubicBezTo>
                    <a:pt x="103" y="11063"/>
                    <a:pt x="0" y="11173"/>
                    <a:pt x="0" y="11312"/>
                  </a:cubicBezTo>
                  <a:lnTo>
                    <a:pt x="0" y="12943"/>
                  </a:lnTo>
                  <a:cubicBezTo>
                    <a:pt x="0" y="13082"/>
                    <a:pt x="103" y="13192"/>
                    <a:pt x="229" y="13192"/>
                  </a:cubicBezTo>
                  <a:lnTo>
                    <a:pt x="4736" y="13192"/>
                  </a:lnTo>
                  <a:cubicBezTo>
                    <a:pt x="4684" y="13045"/>
                    <a:pt x="4630" y="12893"/>
                    <a:pt x="4584" y="12750"/>
                  </a:cubicBezTo>
                  <a:cubicBezTo>
                    <a:pt x="4398" y="12164"/>
                    <a:pt x="4257" y="11596"/>
                    <a:pt x="4139" y="11063"/>
                  </a:cubicBezTo>
                  <a:lnTo>
                    <a:pt x="229" y="11063"/>
                  </a:lnTo>
                  <a:close/>
                  <a:moveTo>
                    <a:pt x="1854" y="13718"/>
                  </a:moveTo>
                  <a:cubicBezTo>
                    <a:pt x="1727" y="13718"/>
                    <a:pt x="1625" y="13831"/>
                    <a:pt x="1625" y="13967"/>
                  </a:cubicBezTo>
                  <a:lnTo>
                    <a:pt x="1625" y="15598"/>
                  </a:lnTo>
                  <a:cubicBezTo>
                    <a:pt x="1625" y="15737"/>
                    <a:pt x="1727" y="15847"/>
                    <a:pt x="1854" y="15847"/>
                  </a:cubicBezTo>
                  <a:lnTo>
                    <a:pt x="5828" y="15847"/>
                  </a:lnTo>
                  <a:cubicBezTo>
                    <a:pt x="5423" y="15121"/>
                    <a:pt x="5094" y="14395"/>
                    <a:pt x="4825" y="13718"/>
                  </a:cubicBezTo>
                  <a:lnTo>
                    <a:pt x="1854" y="13718"/>
                  </a:lnTo>
                  <a:close/>
                  <a:moveTo>
                    <a:pt x="1447" y="16815"/>
                  </a:moveTo>
                  <a:cubicBezTo>
                    <a:pt x="1320" y="16815"/>
                    <a:pt x="1219" y="16938"/>
                    <a:pt x="1219" y="17078"/>
                  </a:cubicBezTo>
                  <a:lnTo>
                    <a:pt x="1219" y="18696"/>
                  </a:lnTo>
                  <a:cubicBezTo>
                    <a:pt x="1219" y="18836"/>
                    <a:pt x="1320" y="18945"/>
                    <a:pt x="1447" y="18945"/>
                  </a:cubicBezTo>
                  <a:lnTo>
                    <a:pt x="7974" y="18945"/>
                  </a:lnTo>
                  <a:cubicBezTo>
                    <a:pt x="7366" y="18249"/>
                    <a:pt x="6856" y="17528"/>
                    <a:pt x="6412" y="16815"/>
                  </a:cubicBezTo>
                  <a:lnTo>
                    <a:pt x="1447" y="16815"/>
                  </a:lnTo>
                  <a:close/>
                  <a:moveTo>
                    <a:pt x="1854" y="19470"/>
                  </a:moveTo>
                  <a:cubicBezTo>
                    <a:pt x="1727" y="19470"/>
                    <a:pt x="1625" y="19583"/>
                    <a:pt x="1625" y="19719"/>
                  </a:cubicBezTo>
                  <a:lnTo>
                    <a:pt x="1625" y="21351"/>
                  </a:lnTo>
                  <a:cubicBezTo>
                    <a:pt x="1625" y="21488"/>
                    <a:pt x="1727" y="21600"/>
                    <a:pt x="1854" y="21600"/>
                  </a:cubicBezTo>
                  <a:lnTo>
                    <a:pt x="8621" y="21600"/>
                  </a:lnTo>
                  <a:cubicBezTo>
                    <a:pt x="8748" y="21600"/>
                    <a:pt x="8850" y="21488"/>
                    <a:pt x="8850" y="21351"/>
                  </a:cubicBezTo>
                  <a:lnTo>
                    <a:pt x="8850" y="19802"/>
                  </a:lnTo>
                  <a:cubicBezTo>
                    <a:pt x="8734" y="19693"/>
                    <a:pt x="8617" y="19581"/>
                    <a:pt x="8507" y="19470"/>
                  </a:cubicBezTo>
                  <a:cubicBezTo>
                    <a:pt x="8507" y="19470"/>
                    <a:pt x="1854" y="19470"/>
                    <a:pt x="1854" y="1947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19051" tIns="19051" rIns="19051" bIns="19051" numCol="1" anchor="ctr">
              <a:noAutofit/>
            </a:bodyPr>
            <a:lstStyle/>
            <a:p>
              <a:pPr defTabSz="227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  <p:grpSp>
        <p:nvGrpSpPr>
          <p:cNvPr id="15559" name="Group 15559"/>
          <p:cNvGrpSpPr/>
          <p:nvPr/>
        </p:nvGrpSpPr>
        <p:grpSpPr>
          <a:xfrm>
            <a:off x="-38396" y="2521615"/>
            <a:ext cx="12268792" cy="2257623"/>
            <a:chOff x="0" y="0"/>
            <a:chExt cx="24537582" cy="4515243"/>
          </a:xfrm>
        </p:grpSpPr>
        <p:sp>
          <p:nvSpPr>
            <p:cNvPr id="15557" name="Shape 15557"/>
            <p:cNvSpPr/>
            <p:nvPr/>
          </p:nvSpPr>
          <p:spPr>
            <a:xfrm>
              <a:off x="0" y="0"/>
              <a:ext cx="24537583" cy="17429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1600"/>
            </a:p>
          </p:txBody>
        </p:sp>
        <p:sp>
          <p:nvSpPr>
            <p:cNvPr id="15558" name="Shape 15558"/>
            <p:cNvSpPr/>
            <p:nvPr/>
          </p:nvSpPr>
          <p:spPr>
            <a:xfrm>
              <a:off x="0" y="4340947"/>
              <a:ext cx="24537583" cy="17429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1600"/>
            </a:p>
          </p:txBody>
        </p:sp>
      </p:grpSp>
      <p:graphicFrame>
        <p:nvGraphicFramePr>
          <p:cNvPr id="49" name="Chart 15048"/>
          <p:cNvGraphicFramePr/>
          <p:nvPr/>
        </p:nvGraphicFramePr>
        <p:xfrm>
          <a:off x="7023551" y="2289618"/>
          <a:ext cx="3944676" cy="2118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7" name="组合 46"/>
          <p:cNvGrpSpPr/>
          <p:nvPr/>
        </p:nvGrpSpPr>
        <p:grpSpPr>
          <a:xfrm>
            <a:off x="4957297" y="3496757"/>
            <a:ext cx="1934629" cy="911955"/>
            <a:chOff x="468937" y="2419540"/>
            <a:chExt cx="1934629" cy="911955"/>
          </a:xfrm>
        </p:grpSpPr>
        <p:sp>
          <p:nvSpPr>
            <p:cNvPr id="48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5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5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1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1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1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32" grpId="0" animBg="1" advAuto="0"/>
      <p:bldP spid="15535" grpId="0" animBg="1" advAuto="0"/>
      <p:bldP spid="15537" grpId="0" animBg="1" advAuto="0"/>
      <p:bldP spid="15538" grpId="0" animBg="1" advAuto="0"/>
      <p:bldP spid="15541" grpId="0" animBg="1" advAuto="0"/>
      <p:bldP spid="15559" grpId="0" animBg="1" advAuto="0"/>
      <p:bldP spid="49" grpId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4105841" y="1772816"/>
            <a:ext cx="3981909" cy="4229966"/>
          </a:xfrm>
          <a:custGeom>
            <a:avLst/>
            <a:gdLst>
              <a:gd name="connsiteX0" fmla="*/ 145116 w 4423901"/>
              <a:gd name="connsiteY0" fmla="*/ 235698 h 4699493"/>
              <a:gd name="connsiteX1" fmla="*/ 276873 w 4423901"/>
              <a:gd name="connsiteY1" fmla="*/ 264500 h 4699493"/>
              <a:gd name="connsiteX2" fmla="*/ 1118968 w 4423901"/>
              <a:gd name="connsiteY2" fmla="*/ 850437 h 4699493"/>
              <a:gd name="connsiteX3" fmla="*/ 1870446 w 4423901"/>
              <a:gd name="connsiteY3" fmla="*/ 985594 h 4699493"/>
              <a:gd name="connsiteX4" fmla="*/ 1869029 w 4423901"/>
              <a:gd name="connsiteY4" fmla="*/ 993473 h 4699493"/>
              <a:gd name="connsiteX5" fmla="*/ 2554873 w 4423901"/>
              <a:gd name="connsiteY5" fmla="*/ 993473 h 4699493"/>
              <a:gd name="connsiteX6" fmla="*/ 2553456 w 4423901"/>
              <a:gd name="connsiteY6" fmla="*/ 985594 h 4699493"/>
              <a:gd name="connsiteX7" fmla="*/ 3304933 w 4423901"/>
              <a:gd name="connsiteY7" fmla="*/ 850437 h 4699493"/>
              <a:gd name="connsiteX8" fmla="*/ 4147029 w 4423901"/>
              <a:gd name="connsiteY8" fmla="*/ 264500 h 4699493"/>
              <a:gd name="connsiteX9" fmla="*/ 4278785 w 4423901"/>
              <a:gd name="connsiteY9" fmla="*/ 235698 h 4699493"/>
              <a:gd name="connsiteX10" fmla="*/ 4392316 w 4423901"/>
              <a:gd name="connsiteY10" fmla="*/ 308499 h 4699493"/>
              <a:gd name="connsiteX11" fmla="*/ 4348317 w 4423901"/>
              <a:gd name="connsiteY11" fmla="*/ 553787 h 4699493"/>
              <a:gd name="connsiteX12" fmla="*/ 3502246 w 4423901"/>
              <a:gd name="connsiteY12" fmla="*/ 1142489 h 4699493"/>
              <a:gd name="connsiteX13" fmla="*/ 3438035 w 4423901"/>
              <a:gd name="connsiteY13" fmla="*/ 1170298 h 4699493"/>
              <a:gd name="connsiteX14" fmla="*/ 3400495 w 4423901"/>
              <a:gd name="connsiteY14" fmla="*/ 1170849 h 4699493"/>
              <a:gd name="connsiteX15" fmla="*/ 3401669 w 4423901"/>
              <a:gd name="connsiteY15" fmla="*/ 1177374 h 4699493"/>
              <a:gd name="connsiteX16" fmla="*/ 2670698 w 4423901"/>
              <a:gd name="connsiteY16" fmla="*/ 1308842 h 4699493"/>
              <a:gd name="connsiteX17" fmla="*/ 2670698 w 4423901"/>
              <a:gd name="connsiteY17" fmla="*/ 2685585 h 4699493"/>
              <a:gd name="connsiteX18" fmla="*/ 2670699 w 4423901"/>
              <a:gd name="connsiteY18" fmla="*/ 2685590 h 4699493"/>
              <a:gd name="connsiteX19" fmla="*/ 2670698 w 4423901"/>
              <a:gd name="connsiteY19" fmla="*/ 4523280 h 4699493"/>
              <a:gd name="connsiteX20" fmla="*/ 2494485 w 4423901"/>
              <a:gd name="connsiteY20" fmla="*/ 4699493 h 4699493"/>
              <a:gd name="connsiteX21" fmla="*/ 2494486 w 4423901"/>
              <a:gd name="connsiteY21" fmla="*/ 4699492 h 4699493"/>
              <a:gd name="connsiteX22" fmla="*/ 2318273 w 4423901"/>
              <a:gd name="connsiteY22" fmla="*/ 4523279 h 4699493"/>
              <a:gd name="connsiteX23" fmla="*/ 2318273 w 4423901"/>
              <a:gd name="connsiteY23" fmla="*/ 2831795 h 4699493"/>
              <a:gd name="connsiteX24" fmla="*/ 2310227 w 4423901"/>
              <a:gd name="connsiteY24" fmla="*/ 2791944 h 4699493"/>
              <a:gd name="connsiteX25" fmla="*/ 2215879 w 4423901"/>
              <a:gd name="connsiteY25" fmla="*/ 2729405 h 4699493"/>
              <a:gd name="connsiteX26" fmla="*/ 2121531 w 4423901"/>
              <a:gd name="connsiteY26" fmla="*/ 2791944 h 4699493"/>
              <a:gd name="connsiteX27" fmla="*/ 2113486 w 4423901"/>
              <a:gd name="connsiteY27" fmla="*/ 2831791 h 4699493"/>
              <a:gd name="connsiteX28" fmla="*/ 2113485 w 4423901"/>
              <a:gd name="connsiteY28" fmla="*/ 4523280 h 4699493"/>
              <a:gd name="connsiteX29" fmla="*/ 1937272 w 4423901"/>
              <a:gd name="connsiteY29" fmla="*/ 4699493 h 4699493"/>
              <a:gd name="connsiteX30" fmla="*/ 1937273 w 4423901"/>
              <a:gd name="connsiteY30" fmla="*/ 4699492 h 4699493"/>
              <a:gd name="connsiteX31" fmla="*/ 1761060 w 4423901"/>
              <a:gd name="connsiteY31" fmla="*/ 4523279 h 4699493"/>
              <a:gd name="connsiteX32" fmla="*/ 1761060 w 4423901"/>
              <a:gd name="connsiteY32" fmla="*/ 3157076 h 4699493"/>
              <a:gd name="connsiteX33" fmla="*/ 1761060 w 4423901"/>
              <a:gd name="connsiteY33" fmla="*/ 2685590 h 4699493"/>
              <a:gd name="connsiteX34" fmla="*/ 1761060 w 4423901"/>
              <a:gd name="connsiteY34" fmla="*/ 1310255 h 4699493"/>
              <a:gd name="connsiteX35" fmla="*/ 1022232 w 4423901"/>
              <a:gd name="connsiteY35" fmla="*/ 1177374 h 4699493"/>
              <a:gd name="connsiteX36" fmla="*/ 1023406 w 4423901"/>
              <a:gd name="connsiteY36" fmla="*/ 1170849 h 4699493"/>
              <a:gd name="connsiteX37" fmla="*/ 985866 w 4423901"/>
              <a:gd name="connsiteY37" fmla="*/ 1170298 h 4699493"/>
              <a:gd name="connsiteX38" fmla="*/ 921655 w 4423901"/>
              <a:gd name="connsiteY38" fmla="*/ 1142489 h 4699493"/>
              <a:gd name="connsiteX39" fmla="*/ 75584 w 4423901"/>
              <a:gd name="connsiteY39" fmla="*/ 553787 h 4699493"/>
              <a:gd name="connsiteX40" fmla="*/ 31585 w 4423901"/>
              <a:gd name="connsiteY40" fmla="*/ 308499 h 4699493"/>
              <a:gd name="connsiteX41" fmla="*/ 145116 w 4423901"/>
              <a:gd name="connsiteY41" fmla="*/ 235698 h 4699493"/>
              <a:gd name="connsiteX42" fmla="*/ 2211950 w 4423901"/>
              <a:gd name="connsiteY42" fmla="*/ 0 h 4699493"/>
              <a:gd name="connsiteX43" fmla="*/ 2598204 w 4423901"/>
              <a:gd name="connsiteY43" fmla="*/ 386254 h 4699493"/>
              <a:gd name="connsiteX44" fmla="*/ 2211950 w 4423901"/>
              <a:gd name="connsiteY44" fmla="*/ 772508 h 4699493"/>
              <a:gd name="connsiteX45" fmla="*/ 1825696 w 4423901"/>
              <a:gd name="connsiteY45" fmla="*/ 386254 h 4699493"/>
              <a:gd name="connsiteX46" fmla="*/ 2211950 w 4423901"/>
              <a:gd name="connsiteY46" fmla="*/ 0 h 4699493"/>
              <a:gd name="connsiteX0-1" fmla="*/ 145116 w 4423901"/>
              <a:gd name="connsiteY0-2" fmla="*/ 235698 h 4699493"/>
              <a:gd name="connsiteX1-3" fmla="*/ 276873 w 4423901"/>
              <a:gd name="connsiteY1-4" fmla="*/ 264500 h 4699493"/>
              <a:gd name="connsiteX2-5" fmla="*/ 1118968 w 4423901"/>
              <a:gd name="connsiteY2-6" fmla="*/ 850437 h 4699493"/>
              <a:gd name="connsiteX3-7" fmla="*/ 1870446 w 4423901"/>
              <a:gd name="connsiteY3-8" fmla="*/ 985594 h 4699493"/>
              <a:gd name="connsiteX4-9" fmla="*/ 2554873 w 4423901"/>
              <a:gd name="connsiteY4-10" fmla="*/ 993473 h 4699493"/>
              <a:gd name="connsiteX5-11" fmla="*/ 2553456 w 4423901"/>
              <a:gd name="connsiteY5-12" fmla="*/ 985594 h 4699493"/>
              <a:gd name="connsiteX6-13" fmla="*/ 3304933 w 4423901"/>
              <a:gd name="connsiteY6-14" fmla="*/ 850437 h 4699493"/>
              <a:gd name="connsiteX7-15" fmla="*/ 4147029 w 4423901"/>
              <a:gd name="connsiteY7-16" fmla="*/ 264500 h 4699493"/>
              <a:gd name="connsiteX8-17" fmla="*/ 4278785 w 4423901"/>
              <a:gd name="connsiteY8-18" fmla="*/ 235698 h 4699493"/>
              <a:gd name="connsiteX9-19" fmla="*/ 4392316 w 4423901"/>
              <a:gd name="connsiteY9-20" fmla="*/ 308499 h 4699493"/>
              <a:gd name="connsiteX10-21" fmla="*/ 4348317 w 4423901"/>
              <a:gd name="connsiteY10-22" fmla="*/ 553787 h 4699493"/>
              <a:gd name="connsiteX11-23" fmla="*/ 3502246 w 4423901"/>
              <a:gd name="connsiteY11-24" fmla="*/ 1142489 h 4699493"/>
              <a:gd name="connsiteX12-25" fmla="*/ 3438035 w 4423901"/>
              <a:gd name="connsiteY12-26" fmla="*/ 1170298 h 4699493"/>
              <a:gd name="connsiteX13-27" fmla="*/ 3400495 w 4423901"/>
              <a:gd name="connsiteY13-28" fmla="*/ 1170849 h 4699493"/>
              <a:gd name="connsiteX14-29" fmla="*/ 3401669 w 4423901"/>
              <a:gd name="connsiteY14-30" fmla="*/ 1177374 h 4699493"/>
              <a:gd name="connsiteX15-31" fmla="*/ 2670698 w 4423901"/>
              <a:gd name="connsiteY15-32" fmla="*/ 1308842 h 4699493"/>
              <a:gd name="connsiteX16-33" fmla="*/ 2670698 w 4423901"/>
              <a:gd name="connsiteY16-34" fmla="*/ 2685585 h 4699493"/>
              <a:gd name="connsiteX17-35" fmla="*/ 2670699 w 4423901"/>
              <a:gd name="connsiteY17-36" fmla="*/ 2685590 h 4699493"/>
              <a:gd name="connsiteX18-37" fmla="*/ 2670698 w 4423901"/>
              <a:gd name="connsiteY18-38" fmla="*/ 4523280 h 4699493"/>
              <a:gd name="connsiteX19-39" fmla="*/ 2494485 w 4423901"/>
              <a:gd name="connsiteY19-40" fmla="*/ 4699493 h 4699493"/>
              <a:gd name="connsiteX20-41" fmla="*/ 2494486 w 4423901"/>
              <a:gd name="connsiteY20-42" fmla="*/ 4699492 h 4699493"/>
              <a:gd name="connsiteX21-43" fmla="*/ 2318273 w 4423901"/>
              <a:gd name="connsiteY21-44" fmla="*/ 4523279 h 4699493"/>
              <a:gd name="connsiteX22-45" fmla="*/ 2318273 w 4423901"/>
              <a:gd name="connsiteY22-46" fmla="*/ 2831795 h 4699493"/>
              <a:gd name="connsiteX23-47" fmla="*/ 2310227 w 4423901"/>
              <a:gd name="connsiteY23-48" fmla="*/ 2791944 h 4699493"/>
              <a:gd name="connsiteX24-49" fmla="*/ 2215879 w 4423901"/>
              <a:gd name="connsiteY24-50" fmla="*/ 2729405 h 4699493"/>
              <a:gd name="connsiteX25-51" fmla="*/ 2121531 w 4423901"/>
              <a:gd name="connsiteY25-52" fmla="*/ 2791944 h 4699493"/>
              <a:gd name="connsiteX26-53" fmla="*/ 2113486 w 4423901"/>
              <a:gd name="connsiteY26-54" fmla="*/ 2831791 h 4699493"/>
              <a:gd name="connsiteX27-55" fmla="*/ 2113485 w 4423901"/>
              <a:gd name="connsiteY27-56" fmla="*/ 4523280 h 4699493"/>
              <a:gd name="connsiteX28-57" fmla="*/ 1937272 w 4423901"/>
              <a:gd name="connsiteY28-58" fmla="*/ 4699493 h 4699493"/>
              <a:gd name="connsiteX29-59" fmla="*/ 1937273 w 4423901"/>
              <a:gd name="connsiteY29-60" fmla="*/ 4699492 h 4699493"/>
              <a:gd name="connsiteX30-61" fmla="*/ 1761060 w 4423901"/>
              <a:gd name="connsiteY30-62" fmla="*/ 4523279 h 4699493"/>
              <a:gd name="connsiteX31-63" fmla="*/ 1761060 w 4423901"/>
              <a:gd name="connsiteY31-64" fmla="*/ 3157076 h 4699493"/>
              <a:gd name="connsiteX32-65" fmla="*/ 1761060 w 4423901"/>
              <a:gd name="connsiteY32-66" fmla="*/ 2685590 h 4699493"/>
              <a:gd name="connsiteX33-67" fmla="*/ 1761060 w 4423901"/>
              <a:gd name="connsiteY33-68" fmla="*/ 1310255 h 4699493"/>
              <a:gd name="connsiteX34-69" fmla="*/ 1022232 w 4423901"/>
              <a:gd name="connsiteY34-70" fmla="*/ 1177374 h 4699493"/>
              <a:gd name="connsiteX35-71" fmla="*/ 1023406 w 4423901"/>
              <a:gd name="connsiteY35-72" fmla="*/ 1170849 h 4699493"/>
              <a:gd name="connsiteX36-73" fmla="*/ 985866 w 4423901"/>
              <a:gd name="connsiteY36-74" fmla="*/ 1170298 h 4699493"/>
              <a:gd name="connsiteX37-75" fmla="*/ 921655 w 4423901"/>
              <a:gd name="connsiteY37-76" fmla="*/ 1142489 h 4699493"/>
              <a:gd name="connsiteX38-77" fmla="*/ 75584 w 4423901"/>
              <a:gd name="connsiteY38-78" fmla="*/ 553787 h 4699493"/>
              <a:gd name="connsiteX39-79" fmla="*/ 31585 w 4423901"/>
              <a:gd name="connsiteY39-80" fmla="*/ 308499 h 4699493"/>
              <a:gd name="connsiteX40-81" fmla="*/ 145116 w 4423901"/>
              <a:gd name="connsiteY40-82" fmla="*/ 235698 h 4699493"/>
              <a:gd name="connsiteX41-83" fmla="*/ 2211950 w 4423901"/>
              <a:gd name="connsiteY41-84" fmla="*/ 0 h 4699493"/>
              <a:gd name="connsiteX42-85" fmla="*/ 2598204 w 4423901"/>
              <a:gd name="connsiteY42-86" fmla="*/ 386254 h 4699493"/>
              <a:gd name="connsiteX43-87" fmla="*/ 2211950 w 4423901"/>
              <a:gd name="connsiteY43-88" fmla="*/ 772508 h 4699493"/>
              <a:gd name="connsiteX44-89" fmla="*/ 1825696 w 4423901"/>
              <a:gd name="connsiteY44-90" fmla="*/ 386254 h 4699493"/>
              <a:gd name="connsiteX45-91" fmla="*/ 2211950 w 4423901"/>
              <a:gd name="connsiteY45-92" fmla="*/ 0 h 4699493"/>
              <a:gd name="connsiteX0-93" fmla="*/ 145116 w 4423901"/>
              <a:gd name="connsiteY0-94" fmla="*/ 235698 h 4699493"/>
              <a:gd name="connsiteX1-95" fmla="*/ 276873 w 4423901"/>
              <a:gd name="connsiteY1-96" fmla="*/ 264500 h 4699493"/>
              <a:gd name="connsiteX2-97" fmla="*/ 1118968 w 4423901"/>
              <a:gd name="connsiteY2-98" fmla="*/ 850437 h 4699493"/>
              <a:gd name="connsiteX3-99" fmla="*/ 1870446 w 4423901"/>
              <a:gd name="connsiteY3-100" fmla="*/ 985594 h 4699493"/>
              <a:gd name="connsiteX4-101" fmla="*/ 2553456 w 4423901"/>
              <a:gd name="connsiteY4-102" fmla="*/ 985594 h 4699493"/>
              <a:gd name="connsiteX5-103" fmla="*/ 3304933 w 4423901"/>
              <a:gd name="connsiteY5-104" fmla="*/ 850437 h 4699493"/>
              <a:gd name="connsiteX6-105" fmla="*/ 4147029 w 4423901"/>
              <a:gd name="connsiteY6-106" fmla="*/ 264500 h 4699493"/>
              <a:gd name="connsiteX7-107" fmla="*/ 4278785 w 4423901"/>
              <a:gd name="connsiteY7-108" fmla="*/ 235698 h 4699493"/>
              <a:gd name="connsiteX8-109" fmla="*/ 4392316 w 4423901"/>
              <a:gd name="connsiteY8-110" fmla="*/ 308499 h 4699493"/>
              <a:gd name="connsiteX9-111" fmla="*/ 4348317 w 4423901"/>
              <a:gd name="connsiteY9-112" fmla="*/ 553787 h 4699493"/>
              <a:gd name="connsiteX10-113" fmla="*/ 3502246 w 4423901"/>
              <a:gd name="connsiteY10-114" fmla="*/ 1142489 h 4699493"/>
              <a:gd name="connsiteX11-115" fmla="*/ 3438035 w 4423901"/>
              <a:gd name="connsiteY11-116" fmla="*/ 1170298 h 4699493"/>
              <a:gd name="connsiteX12-117" fmla="*/ 3400495 w 4423901"/>
              <a:gd name="connsiteY12-118" fmla="*/ 1170849 h 4699493"/>
              <a:gd name="connsiteX13-119" fmla="*/ 3401669 w 4423901"/>
              <a:gd name="connsiteY13-120" fmla="*/ 1177374 h 4699493"/>
              <a:gd name="connsiteX14-121" fmla="*/ 2670698 w 4423901"/>
              <a:gd name="connsiteY14-122" fmla="*/ 1308842 h 4699493"/>
              <a:gd name="connsiteX15-123" fmla="*/ 2670698 w 4423901"/>
              <a:gd name="connsiteY15-124" fmla="*/ 2685585 h 4699493"/>
              <a:gd name="connsiteX16-125" fmla="*/ 2670699 w 4423901"/>
              <a:gd name="connsiteY16-126" fmla="*/ 2685590 h 4699493"/>
              <a:gd name="connsiteX17-127" fmla="*/ 2670698 w 4423901"/>
              <a:gd name="connsiteY17-128" fmla="*/ 4523280 h 4699493"/>
              <a:gd name="connsiteX18-129" fmla="*/ 2494485 w 4423901"/>
              <a:gd name="connsiteY18-130" fmla="*/ 4699493 h 4699493"/>
              <a:gd name="connsiteX19-131" fmla="*/ 2494486 w 4423901"/>
              <a:gd name="connsiteY19-132" fmla="*/ 4699492 h 4699493"/>
              <a:gd name="connsiteX20-133" fmla="*/ 2318273 w 4423901"/>
              <a:gd name="connsiteY20-134" fmla="*/ 4523279 h 4699493"/>
              <a:gd name="connsiteX21-135" fmla="*/ 2318273 w 4423901"/>
              <a:gd name="connsiteY21-136" fmla="*/ 2831795 h 4699493"/>
              <a:gd name="connsiteX22-137" fmla="*/ 2310227 w 4423901"/>
              <a:gd name="connsiteY22-138" fmla="*/ 2791944 h 4699493"/>
              <a:gd name="connsiteX23-139" fmla="*/ 2215879 w 4423901"/>
              <a:gd name="connsiteY23-140" fmla="*/ 2729405 h 4699493"/>
              <a:gd name="connsiteX24-141" fmla="*/ 2121531 w 4423901"/>
              <a:gd name="connsiteY24-142" fmla="*/ 2791944 h 4699493"/>
              <a:gd name="connsiteX25-143" fmla="*/ 2113486 w 4423901"/>
              <a:gd name="connsiteY25-144" fmla="*/ 2831791 h 4699493"/>
              <a:gd name="connsiteX26-145" fmla="*/ 2113485 w 4423901"/>
              <a:gd name="connsiteY26-146" fmla="*/ 4523280 h 4699493"/>
              <a:gd name="connsiteX27-147" fmla="*/ 1937272 w 4423901"/>
              <a:gd name="connsiteY27-148" fmla="*/ 4699493 h 4699493"/>
              <a:gd name="connsiteX28-149" fmla="*/ 1937273 w 4423901"/>
              <a:gd name="connsiteY28-150" fmla="*/ 4699492 h 4699493"/>
              <a:gd name="connsiteX29-151" fmla="*/ 1761060 w 4423901"/>
              <a:gd name="connsiteY29-152" fmla="*/ 4523279 h 4699493"/>
              <a:gd name="connsiteX30-153" fmla="*/ 1761060 w 4423901"/>
              <a:gd name="connsiteY30-154" fmla="*/ 3157076 h 4699493"/>
              <a:gd name="connsiteX31-155" fmla="*/ 1761060 w 4423901"/>
              <a:gd name="connsiteY31-156" fmla="*/ 2685590 h 4699493"/>
              <a:gd name="connsiteX32-157" fmla="*/ 1761060 w 4423901"/>
              <a:gd name="connsiteY32-158" fmla="*/ 1310255 h 4699493"/>
              <a:gd name="connsiteX33-159" fmla="*/ 1022232 w 4423901"/>
              <a:gd name="connsiteY33-160" fmla="*/ 1177374 h 4699493"/>
              <a:gd name="connsiteX34-161" fmla="*/ 1023406 w 4423901"/>
              <a:gd name="connsiteY34-162" fmla="*/ 1170849 h 4699493"/>
              <a:gd name="connsiteX35-163" fmla="*/ 985866 w 4423901"/>
              <a:gd name="connsiteY35-164" fmla="*/ 1170298 h 4699493"/>
              <a:gd name="connsiteX36-165" fmla="*/ 921655 w 4423901"/>
              <a:gd name="connsiteY36-166" fmla="*/ 1142489 h 4699493"/>
              <a:gd name="connsiteX37-167" fmla="*/ 75584 w 4423901"/>
              <a:gd name="connsiteY37-168" fmla="*/ 553787 h 4699493"/>
              <a:gd name="connsiteX38-169" fmla="*/ 31585 w 4423901"/>
              <a:gd name="connsiteY38-170" fmla="*/ 308499 h 4699493"/>
              <a:gd name="connsiteX39-171" fmla="*/ 145116 w 4423901"/>
              <a:gd name="connsiteY39-172" fmla="*/ 235698 h 4699493"/>
              <a:gd name="connsiteX40-173" fmla="*/ 2211950 w 4423901"/>
              <a:gd name="connsiteY40-174" fmla="*/ 0 h 4699493"/>
              <a:gd name="connsiteX41-175" fmla="*/ 2598204 w 4423901"/>
              <a:gd name="connsiteY41-176" fmla="*/ 386254 h 4699493"/>
              <a:gd name="connsiteX42-177" fmla="*/ 2211950 w 4423901"/>
              <a:gd name="connsiteY42-178" fmla="*/ 772508 h 4699493"/>
              <a:gd name="connsiteX43-179" fmla="*/ 1825696 w 4423901"/>
              <a:gd name="connsiteY43-180" fmla="*/ 386254 h 4699493"/>
              <a:gd name="connsiteX44-181" fmla="*/ 2211950 w 4423901"/>
              <a:gd name="connsiteY44-182" fmla="*/ 0 h 4699493"/>
              <a:gd name="connsiteX0-183" fmla="*/ 145116 w 4423901"/>
              <a:gd name="connsiteY0-184" fmla="*/ 235698 h 4699493"/>
              <a:gd name="connsiteX1-185" fmla="*/ 276873 w 4423901"/>
              <a:gd name="connsiteY1-186" fmla="*/ 264500 h 4699493"/>
              <a:gd name="connsiteX2-187" fmla="*/ 1118968 w 4423901"/>
              <a:gd name="connsiteY2-188" fmla="*/ 850437 h 4699493"/>
              <a:gd name="connsiteX3-189" fmla="*/ 1870446 w 4423901"/>
              <a:gd name="connsiteY3-190" fmla="*/ 985594 h 4699493"/>
              <a:gd name="connsiteX4-191" fmla="*/ 2553456 w 4423901"/>
              <a:gd name="connsiteY4-192" fmla="*/ 985594 h 4699493"/>
              <a:gd name="connsiteX5-193" fmla="*/ 3304933 w 4423901"/>
              <a:gd name="connsiteY5-194" fmla="*/ 850437 h 4699493"/>
              <a:gd name="connsiteX6-195" fmla="*/ 4147029 w 4423901"/>
              <a:gd name="connsiteY6-196" fmla="*/ 264500 h 4699493"/>
              <a:gd name="connsiteX7-197" fmla="*/ 4278785 w 4423901"/>
              <a:gd name="connsiteY7-198" fmla="*/ 235698 h 4699493"/>
              <a:gd name="connsiteX8-199" fmla="*/ 4392316 w 4423901"/>
              <a:gd name="connsiteY8-200" fmla="*/ 308499 h 4699493"/>
              <a:gd name="connsiteX9-201" fmla="*/ 4348317 w 4423901"/>
              <a:gd name="connsiteY9-202" fmla="*/ 553787 h 4699493"/>
              <a:gd name="connsiteX10-203" fmla="*/ 3502246 w 4423901"/>
              <a:gd name="connsiteY10-204" fmla="*/ 1142489 h 4699493"/>
              <a:gd name="connsiteX11-205" fmla="*/ 3438035 w 4423901"/>
              <a:gd name="connsiteY11-206" fmla="*/ 1170298 h 4699493"/>
              <a:gd name="connsiteX12-207" fmla="*/ 3400495 w 4423901"/>
              <a:gd name="connsiteY12-208" fmla="*/ 1170849 h 4699493"/>
              <a:gd name="connsiteX13-209" fmla="*/ 3401669 w 4423901"/>
              <a:gd name="connsiteY13-210" fmla="*/ 1177374 h 4699493"/>
              <a:gd name="connsiteX14-211" fmla="*/ 2670698 w 4423901"/>
              <a:gd name="connsiteY14-212" fmla="*/ 1308842 h 4699493"/>
              <a:gd name="connsiteX15-213" fmla="*/ 2670698 w 4423901"/>
              <a:gd name="connsiteY15-214" fmla="*/ 2685585 h 4699493"/>
              <a:gd name="connsiteX16-215" fmla="*/ 2670699 w 4423901"/>
              <a:gd name="connsiteY16-216" fmla="*/ 2685590 h 4699493"/>
              <a:gd name="connsiteX17-217" fmla="*/ 2670698 w 4423901"/>
              <a:gd name="connsiteY17-218" fmla="*/ 4523280 h 4699493"/>
              <a:gd name="connsiteX18-219" fmla="*/ 2494485 w 4423901"/>
              <a:gd name="connsiteY18-220" fmla="*/ 4699493 h 4699493"/>
              <a:gd name="connsiteX19-221" fmla="*/ 2494486 w 4423901"/>
              <a:gd name="connsiteY19-222" fmla="*/ 4699492 h 4699493"/>
              <a:gd name="connsiteX20-223" fmla="*/ 2318273 w 4423901"/>
              <a:gd name="connsiteY20-224" fmla="*/ 4523279 h 4699493"/>
              <a:gd name="connsiteX21-225" fmla="*/ 2318273 w 4423901"/>
              <a:gd name="connsiteY21-226" fmla="*/ 2831795 h 4699493"/>
              <a:gd name="connsiteX22-227" fmla="*/ 2310227 w 4423901"/>
              <a:gd name="connsiteY22-228" fmla="*/ 2791944 h 4699493"/>
              <a:gd name="connsiteX23-229" fmla="*/ 2215879 w 4423901"/>
              <a:gd name="connsiteY23-230" fmla="*/ 2729405 h 4699493"/>
              <a:gd name="connsiteX24-231" fmla="*/ 2121531 w 4423901"/>
              <a:gd name="connsiteY24-232" fmla="*/ 2791944 h 4699493"/>
              <a:gd name="connsiteX25-233" fmla="*/ 2113486 w 4423901"/>
              <a:gd name="connsiteY25-234" fmla="*/ 2831791 h 4699493"/>
              <a:gd name="connsiteX26-235" fmla="*/ 2113485 w 4423901"/>
              <a:gd name="connsiteY26-236" fmla="*/ 4523280 h 4699493"/>
              <a:gd name="connsiteX27-237" fmla="*/ 1937272 w 4423901"/>
              <a:gd name="connsiteY27-238" fmla="*/ 4699493 h 4699493"/>
              <a:gd name="connsiteX28-239" fmla="*/ 1937273 w 4423901"/>
              <a:gd name="connsiteY28-240" fmla="*/ 4699492 h 4699493"/>
              <a:gd name="connsiteX29-241" fmla="*/ 1761060 w 4423901"/>
              <a:gd name="connsiteY29-242" fmla="*/ 4523279 h 4699493"/>
              <a:gd name="connsiteX30-243" fmla="*/ 1761060 w 4423901"/>
              <a:gd name="connsiteY30-244" fmla="*/ 3157076 h 4699493"/>
              <a:gd name="connsiteX31-245" fmla="*/ 1761060 w 4423901"/>
              <a:gd name="connsiteY31-246" fmla="*/ 2685590 h 4699493"/>
              <a:gd name="connsiteX32-247" fmla="*/ 1761060 w 4423901"/>
              <a:gd name="connsiteY32-248" fmla="*/ 1310255 h 4699493"/>
              <a:gd name="connsiteX33-249" fmla="*/ 1022232 w 4423901"/>
              <a:gd name="connsiteY33-250" fmla="*/ 1177374 h 4699493"/>
              <a:gd name="connsiteX34-251" fmla="*/ 985866 w 4423901"/>
              <a:gd name="connsiteY34-252" fmla="*/ 1170298 h 4699493"/>
              <a:gd name="connsiteX35-253" fmla="*/ 921655 w 4423901"/>
              <a:gd name="connsiteY35-254" fmla="*/ 1142489 h 4699493"/>
              <a:gd name="connsiteX36-255" fmla="*/ 75584 w 4423901"/>
              <a:gd name="connsiteY36-256" fmla="*/ 553787 h 4699493"/>
              <a:gd name="connsiteX37-257" fmla="*/ 31585 w 4423901"/>
              <a:gd name="connsiteY37-258" fmla="*/ 308499 h 4699493"/>
              <a:gd name="connsiteX38-259" fmla="*/ 145116 w 4423901"/>
              <a:gd name="connsiteY38-260" fmla="*/ 235698 h 4699493"/>
              <a:gd name="connsiteX39-261" fmla="*/ 2211950 w 4423901"/>
              <a:gd name="connsiteY39-262" fmla="*/ 0 h 4699493"/>
              <a:gd name="connsiteX40-263" fmla="*/ 2598204 w 4423901"/>
              <a:gd name="connsiteY40-264" fmla="*/ 386254 h 4699493"/>
              <a:gd name="connsiteX41-265" fmla="*/ 2211950 w 4423901"/>
              <a:gd name="connsiteY41-266" fmla="*/ 772508 h 4699493"/>
              <a:gd name="connsiteX42-267" fmla="*/ 1825696 w 4423901"/>
              <a:gd name="connsiteY42-268" fmla="*/ 386254 h 4699493"/>
              <a:gd name="connsiteX43-269" fmla="*/ 2211950 w 4423901"/>
              <a:gd name="connsiteY43-270" fmla="*/ 0 h 4699493"/>
              <a:gd name="connsiteX0-271" fmla="*/ 145116 w 4423901"/>
              <a:gd name="connsiteY0-272" fmla="*/ 235698 h 4699493"/>
              <a:gd name="connsiteX1-273" fmla="*/ 276873 w 4423901"/>
              <a:gd name="connsiteY1-274" fmla="*/ 264500 h 4699493"/>
              <a:gd name="connsiteX2-275" fmla="*/ 1118968 w 4423901"/>
              <a:gd name="connsiteY2-276" fmla="*/ 850437 h 4699493"/>
              <a:gd name="connsiteX3-277" fmla="*/ 1870446 w 4423901"/>
              <a:gd name="connsiteY3-278" fmla="*/ 985594 h 4699493"/>
              <a:gd name="connsiteX4-279" fmla="*/ 2553456 w 4423901"/>
              <a:gd name="connsiteY4-280" fmla="*/ 985594 h 4699493"/>
              <a:gd name="connsiteX5-281" fmla="*/ 3304933 w 4423901"/>
              <a:gd name="connsiteY5-282" fmla="*/ 850437 h 4699493"/>
              <a:gd name="connsiteX6-283" fmla="*/ 4147029 w 4423901"/>
              <a:gd name="connsiteY6-284" fmla="*/ 264500 h 4699493"/>
              <a:gd name="connsiteX7-285" fmla="*/ 4278785 w 4423901"/>
              <a:gd name="connsiteY7-286" fmla="*/ 235698 h 4699493"/>
              <a:gd name="connsiteX8-287" fmla="*/ 4392316 w 4423901"/>
              <a:gd name="connsiteY8-288" fmla="*/ 308499 h 4699493"/>
              <a:gd name="connsiteX9-289" fmla="*/ 4348317 w 4423901"/>
              <a:gd name="connsiteY9-290" fmla="*/ 553787 h 4699493"/>
              <a:gd name="connsiteX10-291" fmla="*/ 3502246 w 4423901"/>
              <a:gd name="connsiteY10-292" fmla="*/ 1142489 h 4699493"/>
              <a:gd name="connsiteX11-293" fmla="*/ 3438035 w 4423901"/>
              <a:gd name="connsiteY11-294" fmla="*/ 1170298 h 4699493"/>
              <a:gd name="connsiteX12-295" fmla="*/ 3400495 w 4423901"/>
              <a:gd name="connsiteY12-296" fmla="*/ 1170849 h 4699493"/>
              <a:gd name="connsiteX13-297" fmla="*/ 2670698 w 4423901"/>
              <a:gd name="connsiteY13-298" fmla="*/ 1308842 h 4699493"/>
              <a:gd name="connsiteX14-299" fmla="*/ 2670698 w 4423901"/>
              <a:gd name="connsiteY14-300" fmla="*/ 2685585 h 4699493"/>
              <a:gd name="connsiteX15-301" fmla="*/ 2670699 w 4423901"/>
              <a:gd name="connsiteY15-302" fmla="*/ 2685590 h 4699493"/>
              <a:gd name="connsiteX16-303" fmla="*/ 2670698 w 4423901"/>
              <a:gd name="connsiteY16-304" fmla="*/ 4523280 h 4699493"/>
              <a:gd name="connsiteX17-305" fmla="*/ 2494485 w 4423901"/>
              <a:gd name="connsiteY17-306" fmla="*/ 4699493 h 4699493"/>
              <a:gd name="connsiteX18-307" fmla="*/ 2494486 w 4423901"/>
              <a:gd name="connsiteY18-308" fmla="*/ 4699492 h 4699493"/>
              <a:gd name="connsiteX19-309" fmla="*/ 2318273 w 4423901"/>
              <a:gd name="connsiteY19-310" fmla="*/ 4523279 h 4699493"/>
              <a:gd name="connsiteX20-311" fmla="*/ 2318273 w 4423901"/>
              <a:gd name="connsiteY20-312" fmla="*/ 2831795 h 4699493"/>
              <a:gd name="connsiteX21-313" fmla="*/ 2310227 w 4423901"/>
              <a:gd name="connsiteY21-314" fmla="*/ 2791944 h 4699493"/>
              <a:gd name="connsiteX22-315" fmla="*/ 2215879 w 4423901"/>
              <a:gd name="connsiteY22-316" fmla="*/ 2729405 h 4699493"/>
              <a:gd name="connsiteX23-317" fmla="*/ 2121531 w 4423901"/>
              <a:gd name="connsiteY23-318" fmla="*/ 2791944 h 4699493"/>
              <a:gd name="connsiteX24-319" fmla="*/ 2113486 w 4423901"/>
              <a:gd name="connsiteY24-320" fmla="*/ 2831791 h 4699493"/>
              <a:gd name="connsiteX25-321" fmla="*/ 2113485 w 4423901"/>
              <a:gd name="connsiteY25-322" fmla="*/ 4523280 h 4699493"/>
              <a:gd name="connsiteX26-323" fmla="*/ 1937272 w 4423901"/>
              <a:gd name="connsiteY26-324" fmla="*/ 4699493 h 4699493"/>
              <a:gd name="connsiteX27-325" fmla="*/ 1937273 w 4423901"/>
              <a:gd name="connsiteY27-326" fmla="*/ 4699492 h 4699493"/>
              <a:gd name="connsiteX28-327" fmla="*/ 1761060 w 4423901"/>
              <a:gd name="connsiteY28-328" fmla="*/ 4523279 h 4699493"/>
              <a:gd name="connsiteX29-329" fmla="*/ 1761060 w 4423901"/>
              <a:gd name="connsiteY29-330" fmla="*/ 3157076 h 4699493"/>
              <a:gd name="connsiteX30-331" fmla="*/ 1761060 w 4423901"/>
              <a:gd name="connsiteY30-332" fmla="*/ 2685590 h 4699493"/>
              <a:gd name="connsiteX31-333" fmla="*/ 1761060 w 4423901"/>
              <a:gd name="connsiteY31-334" fmla="*/ 1310255 h 4699493"/>
              <a:gd name="connsiteX32-335" fmla="*/ 1022232 w 4423901"/>
              <a:gd name="connsiteY32-336" fmla="*/ 1177374 h 4699493"/>
              <a:gd name="connsiteX33-337" fmla="*/ 985866 w 4423901"/>
              <a:gd name="connsiteY33-338" fmla="*/ 1170298 h 4699493"/>
              <a:gd name="connsiteX34-339" fmla="*/ 921655 w 4423901"/>
              <a:gd name="connsiteY34-340" fmla="*/ 1142489 h 4699493"/>
              <a:gd name="connsiteX35-341" fmla="*/ 75584 w 4423901"/>
              <a:gd name="connsiteY35-342" fmla="*/ 553787 h 4699493"/>
              <a:gd name="connsiteX36-343" fmla="*/ 31585 w 4423901"/>
              <a:gd name="connsiteY36-344" fmla="*/ 308499 h 4699493"/>
              <a:gd name="connsiteX37-345" fmla="*/ 145116 w 4423901"/>
              <a:gd name="connsiteY37-346" fmla="*/ 235698 h 4699493"/>
              <a:gd name="connsiteX38-347" fmla="*/ 2211950 w 4423901"/>
              <a:gd name="connsiteY38-348" fmla="*/ 0 h 4699493"/>
              <a:gd name="connsiteX39-349" fmla="*/ 2598204 w 4423901"/>
              <a:gd name="connsiteY39-350" fmla="*/ 386254 h 4699493"/>
              <a:gd name="connsiteX40-351" fmla="*/ 2211950 w 4423901"/>
              <a:gd name="connsiteY40-352" fmla="*/ 772508 h 4699493"/>
              <a:gd name="connsiteX41-353" fmla="*/ 1825696 w 4423901"/>
              <a:gd name="connsiteY41-354" fmla="*/ 386254 h 4699493"/>
              <a:gd name="connsiteX42-355" fmla="*/ 2211950 w 4423901"/>
              <a:gd name="connsiteY42-356" fmla="*/ 0 h 4699493"/>
              <a:gd name="connsiteX0-357" fmla="*/ 145116 w 4423901"/>
              <a:gd name="connsiteY0-358" fmla="*/ 235698 h 4699493"/>
              <a:gd name="connsiteX1-359" fmla="*/ 276873 w 4423901"/>
              <a:gd name="connsiteY1-360" fmla="*/ 264500 h 4699493"/>
              <a:gd name="connsiteX2-361" fmla="*/ 1118968 w 4423901"/>
              <a:gd name="connsiteY2-362" fmla="*/ 850437 h 4699493"/>
              <a:gd name="connsiteX3-363" fmla="*/ 1870446 w 4423901"/>
              <a:gd name="connsiteY3-364" fmla="*/ 985594 h 4699493"/>
              <a:gd name="connsiteX4-365" fmla="*/ 2553456 w 4423901"/>
              <a:gd name="connsiteY4-366" fmla="*/ 985594 h 4699493"/>
              <a:gd name="connsiteX5-367" fmla="*/ 3304933 w 4423901"/>
              <a:gd name="connsiteY5-368" fmla="*/ 850437 h 4699493"/>
              <a:gd name="connsiteX6-369" fmla="*/ 4147029 w 4423901"/>
              <a:gd name="connsiteY6-370" fmla="*/ 264500 h 4699493"/>
              <a:gd name="connsiteX7-371" fmla="*/ 4278785 w 4423901"/>
              <a:gd name="connsiteY7-372" fmla="*/ 235698 h 4699493"/>
              <a:gd name="connsiteX8-373" fmla="*/ 4392316 w 4423901"/>
              <a:gd name="connsiteY8-374" fmla="*/ 308499 h 4699493"/>
              <a:gd name="connsiteX9-375" fmla="*/ 4348317 w 4423901"/>
              <a:gd name="connsiteY9-376" fmla="*/ 553787 h 4699493"/>
              <a:gd name="connsiteX10-377" fmla="*/ 3502246 w 4423901"/>
              <a:gd name="connsiteY10-378" fmla="*/ 1142489 h 4699493"/>
              <a:gd name="connsiteX11-379" fmla="*/ 3438035 w 4423901"/>
              <a:gd name="connsiteY11-380" fmla="*/ 1170298 h 4699493"/>
              <a:gd name="connsiteX12-381" fmla="*/ 2670698 w 4423901"/>
              <a:gd name="connsiteY12-382" fmla="*/ 1308842 h 4699493"/>
              <a:gd name="connsiteX13-383" fmla="*/ 2670698 w 4423901"/>
              <a:gd name="connsiteY13-384" fmla="*/ 2685585 h 4699493"/>
              <a:gd name="connsiteX14-385" fmla="*/ 2670699 w 4423901"/>
              <a:gd name="connsiteY14-386" fmla="*/ 2685590 h 4699493"/>
              <a:gd name="connsiteX15-387" fmla="*/ 2670698 w 4423901"/>
              <a:gd name="connsiteY15-388" fmla="*/ 4523280 h 4699493"/>
              <a:gd name="connsiteX16-389" fmla="*/ 2494485 w 4423901"/>
              <a:gd name="connsiteY16-390" fmla="*/ 4699493 h 4699493"/>
              <a:gd name="connsiteX17-391" fmla="*/ 2494486 w 4423901"/>
              <a:gd name="connsiteY17-392" fmla="*/ 4699492 h 4699493"/>
              <a:gd name="connsiteX18-393" fmla="*/ 2318273 w 4423901"/>
              <a:gd name="connsiteY18-394" fmla="*/ 4523279 h 4699493"/>
              <a:gd name="connsiteX19-395" fmla="*/ 2318273 w 4423901"/>
              <a:gd name="connsiteY19-396" fmla="*/ 2831795 h 4699493"/>
              <a:gd name="connsiteX20-397" fmla="*/ 2310227 w 4423901"/>
              <a:gd name="connsiteY20-398" fmla="*/ 2791944 h 4699493"/>
              <a:gd name="connsiteX21-399" fmla="*/ 2215879 w 4423901"/>
              <a:gd name="connsiteY21-400" fmla="*/ 2729405 h 4699493"/>
              <a:gd name="connsiteX22-401" fmla="*/ 2121531 w 4423901"/>
              <a:gd name="connsiteY22-402" fmla="*/ 2791944 h 4699493"/>
              <a:gd name="connsiteX23-403" fmla="*/ 2113486 w 4423901"/>
              <a:gd name="connsiteY23-404" fmla="*/ 2831791 h 4699493"/>
              <a:gd name="connsiteX24-405" fmla="*/ 2113485 w 4423901"/>
              <a:gd name="connsiteY24-406" fmla="*/ 4523280 h 4699493"/>
              <a:gd name="connsiteX25-407" fmla="*/ 1937272 w 4423901"/>
              <a:gd name="connsiteY25-408" fmla="*/ 4699493 h 4699493"/>
              <a:gd name="connsiteX26-409" fmla="*/ 1937273 w 4423901"/>
              <a:gd name="connsiteY26-410" fmla="*/ 4699492 h 4699493"/>
              <a:gd name="connsiteX27-411" fmla="*/ 1761060 w 4423901"/>
              <a:gd name="connsiteY27-412" fmla="*/ 4523279 h 4699493"/>
              <a:gd name="connsiteX28-413" fmla="*/ 1761060 w 4423901"/>
              <a:gd name="connsiteY28-414" fmla="*/ 3157076 h 4699493"/>
              <a:gd name="connsiteX29-415" fmla="*/ 1761060 w 4423901"/>
              <a:gd name="connsiteY29-416" fmla="*/ 2685590 h 4699493"/>
              <a:gd name="connsiteX30-417" fmla="*/ 1761060 w 4423901"/>
              <a:gd name="connsiteY30-418" fmla="*/ 1310255 h 4699493"/>
              <a:gd name="connsiteX31-419" fmla="*/ 1022232 w 4423901"/>
              <a:gd name="connsiteY31-420" fmla="*/ 1177374 h 4699493"/>
              <a:gd name="connsiteX32-421" fmla="*/ 985866 w 4423901"/>
              <a:gd name="connsiteY32-422" fmla="*/ 1170298 h 4699493"/>
              <a:gd name="connsiteX33-423" fmla="*/ 921655 w 4423901"/>
              <a:gd name="connsiteY33-424" fmla="*/ 1142489 h 4699493"/>
              <a:gd name="connsiteX34-425" fmla="*/ 75584 w 4423901"/>
              <a:gd name="connsiteY34-426" fmla="*/ 553787 h 4699493"/>
              <a:gd name="connsiteX35-427" fmla="*/ 31585 w 4423901"/>
              <a:gd name="connsiteY35-428" fmla="*/ 308499 h 4699493"/>
              <a:gd name="connsiteX36-429" fmla="*/ 145116 w 4423901"/>
              <a:gd name="connsiteY36-430" fmla="*/ 235698 h 4699493"/>
              <a:gd name="connsiteX37-431" fmla="*/ 2211950 w 4423901"/>
              <a:gd name="connsiteY37-432" fmla="*/ 0 h 4699493"/>
              <a:gd name="connsiteX38-433" fmla="*/ 2598204 w 4423901"/>
              <a:gd name="connsiteY38-434" fmla="*/ 386254 h 4699493"/>
              <a:gd name="connsiteX39-435" fmla="*/ 2211950 w 4423901"/>
              <a:gd name="connsiteY39-436" fmla="*/ 772508 h 4699493"/>
              <a:gd name="connsiteX40-437" fmla="*/ 1825696 w 4423901"/>
              <a:gd name="connsiteY40-438" fmla="*/ 386254 h 4699493"/>
              <a:gd name="connsiteX41-439" fmla="*/ 2211950 w 4423901"/>
              <a:gd name="connsiteY41-440" fmla="*/ 0 h 4699493"/>
              <a:gd name="connsiteX0-441" fmla="*/ 145116 w 4423901"/>
              <a:gd name="connsiteY0-442" fmla="*/ 235698 h 4699493"/>
              <a:gd name="connsiteX1-443" fmla="*/ 276873 w 4423901"/>
              <a:gd name="connsiteY1-444" fmla="*/ 264500 h 4699493"/>
              <a:gd name="connsiteX2-445" fmla="*/ 1118968 w 4423901"/>
              <a:gd name="connsiteY2-446" fmla="*/ 850437 h 4699493"/>
              <a:gd name="connsiteX3-447" fmla="*/ 1870446 w 4423901"/>
              <a:gd name="connsiteY3-448" fmla="*/ 985594 h 4699493"/>
              <a:gd name="connsiteX4-449" fmla="*/ 2553456 w 4423901"/>
              <a:gd name="connsiteY4-450" fmla="*/ 985594 h 4699493"/>
              <a:gd name="connsiteX5-451" fmla="*/ 3304933 w 4423901"/>
              <a:gd name="connsiteY5-452" fmla="*/ 850437 h 4699493"/>
              <a:gd name="connsiteX6-453" fmla="*/ 4147029 w 4423901"/>
              <a:gd name="connsiteY6-454" fmla="*/ 264500 h 4699493"/>
              <a:gd name="connsiteX7-455" fmla="*/ 4278785 w 4423901"/>
              <a:gd name="connsiteY7-456" fmla="*/ 235698 h 4699493"/>
              <a:gd name="connsiteX8-457" fmla="*/ 4392316 w 4423901"/>
              <a:gd name="connsiteY8-458" fmla="*/ 308499 h 4699493"/>
              <a:gd name="connsiteX9-459" fmla="*/ 4348317 w 4423901"/>
              <a:gd name="connsiteY9-460" fmla="*/ 553787 h 4699493"/>
              <a:gd name="connsiteX10-461" fmla="*/ 3502246 w 4423901"/>
              <a:gd name="connsiteY10-462" fmla="*/ 1142489 h 4699493"/>
              <a:gd name="connsiteX11-463" fmla="*/ 3438035 w 4423901"/>
              <a:gd name="connsiteY11-464" fmla="*/ 1170298 h 4699493"/>
              <a:gd name="connsiteX12-465" fmla="*/ 2670698 w 4423901"/>
              <a:gd name="connsiteY12-466" fmla="*/ 1308842 h 4699493"/>
              <a:gd name="connsiteX13-467" fmla="*/ 2670698 w 4423901"/>
              <a:gd name="connsiteY13-468" fmla="*/ 2685585 h 4699493"/>
              <a:gd name="connsiteX14-469" fmla="*/ 2670699 w 4423901"/>
              <a:gd name="connsiteY14-470" fmla="*/ 2685590 h 4699493"/>
              <a:gd name="connsiteX15-471" fmla="*/ 2670698 w 4423901"/>
              <a:gd name="connsiteY15-472" fmla="*/ 4523280 h 4699493"/>
              <a:gd name="connsiteX16-473" fmla="*/ 2494485 w 4423901"/>
              <a:gd name="connsiteY16-474" fmla="*/ 4699493 h 4699493"/>
              <a:gd name="connsiteX17-475" fmla="*/ 2494486 w 4423901"/>
              <a:gd name="connsiteY17-476" fmla="*/ 4699492 h 4699493"/>
              <a:gd name="connsiteX18-477" fmla="*/ 2318273 w 4423901"/>
              <a:gd name="connsiteY18-478" fmla="*/ 4523279 h 4699493"/>
              <a:gd name="connsiteX19-479" fmla="*/ 2318273 w 4423901"/>
              <a:gd name="connsiteY19-480" fmla="*/ 2831795 h 4699493"/>
              <a:gd name="connsiteX20-481" fmla="*/ 2310227 w 4423901"/>
              <a:gd name="connsiteY20-482" fmla="*/ 2791944 h 4699493"/>
              <a:gd name="connsiteX21-483" fmla="*/ 2215879 w 4423901"/>
              <a:gd name="connsiteY21-484" fmla="*/ 2729405 h 4699493"/>
              <a:gd name="connsiteX22-485" fmla="*/ 2121531 w 4423901"/>
              <a:gd name="connsiteY22-486" fmla="*/ 2791944 h 4699493"/>
              <a:gd name="connsiteX23-487" fmla="*/ 2113486 w 4423901"/>
              <a:gd name="connsiteY23-488" fmla="*/ 2831791 h 4699493"/>
              <a:gd name="connsiteX24-489" fmla="*/ 2113485 w 4423901"/>
              <a:gd name="connsiteY24-490" fmla="*/ 4523280 h 4699493"/>
              <a:gd name="connsiteX25-491" fmla="*/ 1937272 w 4423901"/>
              <a:gd name="connsiteY25-492" fmla="*/ 4699493 h 4699493"/>
              <a:gd name="connsiteX26-493" fmla="*/ 1937273 w 4423901"/>
              <a:gd name="connsiteY26-494" fmla="*/ 4699492 h 4699493"/>
              <a:gd name="connsiteX27-495" fmla="*/ 1761060 w 4423901"/>
              <a:gd name="connsiteY27-496" fmla="*/ 4523279 h 4699493"/>
              <a:gd name="connsiteX28-497" fmla="*/ 1761060 w 4423901"/>
              <a:gd name="connsiteY28-498" fmla="*/ 3157076 h 4699493"/>
              <a:gd name="connsiteX29-499" fmla="*/ 1761060 w 4423901"/>
              <a:gd name="connsiteY29-500" fmla="*/ 2685590 h 4699493"/>
              <a:gd name="connsiteX30-501" fmla="*/ 1761060 w 4423901"/>
              <a:gd name="connsiteY30-502" fmla="*/ 1310255 h 4699493"/>
              <a:gd name="connsiteX31-503" fmla="*/ 985866 w 4423901"/>
              <a:gd name="connsiteY31-504" fmla="*/ 1170298 h 4699493"/>
              <a:gd name="connsiteX32-505" fmla="*/ 921655 w 4423901"/>
              <a:gd name="connsiteY32-506" fmla="*/ 1142489 h 4699493"/>
              <a:gd name="connsiteX33-507" fmla="*/ 75584 w 4423901"/>
              <a:gd name="connsiteY33-508" fmla="*/ 553787 h 4699493"/>
              <a:gd name="connsiteX34-509" fmla="*/ 31585 w 4423901"/>
              <a:gd name="connsiteY34-510" fmla="*/ 308499 h 4699493"/>
              <a:gd name="connsiteX35-511" fmla="*/ 145116 w 4423901"/>
              <a:gd name="connsiteY35-512" fmla="*/ 235698 h 4699493"/>
              <a:gd name="connsiteX36-513" fmla="*/ 2211950 w 4423901"/>
              <a:gd name="connsiteY36-514" fmla="*/ 0 h 4699493"/>
              <a:gd name="connsiteX37-515" fmla="*/ 2598204 w 4423901"/>
              <a:gd name="connsiteY37-516" fmla="*/ 386254 h 4699493"/>
              <a:gd name="connsiteX38-517" fmla="*/ 2211950 w 4423901"/>
              <a:gd name="connsiteY38-518" fmla="*/ 772508 h 4699493"/>
              <a:gd name="connsiteX39-519" fmla="*/ 1825696 w 4423901"/>
              <a:gd name="connsiteY39-520" fmla="*/ 386254 h 4699493"/>
              <a:gd name="connsiteX40-521" fmla="*/ 2211950 w 4423901"/>
              <a:gd name="connsiteY40-522" fmla="*/ 0 h 46994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</a:cxnLst>
            <a:rect l="l" t="t" r="r" b="b"/>
            <a:pathLst>
              <a:path w="4423901" h="4699493">
                <a:moveTo>
                  <a:pt x="145116" y="235698"/>
                </a:moveTo>
                <a:cubicBezTo>
                  <a:pt x="189504" y="227736"/>
                  <a:pt x="236930" y="236708"/>
                  <a:pt x="276873" y="264500"/>
                </a:cubicBezTo>
                <a:lnTo>
                  <a:pt x="1118968" y="850437"/>
                </a:lnTo>
                <a:lnTo>
                  <a:pt x="1870446" y="985594"/>
                </a:lnTo>
                <a:lnTo>
                  <a:pt x="2553456" y="985594"/>
                </a:lnTo>
                <a:lnTo>
                  <a:pt x="3304933" y="850437"/>
                </a:lnTo>
                <a:lnTo>
                  <a:pt x="4147029" y="264500"/>
                </a:lnTo>
                <a:cubicBezTo>
                  <a:pt x="4186971" y="236708"/>
                  <a:pt x="4234397" y="227736"/>
                  <a:pt x="4278785" y="235698"/>
                </a:cubicBezTo>
                <a:cubicBezTo>
                  <a:pt x="4323173" y="243661"/>
                  <a:pt x="4364524" y="268557"/>
                  <a:pt x="4392316" y="308499"/>
                </a:cubicBezTo>
                <a:cubicBezTo>
                  <a:pt x="4447901" y="388384"/>
                  <a:pt x="4428202" y="498202"/>
                  <a:pt x="4348317" y="553787"/>
                </a:cubicBezTo>
                <a:lnTo>
                  <a:pt x="3502246" y="1142489"/>
                </a:lnTo>
                <a:cubicBezTo>
                  <a:pt x="3482275" y="1156385"/>
                  <a:pt x="3460433" y="1165576"/>
                  <a:pt x="3438035" y="1170298"/>
                </a:cubicBezTo>
                <a:lnTo>
                  <a:pt x="2670698" y="1308842"/>
                </a:lnTo>
                <a:lnTo>
                  <a:pt x="2670698" y="2685585"/>
                </a:lnTo>
                <a:cubicBezTo>
                  <a:pt x="2670698" y="2685587"/>
                  <a:pt x="2670699" y="2685588"/>
                  <a:pt x="2670699" y="2685590"/>
                </a:cubicBezTo>
                <a:cubicBezTo>
                  <a:pt x="2670699" y="3298153"/>
                  <a:pt x="2670698" y="3910717"/>
                  <a:pt x="2670698" y="4523280"/>
                </a:cubicBezTo>
                <a:cubicBezTo>
                  <a:pt x="2670698" y="4620600"/>
                  <a:pt x="2591805" y="4699493"/>
                  <a:pt x="2494485" y="4699493"/>
                </a:cubicBezTo>
                <a:lnTo>
                  <a:pt x="2494486" y="4699492"/>
                </a:lnTo>
                <a:cubicBezTo>
                  <a:pt x="2397166" y="4699492"/>
                  <a:pt x="2318273" y="4620599"/>
                  <a:pt x="2318273" y="4523279"/>
                </a:cubicBezTo>
                <a:lnTo>
                  <a:pt x="2318273" y="2831795"/>
                </a:lnTo>
                <a:lnTo>
                  <a:pt x="2310227" y="2791944"/>
                </a:lnTo>
                <a:cubicBezTo>
                  <a:pt x="2294683" y="2755192"/>
                  <a:pt x="2258292" y="2729405"/>
                  <a:pt x="2215879" y="2729405"/>
                </a:cubicBezTo>
                <a:cubicBezTo>
                  <a:pt x="2173466" y="2729405"/>
                  <a:pt x="2137075" y="2755192"/>
                  <a:pt x="2121531" y="2791944"/>
                </a:cubicBezTo>
                <a:lnTo>
                  <a:pt x="2113486" y="2831791"/>
                </a:lnTo>
                <a:cubicBezTo>
                  <a:pt x="2113486" y="3395621"/>
                  <a:pt x="2113485" y="3959450"/>
                  <a:pt x="2113485" y="4523280"/>
                </a:cubicBezTo>
                <a:cubicBezTo>
                  <a:pt x="2113485" y="4620600"/>
                  <a:pt x="2034592" y="4699493"/>
                  <a:pt x="1937272" y="4699493"/>
                </a:cubicBezTo>
                <a:lnTo>
                  <a:pt x="1937273" y="4699492"/>
                </a:lnTo>
                <a:cubicBezTo>
                  <a:pt x="1839953" y="4699492"/>
                  <a:pt x="1761060" y="4620599"/>
                  <a:pt x="1761060" y="4523279"/>
                </a:cubicBezTo>
                <a:lnTo>
                  <a:pt x="1761060" y="3157076"/>
                </a:lnTo>
                <a:lnTo>
                  <a:pt x="1761060" y="2685590"/>
                </a:lnTo>
                <a:lnTo>
                  <a:pt x="1761060" y="1310255"/>
                </a:lnTo>
                <a:lnTo>
                  <a:pt x="985866" y="1170298"/>
                </a:lnTo>
                <a:cubicBezTo>
                  <a:pt x="963468" y="1165576"/>
                  <a:pt x="941626" y="1156385"/>
                  <a:pt x="921655" y="1142489"/>
                </a:cubicBezTo>
                <a:lnTo>
                  <a:pt x="75584" y="553787"/>
                </a:lnTo>
                <a:cubicBezTo>
                  <a:pt x="-4301" y="498202"/>
                  <a:pt x="-24000" y="388384"/>
                  <a:pt x="31585" y="308499"/>
                </a:cubicBezTo>
                <a:cubicBezTo>
                  <a:pt x="59377" y="268557"/>
                  <a:pt x="100728" y="243661"/>
                  <a:pt x="145116" y="235698"/>
                </a:cubicBezTo>
                <a:close/>
                <a:moveTo>
                  <a:pt x="2211950" y="0"/>
                </a:moveTo>
                <a:cubicBezTo>
                  <a:pt x="2425272" y="0"/>
                  <a:pt x="2598204" y="172932"/>
                  <a:pt x="2598204" y="386254"/>
                </a:cubicBezTo>
                <a:cubicBezTo>
                  <a:pt x="2598204" y="599576"/>
                  <a:pt x="2425272" y="772508"/>
                  <a:pt x="2211950" y="772508"/>
                </a:cubicBezTo>
                <a:cubicBezTo>
                  <a:pt x="1998628" y="772508"/>
                  <a:pt x="1825696" y="599576"/>
                  <a:pt x="1825696" y="386254"/>
                </a:cubicBezTo>
                <a:cubicBezTo>
                  <a:pt x="1825696" y="172932"/>
                  <a:pt x="1998628" y="0"/>
                  <a:pt x="2211950" y="0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 Ligh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783633" y="2424458"/>
            <a:ext cx="2472923" cy="2737921"/>
            <a:chOff x="2782838" y="2424457"/>
            <a:chExt cx="2472923" cy="2737921"/>
          </a:xfrm>
        </p:grpSpPr>
        <p:grpSp>
          <p:nvGrpSpPr>
            <p:cNvPr id="46" name="组合 45"/>
            <p:cNvGrpSpPr/>
            <p:nvPr/>
          </p:nvGrpSpPr>
          <p:grpSpPr>
            <a:xfrm>
              <a:off x="2974210" y="2424457"/>
              <a:ext cx="2246428" cy="2737921"/>
              <a:chOff x="2974210" y="2514687"/>
              <a:chExt cx="2246428" cy="2737921"/>
            </a:xfrm>
          </p:grpSpPr>
          <p:sp>
            <p:nvSpPr>
              <p:cNvPr id="49" name="任意多边形 48"/>
              <p:cNvSpPr/>
              <p:nvPr/>
            </p:nvSpPr>
            <p:spPr>
              <a:xfrm>
                <a:off x="2976834" y="4451262"/>
                <a:ext cx="2243804" cy="801346"/>
              </a:xfrm>
              <a:custGeom>
                <a:avLst/>
                <a:gdLst>
                  <a:gd name="connsiteX0" fmla="*/ 0 w 2243804"/>
                  <a:gd name="connsiteY0" fmla="*/ 0 h 801346"/>
                  <a:gd name="connsiteX1" fmla="*/ 2243804 w 2243804"/>
                  <a:gd name="connsiteY1" fmla="*/ 0 h 801346"/>
                  <a:gd name="connsiteX2" fmla="*/ 2215921 w 2243804"/>
                  <a:gd name="connsiteY2" fmla="*/ 76182 h 801346"/>
                  <a:gd name="connsiteX3" fmla="*/ 1121902 w 2243804"/>
                  <a:gd name="connsiteY3" fmla="*/ 801346 h 801346"/>
                  <a:gd name="connsiteX4" fmla="*/ 27883 w 2243804"/>
                  <a:gd name="connsiteY4" fmla="*/ 76182 h 801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3804" h="801346">
                    <a:moveTo>
                      <a:pt x="0" y="0"/>
                    </a:moveTo>
                    <a:lnTo>
                      <a:pt x="2243804" y="0"/>
                    </a:lnTo>
                    <a:lnTo>
                      <a:pt x="2215921" y="76182"/>
                    </a:lnTo>
                    <a:cubicBezTo>
                      <a:pt x="2035675" y="502330"/>
                      <a:pt x="1613708" y="801346"/>
                      <a:pt x="1121902" y="801346"/>
                    </a:cubicBezTo>
                    <a:cubicBezTo>
                      <a:pt x="630096" y="801346"/>
                      <a:pt x="208129" y="502330"/>
                      <a:pt x="27883" y="7618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w="425450" prst="angle"/>
              </a:sp3d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600" kern="0">
                  <a:solidFill>
                    <a:prstClr val="white">
                      <a:lumMod val="65000"/>
                    </a:prstClr>
                  </a:solidFill>
                  <a:latin typeface="Impact MT Std" pitchFamily="34" charset="0"/>
                </a:endParaRPr>
              </a:p>
            </p:txBody>
          </p:sp>
          <p:sp>
            <p:nvSpPr>
              <p:cNvPr id="50" name="等腰三角形 20"/>
              <p:cNvSpPr/>
              <p:nvPr/>
            </p:nvSpPr>
            <p:spPr>
              <a:xfrm>
                <a:off x="2974210" y="2514687"/>
                <a:ext cx="2246428" cy="1936575"/>
              </a:xfrm>
              <a:custGeom>
                <a:avLst/>
                <a:gdLst>
                  <a:gd name="connsiteX0" fmla="*/ 0 w 2246428"/>
                  <a:gd name="connsiteY0" fmla="*/ 1936575 h 1936575"/>
                  <a:gd name="connsiteX1" fmla="*/ 1123214 w 2246428"/>
                  <a:gd name="connsiteY1" fmla="*/ 0 h 1936575"/>
                  <a:gd name="connsiteX2" fmla="*/ 2246428 w 2246428"/>
                  <a:gd name="connsiteY2" fmla="*/ 1936575 h 1936575"/>
                  <a:gd name="connsiteX3" fmla="*/ 0 w 2246428"/>
                  <a:gd name="connsiteY3" fmla="*/ 1936575 h 1936575"/>
                  <a:gd name="connsiteX0-1" fmla="*/ 0 w 2246428"/>
                  <a:gd name="connsiteY0-2" fmla="*/ 1936575 h 2028015"/>
                  <a:gd name="connsiteX1-3" fmla="*/ 1123214 w 2246428"/>
                  <a:gd name="connsiteY1-4" fmla="*/ 0 h 2028015"/>
                  <a:gd name="connsiteX2-5" fmla="*/ 2246428 w 2246428"/>
                  <a:gd name="connsiteY2-6" fmla="*/ 1936575 h 2028015"/>
                  <a:gd name="connsiteX3-7" fmla="*/ 91440 w 2246428"/>
                  <a:gd name="connsiteY3-8" fmla="*/ 2028015 h 2028015"/>
                  <a:gd name="connsiteX0-9" fmla="*/ 0 w 2246428"/>
                  <a:gd name="connsiteY0-10" fmla="*/ 1936575 h 1936575"/>
                  <a:gd name="connsiteX1-11" fmla="*/ 1123214 w 2246428"/>
                  <a:gd name="connsiteY1-12" fmla="*/ 0 h 1936575"/>
                  <a:gd name="connsiteX2-13" fmla="*/ 2246428 w 2246428"/>
                  <a:gd name="connsiteY2-14" fmla="*/ 1936575 h 193657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246428" h="1936575">
                    <a:moveTo>
                      <a:pt x="0" y="1936575"/>
                    </a:moveTo>
                    <a:lnTo>
                      <a:pt x="1123214" y="0"/>
                    </a:lnTo>
                    <a:lnTo>
                      <a:pt x="2246428" y="1936575"/>
                    </a:lnTo>
                  </a:path>
                </a:pathLst>
              </a:custGeom>
              <a:noFill/>
              <a:ln w="635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600" kern="0">
                  <a:solidFill>
                    <a:prstClr val="white">
                      <a:lumMod val="65000"/>
                    </a:prstClr>
                  </a:solidFill>
                  <a:latin typeface="Impact MT Std" pitchFamily="34" charset="0"/>
                </a:endParaRPr>
              </a:p>
            </p:txBody>
          </p:sp>
        </p:grpSp>
        <p:sp>
          <p:nvSpPr>
            <p:cNvPr id="47" name="文本框 29"/>
            <p:cNvSpPr txBox="1"/>
            <p:nvPr/>
          </p:nvSpPr>
          <p:spPr>
            <a:xfrm>
              <a:off x="2782838" y="3861048"/>
              <a:ext cx="24729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Agency FB" panose="020B0503020202020204" pitchFamily="34" charset="0"/>
                  <a:ea typeface="微软雅黑" panose="020B0503020204020204" pitchFamily="34" charset="-122"/>
                </a:rPr>
                <a:t>￥</a:t>
              </a:r>
              <a:r>
                <a:rPr lang="en-US" altLang="zh-CN" sz="2800" dirty="0">
                  <a:latin typeface="Agency FB" panose="020B0503020202020204" pitchFamily="34" charset="0"/>
                  <a:ea typeface="微软雅黑" panose="020B0503020204020204" pitchFamily="34" charset="-122"/>
                </a:rPr>
                <a:t>124,1435</a:t>
              </a:r>
              <a:endParaRPr lang="zh-CN" altLang="en-US" sz="2800" dirty="0"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文本框 31"/>
            <p:cNvSpPr txBox="1"/>
            <p:nvPr/>
          </p:nvSpPr>
          <p:spPr>
            <a:xfrm>
              <a:off x="3435415" y="3140968"/>
              <a:ext cx="13240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prstClr val="white">
                      <a:lumMod val="65000"/>
                    </a:prstClr>
                  </a:solidFill>
                  <a:latin typeface="Impact MT Std" pitchFamily="34" charset="0"/>
                  <a:ea typeface="微软雅黑" panose="020B0503020204020204" pitchFamily="34" charset="-122"/>
                </a:rPr>
                <a:t>实际</a:t>
              </a:r>
              <a:endParaRPr lang="en-US" altLang="zh-CN" sz="2000" dirty="0">
                <a:solidFill>
                  <a:prstClr val="white">
                    <a:lumMod val="65000"/>
                  </a:prstClr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>
                  <a:solidFill>
                    <a:prstClr val="white">
                      <a:lumMod val="65000"/>
                    </a:prstClr>
                  </a:solidFill>
                  <a:latin typeface="Impact MT Std" pitchFamily="34" charset="0"/>
                  <a:ea typeface="微软雅黑" panose="020B0503020204020204" pitchFamily="34" charset="-122"/>
                </a:rPr>
                <a:t>支出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958225" y="2424458"/>
            <a:ext cx="2246428" cy="2737921"/>
            <a:chOff x="6957431" y="2424457"/>
            <a:chExt cx="2246428" cy="2737921"/>
          </a:xfrm>
        </p:grpSpPr>
        <p:grpSp>
          <p:nvGrpSpPr>
            <p:cNvPr id="52" name="组合 51"/>
            <p:cNvGrpSpPr/>
            <p:nvPr/>
          </p:nvGrpSpPr>
          <p:grpSpPr>
            <a:xfrm>
              <a:off x="6957431" y="2424457"/>
              <a:ext cx="2246428" cy="2737921"/>
              <a:chOff x="2974210" y="2514687"/>
              <a:chExt cx="2246428" cy="2737921"/>
            </a:xfrm>
          </p:grpSpPr>
          <p:sp>
            <p:nvSpPr>
              <p:cNvPr id="55" name="任意多边形 54"/>
              <p:cNvSpPr/>
              <p:nvPr/>
            </p:nvSpPr>
            <p:spPr>
              <a:xfrm>
                <a:off x="2976834" y="4451262"/>
                <a:ext cx="2243804" cy="801346"/>
              </a:xfrm>
              <a:custGeom>
                <a:avLst/>
                <a:gdLst>
                  <a:gd name="connsiteX0" fmla="*/ 0 w 2243804"/>
                  <a:gd name="connsiteY0" fmla="*/ 0 h 801346"/>
                  <a:gd name="connsiteX1" fmla="*/ 2243804 w 2243804"/>
                  <a:gd name="connsiteY1" fmla="*/ 0 h 801346"/>
                  <a:gd name="connsiteX2" fmla="*/ 2215921 w 2243804"/>
                  <a:gd name="connsiteY2" fmla="*/ 76182 h 801346"/>
                  <a:gd name="connsiteX3" fmla="*/ 1121902 w 2243804"/>
                  <a:gd name="connsiteY3" fmla="*/ 801346 h 801346"/>
                  <a:gd name="connsiteX4" fmla="*/ 27883 w 2243804"/>
                  <a:gd name="connsiteY4" fmla="*/ 76182 h 801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3804" h="801346">
                    <a:moveTo>
                      <a:pt x="0" y="0"/>
                    </a:moveTo>
                    <a:lnTo>
                      <a:pt x="2243804" y="0"/>
                    </a:lnTo>
                    <a:lnTo>
                      <a:pt x="2215921" y="76182"/>
                    </a:lnTo>
                    <a:cubicBezTo>
                      <a:pt x="2035675" y="502330"/>
                      <a:pt x="1613708" y="801346"/>
                      <a:pt x="1121902" y="801346"/>
                    </a:cubicBezTo>
                    <a:cubicBezTo>
                      <a:pt x="630096" y="801346"/>
                      <a:pt x="208129" y="502330"/>
                      <a:pt x="27883" y="76182"/>
                    </a:cubicBezTo>
                    <a:close/>
                  </a:path>
                </a:pathLst>
              </a:custGeom>
              <a:solidFill>
                <a:srgbClr val="3F3F3F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w="425450" prst="angle"/>
              </a:sp3d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600" kern="0">
                  <a:solidFill>
                    <a:prstClr val="white">
                      <a:lumMod val="65000"/>
                    </a:prstClr>
                  </a:solidFill>
                  <a:latin typeface="Impact MT Std" pitchFamily="34" charset="0"/>
                </a:endParaRPr>
              </a:p>
            </p:txBody>
          </p:sp>
          <p:sp>
            <p:nvSpPr>
              <p:cNvPr id="56" name="等腰三角形 20"/>
              <p:cNvSpPr/>
              <p:nvPr/>
            </p:nvSpPr>
            <p:spPr>
              <a:xfrm>
                <a:off x="2974210" y="2514687"/>
                <a:ext cx="2246428" cy="1936575"/>
              </a:xfrm>
              <a:custGeom>
                <a:avLst/>
                <a:gdLst>
                  <a:gd name="connsiteX0" fmla="*/ 0 w 2246428"/>
                  <a:gd name="connsiteY0" fmla="*/ 1936575 h 1936575"/>
                  <a:gd name="connsiteX1" fmla="*/ 1123214 w 2246428"/>
                  <a:gd name="connsiteY1" fmla="*/ 0 h 1936575"/>
                  <a:gd name="connsiteX2" fmla="*/ 2246428 w 2246428"/>
                  <a:gd name="connsiteY2" fmla="*/ 1936575 h 1936575"/>
                  <a:gd name="connsiteX3" fmla="*/ 0 w 2246428"/>
                  <a:gd name="connsiteY3" fmla="*/ 1936575 h 1936575"/>
                  <a:gd name="connsiteX0-1" fmla="*/ 0 w 2246428"/>
                  <a:gd name="connsiteY0-2" fmla="*/ 1936575 h 2028015"/>
                  <a:gd name="connsiteX1-3" fmla="*/ 1123214 w 2246428"/>
                  <a:gd name="connsiteY1-4" fmla="*/ 0 h 2028015"/>
                  <a:gd name="connsiteX2-5" fmla="*/ 2246428 w 2246428"/>
                  <a:gd name="connsiteY2-6" fmla="*/ 1936575 h 2028015"/>
                  <a:gd name="connsiteX3-7" fmla="*/ 91440 w 2246428"/>
                  <a:gd name="connsiteY3-8" fmla="*/ 2028015 h 2028015"/>
                  <a:gd name="connsiteX0-9" fmla="*/ 0 w 2246428"/>
                  <a:gd name="connsiteY0-10" fmla="*/ 1936575 h 1936575"/>
                  <a:gd name="connsiteX1-11" fmla="*/ 1123214 w 2246428"/>
                  <a:gd name="connsiteY1-12" fmla="*/ 0 h 1936575"/>
                  <a:gd name="connsiteX2-13" fmla="*/ 2246428 w 2246428"/>
                  <a:gd name="connsiteY2-14" fmla="*/ 1936575 h 193657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246428" h="1936575">
                    <a:moveTo>
                      <a:pt x="0" y="1936575"/>
                    </a:moveTo>
                    <a:lnTo>
                      <a:pt x="1123214" y="0"/>
                    </a:lnTo>
                    <a:lnTo>
                      <a:pt x="2246428" y="1936575"/>
                    </a:lnTo>
                  </a:path>
                </a:pathLst>
              </a:custGeom>
              <a:noFill/>
              <a:ln w="635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600" kern="0">
                  <a:solidFill>
                    <a:prstClr val="white">
                      <a:lumMod val="65000"/>
                    </a:prstClr>
                  </a:solidFill>
                  <a:latin typeface="Impact MT Std" pitchFamily="34" charset="0"/>
                </a:endParaRPr>
              </a:p>
            </p:txBody>
          </p:sp>
        </p:grpSp>
        <p:sp>
          <p:nvSpPr>
            <p:cNvPr id="53" name="文本框 30"/>
            <p:cNvSpPr txBox="1"/>
            <p:nvPr/>
          </p:nvSpPr>
          <p:spPr>
            <a:xfrm>
              <a:off x="7476932" y="3861048"/>
              <a:ext cx="1282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prstClr val="white">
                      <a:lumMod val="65000"/>
                    </a:prstClr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30%</a:t>
              </a:r>
              <a:endParaRPr lang="zh-CN" altLang="en-US" sz="2800" dirty="0">
                <a:solidFill>
                  <a:prstClr val="white">
                    <a:lumMod val="65000"/>
                  </a:prstClr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4" name="文本框 32"/>
            <p:cNvSpPr txBox="1"/>
            <p:nvPr/>
          </p:nvSpPr>
          <p:spPr>
            <a:xfrm>
              <a:off x="7419948" y="3140968"/>
              <a:ext cx="13240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prstClr val="white">
                      <a:lumMod val="65000"/>
                    </a:prstClr>
                  </a:solidFill>
                  <a:latin typeface="Impact MT Std" pitchFamily="34" charset="0"/>
                  <a:ea typeface="微软雅黑" panose="020B0503020204020204" pitchFamily="34" charset="-122"/>
                </a:rPr>
                <a:t>超出</a:t>
              </a:r>
              <a:endParaRPr lang="en-US" altLang="zh-CN" sz="2000" dirty="0">
                <a:solidFill>
                  <a:prstClr val="white">
                    <a:lumMod val="65000"/>
                  </a:prstClr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>
                  <a:solidFill>
                    <a:prstClr val="white">
                      <a:lumMod val="65000"/>
                    </a:prstClr>
                  </a:solidFill>
                  <a:latin typeface="Impact MT Std" pitchFamily="34" charset="0"/>
                  <a:ea typeface="微软雅黑" panose="020B0503020204020204" pitchFamily="34" charset="-122"/>
                </a:rPr>
                <a:t>预算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454490" y="1990992"/>
            <a:ext cx="5284608" cy="371879"/>
            <a:chOff x="3452322" y="2081221"/>
            <a:chExt cx="5284608" cy="371879"/>
          </a:xfrm>
          <a:solidFill>
            <a:schemeClr val="accent2"/>
          </a:solidFill>
        </p:grpSpPr>
        <p:sp>
          <p:nvSpPr>
            <p:cNvPr id="58" name="右箭头 57"/>
            <p:cNvSpPr/>
            <p:nvPr/>
          </p:nvSpPr>
          <p:spPr>
            <a:xfrm>
              <a:off x="8148049" y="2081221"/>
              <a:ext cx="588881" cy="371879"/>
            </a:xfrm>
            <a:prstGeom prst="rightArrow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微软雅黑 Light"/>
              </a:endParaRPr>
            </a:p>
          </p:txBody>
        </p:sp>
        <p:sp>
          <p:nvSpPr>
            <p:cNvPr id="59" name="右箭头 58"/>
            <p:cNvSpPr/>
            <p:nvPr/>
          </p:nvSpPr>
          <p:spPr>
            <a:xfrm flipH="1">
              <a:off x="3452322" y="2081221"/>
              <a:ext cx="588881" cy="371879"/>
            </a:xfrm>
            <a:prstGeom prst="rightArrow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微软雅黑 Ligh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97674" y="2110590"/>
            <a:ext cx="1934629" cy="911955"/>
            <a:chOff x="468937" y="2419540"/>
            <a:chExt cx="1934629" cy="911955"/>
          </a:xfrm>
        </p:grpSpPr>
        <p:sp>
          <p:nvSpPr>
            <p:cNvPr id="24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97674" y="3825090"/>
            <a:ext cx="1934629" cy="911955"/>
            <a:chOff x="468937" y="2419540"/>
            <a:chExt cx="1934629" cy="911955"/>
          </a:xfrm>
        </p:grpSpPr>
        <p:sp>
          <p:nvSpPr>
            <p:cNvPr id="27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770224" y="2110590"/>
            <a:ext cx="1934629" cy="911955"/>
            <a:chOff x="468937" y="2419540"/>
            <a:chExt cx="1934629" cy="911955"/>
          </a:xfrm>
        </p:grpSpPr>
        <p:sp>
          <p:nvSpPr>
            <p:cNvPr id="30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770224" y="3825090"/>
            <a:ext cx="1934629" cy="911955"/>
            <a:chOff x="468937" y="2419540"/>
            <a:chExt cx="1934629" cy="911955"/>
          </a:xfrm>
        </p:grpSpPr>
        <p:sp>
          <p:nvSpPr>
            <p:cNvPr id="33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1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839648" y="1536700"/>
            <a:ext cx="254000" cy="4171950"/>
            <a:chOff x="723900" y="1536700"/>
            <a:chExt cx="254000" cy="4171950"/>
          </a:xfrm>
          <a:solidFill>
            <a:schemeClr val="accent2"/>
          </a:solidFill>
        </p:grpSpPr>
        <p:sp>
          <p:nvSpPr>
            <p:cNvPr id="9" name="圆角矩形 8"/>
            <p:cNvSpPr/>
            <p:nvPr/>
          </p:nvSpPr>
          <p:spPr>
            <a:xfrm>
              <a:off x="723900" y="1536700"/>
              <a:ext cx="254000" cy="41719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723900" y="5334000"/>
              <a:ext cx="254000" cy="3746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prstClr val="white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779448" y="2978150"/>
            <a:ext cx="254000" cy="2730500"/>
            <a:chOff x="1663700" y="2978150"/>
            <a:chExt cx="254000" cy="2730500"/>
          </a:xfrm>
          <a:solidFill>
            <a:schemeClr val="accent2"/>
          </a:solidFill>
        </p:grpSpPr>
        <p:sp>
          <p:nvSpPr>
            <p:cNvPr id="12" name="圆角矩形 11"/>
            <p:cNvSpPr/>
            <p:nvPr/>
          </p:nvSpPr>
          <p:spPr>
            <a:xfrm>
              <a:off x="1663700" y="2978150"/>
              <a:ext cx="254000" cy="27305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663700" y="5334000"/>
              <a:ext cx="254000" cy="3746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prstClr val="white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719248" y="2413000"/>
            <a:ext cx="254000" cy="3295650"/>
            <a:chOff x="2603500" y="2413000"/>
            <a:chExt cx="254000" cy="3295650"/>
          </a:xfrm>
          <a:solidFill>
            <a:schemeClr val="accent2"/>
          </a:solidFill>
        </p:grpSpPr>
        <p:sp>
          <p:nvSpPr>
            <p:cNvPr id="15" name="圆角矩形 14"/>
            <p:cNvSpPr/>
            <p:nvPr/>
          </p:nvSpPr>
          <p:spPr>
            <a:xfrm>
              <a:off x="2603500" y="2413000"/>
              <a:ext cx="254000" cy="32956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603500" y="5334000"/>
              <a:ext cx="254000" cy="3746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prstClr val="white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659048" y="2006600"/>
            <a:ext cx="254000" cy="3702050"/>
            <a:chOff x="3543300" y="2006600"/>
            <a:chExt cx="254000" cy="3702050"/>
          </a:xfrm>
          <a:solidFill>
            <a:schemeClr val="accent2"/>
          </a:solidFill>
        </p:grpSpPr>
        <p:sp>
          <p:nvSpPr>
            <p:cNvPr id="18" name="圆角矩形 17"/>
            <p:cNvSpPr/>
            <p:nvPr/>
          </p:nvSpPr>
          <p:spPr>
            <a:xfrm>
              <a:off x="3543300" y="2006600"/>
              <a:ext cx="254000" cy="3702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3543300" y="5334000"/>
              <a:ext cx="254000" cy="3746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prstClr val="white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598848" y="3479800"/>
            <a:ext cx="254000" cy="2228850"/>
            <a:chOff x="4483100" y="3479800"/>
            <a:chExt cx="254000" cy="2228850"/>
          </a:xfrm>
          <a:solidFill>
            <a:schemeClr val="accent2"/>
          </a:solidFill>
        </p:grpSpPr>
        <p:sp>
          <p:nvSpPr>
            <p:cNvPr id="21" name="圆角矩形 20"/>
            <p:cNvSpPr/>
            <p:nvPr/>
          </p:nvSpPr>
          <p:spPr>
            <a:xfrm>
              <a:off x="4483100" y="3479800"/>
              <a:ext cx="254000" cy="22288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4483100" y="5334000"/>
              <a:ext cx="254000" cy="3746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prstClr val="white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5</a:t>
              </a:r>
              <a:endParaRPr lang="zh-CN" altLang="en-US" sz="1400" dirty="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538648" y="2711450"/>
            <a:ext cx="254000" cy="2997200"/>
            <a:chOff x="5422900" y="2711450"/>
            <a:chExt cx="254000" cy="2997200"/>
          </a:xfrm>
          <a:solidFill>
            <a:schemeClr val="accent2"/>
          </a:solidFill>
        </p:grpSpPr>
        <p:sp>
          <p:nvSpPr>
            <p:cNvPr id="24" name="圆角矩形 23"/>
            <p:cNvSpPr/>
            <p:nvPr/>
          </p:nvSpPr>
          <p:spPr>
            <a:xfrm>
              <a:off x="5422900" y="2711450"/>
              <a:ext cx="254000" cy="2997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422900" y="5334000"/>
              <a:ext cx="254000" cy="3746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prstClr val="white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6</a:t>
              </a:r>
              <a:endParaRPr lang="zh-CN" altLang="en-US" sz="1400" dirty="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093648" y="1536700"/>
            <a:ext cx="5167398" cy="2312432"/>
            <a:chOff x="977900" y="1536700"/>
            <a:chExt cx="5167398" cy="2312432"/>
          </a:xfrm>
        </p:grpSpPr>
        <p:sp>
          <p:nvSpPr>
            <p:cNvPr id="27" name="矩形 26"/>
            <p:cNvSpPr/>
            <p:nvPr/>
          </p:nvSpPr>
          <p:spPr>
            <a:xfrm>
              <a:off x="977900" y="1536700"/>
              <a:ext cx="4683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DE171E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98</a:t>
              </a:r>
              <a:r>
                <a:rPr lang="en-US" altLang="zh-CN" sz="1000" dirty="0">
                  <a:solidFill>
                    <a:srgbClr val="DE171E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%</a:t>
              </a:r>
              <a:endParaRPr lang="zh-CN" altLang="en-US" sz="1000" dirty="0">
                <a:solidFill>
                  <a:srgbClr val="DE171E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917700" y="2978150"/>
              <a:ext cx="4635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DE171E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65</a:t>
              </a:r>
              <a:r>
                <a:rPr lang="en-US" altLang="zh-CN" sz="1000" dirty="0">
                  <a:solidFill>
                    <a:srgbClr val="DE171E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%</a:t>
              </a:r>
              <a:endParaRPr lang="zh-CN" altLang="en-US" sz="1000" dirty="0">
                <a:solidFill>
                  <a:srgbClr val="DE171E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857500" y="2413000"/>
              <a:ext cx="4555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DE171E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70</a:t>
              </a:r>
              <a:r>
                <a:rPr lang="en-US" altLang="zh-CN" sz="1000" dirty="0">
                  <a:solidFill>
                    <a:srgbClr val="DE171E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%</a:t>
              </a:r>
              <a:endParaRPr lang="zh-CN" altLang="en-US" sz="1000" dirty="0">
                <a:solidFill>
                  <a:srgbClr val="DE171E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797300" y="2006600"/>
              <a:ext cx="4651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DE171E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85</a:t>
              </a:r>
              <a:r>
                <a:rPr lang="en-US" altLang="zh-CN" sz="1000" dirty="0">
                  <a:solidFill>
                    <a:srgbClr val="DE171E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%</a:t>
              </a:r>
              <a:endParaRPr lang="zh-CN" altLang="en-US" sz="1000" dirty="0">
                <a:solidFill>
                  <a:srgbClr val="DE171E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737100" y="3479800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DE171E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55</a:t>
              </a:r>
              <a:r>
                <a:rPr lang="en-US" altLang="zh-CN" sz="1000" dirty="0">
                  <a:solidFill>
                    <a:srgbClr val="DE171E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%</a:t>
              </a:r>
              <a:endParaRPr lang="zh-CN" altLang="en-US" sz="1000" dirty="0">
                <a:solidFill>
                  <a:srgbClr val="DE171E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6900" y="2711450"/>
              <a:ext cx="4683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DE171E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68</a:t>
              </a:r>
              <a:r>
                <a:rPr lang="en-US" altLang="zh-CN" sz="1000" dirty="0">
                  <a:solidFill>
                    <a:srgbClr val="DE171E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%</a:t>
              </a:r>
              <a:endParaRPr lang="zh-CN" altLang="en-US" sz="1000" dirty="0">
                <a:solidFill>
                  <a:srgbClr val="DE171E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494412" y="4363483"/>
            <a:ext cx="731964" cy="684743"/>
            <a:chOff x="7169114" y="3258582"/>
            <a:chExt cx="731964" cy="684743"/>
          </a:xfrm>
          <a:solidFill>
            <a:schemeClr val="accent2"/>
          </a:solidFill>
        </p:grpSpPr>
        <p:sp>
          <p:nvSpPr>
            <p:cNvPr id="36" name="任意多边形 35"/>
            <p:cNvSpPr/>
            <p:nvPr/>
          </p:nvSpPr>
          <p:spPr>
            <a:xfrm>
              <a:off x="7169114" y="3258582"/>
              <a:ext cx="266772" cy="684743"/>
            </a:xfrm>
            <a:custGeom>
              <a:avLst/>
              <a:gdLst>
                <a:gd name="connsiteX0" fmla="*/ 50834 w 266772"/>
                <a:gd name="connsiteY0" fmla="*/ 116876 h 684743"/>
                <a:gd name="connsiteX1" fmla="*/ 56482 w 266772"/>
                <a:gd name="connsiteY1" fmla="*/ 116876 h 684743"/>
                <a:gd name="connsiteX2" fmla="*/ 96021 w 266772"/>
                <a:gd name="connsiteY2" fmla="*/ 116876 h 684743"/>
                <a:gd name="connsiteX3" fmla="*/ 97324 w 266772"/>
                <a:gd name="connsiteY3" fmla="*/ 130780 h 684743"/>
                <a:gd name="connsiteX4" fmla="*/ 98628 w 266772"/>
                <a:gd name="connsiteY4" fmla="*/ 140338 h 684743"/>
                <a:gd name="connsiteX5" fmla="*/ 100366 w 266772"/>
                <a:gd name="connsiteY5" fmla="*/ 151200 h 684743"/>
                <a:gd name="connsiteX6" fmla="*/ 102538 w 266772"/>
                <a:gd name="connsiteY6" fmla="*/ 163366 h 684743"/>
                <a:gd name="connsiteX7" fmla="*/ 106014 w 266772"/>
                <a:gd name="connsiteY7" fmla="*/ 175966 h 684743"/>
                <a:gd name="connsiteX8" fmla="*/ 109924 w 266772"/>
                <a:gd name="connsiteY8" fmla="*/ 189435 h 684743"/>
                <a:gd name="connsiteX9" fmla="*/ 114704 w 266772"/>
                <a:gd name="connsiteY9" fmla="*/ 203338 h 684743"/>
                <a:gd name="connsiteX10" fmla="*/ 116441 w 266772"/>
                <a:gd name="connsiteY10" fmla="*/ 194214 h 684743"/>
                <a:gd name="connsiteX11" fmla="*/ 119048 w 266772"/>
                <a:gd name="connsiteY11" fmla="*/ 185524 h 684743"/>
                <a:gd name="connsiteX12" fmla="*/ 121221 w 266772"/>
                <a:gd name="connsiteY12" fmla="*/ 177269 h 684743"/>
                <a:gd name="connsiteX13" fmla="*/ 123828 w 266772"/>
                <a:gd name="connsiteY13" fmla="*/ 169883 h 684743"/>
                <a:gd name="connsiteX14" fmla="*/ 128172 w 266772"/>
                <a:gd name="connsiteY14" fmla="*/ 158586 h 684743"/>
                <a:gd name="connsiteX15" fmla="*/ 130345 w 266772"/>
                <a:gd name="connsiteY15" fmla="*/ 154242 h 684743"/>
                <a:gd name="connsiteX16" fmla="*/ 120786 w 266772"/>
                <a:gd name="connsiteY16" fmla="*/ 144683 h 684743"/>
                <a:gd name="connsiteX17" fmla="*/ 133386 w 266772"/>
                <a:gd name="connsiteY17" fmla="*/ 131649 h 684743"/>
                <a:gd name="connsiteX18" fmla="*/ 146421 w 266772"/>
                <a:gd name="connsiteY18" fmla="*/ 144683 h 684743"/>
                <a:gd name="connsiteX19" fmla="*/ 136862 w 266772"/>
                <a:gd name="connsiteY19" fmla="*/ 154242 h 684743"/>
                <a:gd name="connsiteX20" fmla="*/ 138600 w 266772"/>
                <a:gd name="connsiteY20" fmla="*/ 158586 h 684743"/>
                <a:gd name="connsiteX21" fmla="*/ 142945 w 266772"/>
                <a:gd name="connsiteY21" fmla="*/ 169883 h 684743"/>
                <a:gd name="connsiteX22" fmla="*/ 145552 w 266772"/>
                <a:gd name="connsiteY22" fmla="*/ 177269 h 684743"/>
                <a:gd name="connsiteX23" fmla="*/ 148159 w 266772"/>
                <a:gd name="connsiteY23" fmla="*/ 185524 h 684743"/>
                <a:gd name="connsiteX24" fmla="*/ 150331 w 266772"/>
                <a:gd name="connsiteY24" fmla="*/ 194214 h 684743"/>
                <a:gd name="connsiteX25" fmla="*/ 152069 w 266772"/>
                <a:gd name="connsiteY25" fmla="*/ 203338 h 684743"/>
                <a:gd name="connsiteX26" fmla="*/ 157283 w 266772"/>
                <a:gd name="connsiteY26" fmla="*/ 189435 h 684743"/>
                <a:gd name="connsiteX27" fmla="*/ 161193 w 266772"/>
                <a:gd name="connsiteY27" fmla="*/ 175966 h 684743"/>
                <a:gd name="connsiteX28" fmla="*/ 164234 w 266772"/>
                <a:gd name="connsiteY28" fmla="*/ 163366 h 684743"/>
                <a:gd name="connsiteX29" fmla="*/ 166841 w 266772"/>
                <a:gd name="connsiteY29" fmla="*/ 151200 h 684743"/>
                <a:gd name="connsiteX30" fmla="*/ 168579 w 266772"/>
                <a:gd name="connsiteY30" fmla="*/ 140338 h 684743"/>
                <a:gd name="connsiteX31" fmla="*/ 169883 w 266772"/>
                <a:gd name="connsiteY31" fmla="*/ 130780 h 684743"/>
                <a:gd name="connsiteX32" fmla="*/ 171186 w 266772"/>
                <a:gd name="connsiteY32" fmla="*/ 116876 h 684743"/>
                <a:gd name="connsiteX33" fmla="*/ 210290 w 266772"/>
                <a:gd name="connsiteY33" fmla="*/ 116876 h 684743"/>
                <a:gd name="connsiteX34" fmla="*/ 215938 w 266772"/>
                <a:gd name="connsiteY34" fmla="*/ 116876 h 684743"/>
                <a:gd name="connsiteX35" fmla="*/ 221586 w 266772"/>
                <a:gd name="connsiteY35" fmla="*/ 117745 h 684743"/>
                <a:gd name="connsiteX36" fmla="*/ 227234 w 266772"/>
                <a:gd name="connsiteY36" fmla="*/ 119049 h 684743"/>
                <a:gd name="connsiteX37" fmla="*/ 232448 w 266772"/>
                <a:gd name="connsiteY37" fmla="*/ 121221 h 684743"/>
                <a:gd name="connsiteX38" fmla="*/ 237227 w 266772"/>
                <a:gd name="connsiteY38" fmla="*/ 123393 h 684743"/>
                <a:gd name="connsiteX39" fmla="*/ 242007 w 266772"/>
                <a:gd name="connsiteY39" fmla="*/ 126435 h 684743"/>
                <a:gd name="connsiteX40" fmla="*/ 246352 w 266772"/>
                <a:gd name="connsiteY40" fmla="*/ 129476 h 684743"/>
                <a:gd name="connsiteX41" fmla="*/ 250262 w 266772"/>
                <a:gd name="connsiteY41" fmla="*/ 133387 h 684743"/>
                <a:gd name="connsiteX42" fmla="*/ 254172 w 266772"/>
                <a:gd name="connsiteY42" fmla="*/ 137297 h 684743"/>
                <a:gd name="connsiteX43" fmla="*/ 257214 w 266772"/>
                <a:gd name="connsiteY43" fmla="*/ 141642 h 684743"/>
                <a:gd name="connsiteX44" fmla="*/ 260255 w 266772"/>
                <a:gd name="connsiteY44" fmla="*/ 146421 h 684743"/>
                <a:gd name="connsiteX45" fmla="*/ 262427 w 266772"/>
                <a:gd name="connsiteY45" fmla="*/ 151200 h 684743"/>
                <a:gd name="connsiteX46" fmla="*/ 264600 w 266772"/>
                <a:gd name="connsiteY46" fmla="*/ 156414 h 684743"/>
                <a:gd name="connsiteX47" fmla="*/ 265903 w 266772"/>
                <a:gd name="connsiteY47" fmla="*/ 162062 h 684743"/>
                <a:gd name="connsiteX48" fmla="*/ 266772 w 266772"/>
                <a:gd name="connsiteY48" fmla="*/ 167276 h 684743"/>
                <a:gd name="connsiteX49" fmla="*/ 266772 w 266772"/>
                <a:gd name="connsiteY49" fmla="*/ 173359 h 684743"/>
                <a:gd name="connsiteX50" fmla="*/ 266772 w 266772"/>
                <a:gd name="connsiteY50" fmla="*/ 371917 h 684743"/>
                <a:gd name="connsiteX51" fmla="*/ 266338 w 266772"/>
                <a:gd name="connsiteY51" fmla="*/ 376262 h 684743"/>
                <a:gd name="connsiteX52" fmla="*/ 265034 w 266772"/>
                <a:gd name="connsiteY52" fmla="*/ 380172 h 684743"/>
                <a:gd name="connsiteX53" fmla="*/ 263296 w 266772"/>
                <a:gd name="connsiteY53" fmla="*/ 384082 h 684743"/>
                <a:gd name="connsiteX54" fmla="*/ 260689 w 266772"/>
                <a:gd name="connsiteY54" fmla="*/ 387124 h 684743"/>
                <a:gd name="connsiteX55" fmla="*/ 257214 w 266772"/>
                <a:gd name="connsiteY55" fmla="*/ 389730 h 684743"/>
                <a:gd name="connsiteX56" fmla="*/ 253738 w 266772"/>
                <a:gd name="connsiteY56" fmla="*/ 391903 h 684743"/>
                <a:gd name="connsiteX57" fmla="*/ 249827 w 266772"/>
                <a:gd name="connsiteY57" fmla="*/ 393206 h 684743"/>
                <a:gd name="connsiteX58" fmla="*/ 245048 w 266772"/>
                <a:gd name="connsiteY58" fmla="*/ 393641 h 684743"/>
                <a:gd name="connsiteX59" fmla="*/ 240703 w 266772"/>
                <a:gd name="connsiteY59" fmla="*/ 393206 h 684743"/>
                <a:gd name="connsiteX60" fmla="*/ 236793 w 266772"/>
                <a:gd name="connsiteY60" fmla="*/ 391903 h 684743"/>
                <a:gd name="connsiteX61" fmla="*/ 233317 w 266772"/>
                <a:gd name="connsiteY61" fmla="*/ 389730 h 684743"/>
                <a:gd name="connsiteX62" fmla="*/ 229841 w 266772"/>
                <a:gd name="connsiteY62" fmla="*/ 387124 h 684743"/>
                <a:gd name="connsiteX63" fmla="*/ 227234 w 266772"/>
                <a:gd name="connsiteY63" fmla="*/ 384082 h 684743"/>
                <a:gd name="connsiteX64" fmla="*/ 225062 w 266772"/>
                <a:gd name="connsiteY64" fmla="*/ 380172 h 684743"/>
                <a:gd name="connsiteX65" fmla="*/ 224193 w 266772"/>
                <a:gd name="connsiteY65" fmla="*/ 376262 h 684743"/>
                <a:gd name="connsiteX66" fmla="*/ 223759 w 266772"/>
                <a:gd name="connsiteY66" fmla="*/ 371917 h 684743"/>
                <a:gd name="connsiteX67" fmla="*/ 223759 w 266772"/>
                <a:gd name="connsiteY67" fmla="*/ 205510 h 684743"/>
                <a:gd name="connsiteX68" fmla="*/ 202469 w 266772"/>
                <a:gd name="connsiteY68" fmla="*/ 205510 h 684743"/>
                <a:gd name="connsiteX69" fmla="*/ 202469 w 266772"/>
                <a:gd name="connsiteY69" fmla="*/ 657805 h 684743"/>
                <a:gd name="connsiteX70" fmla="*/ 202469 w 266772"/>
                <a:gd name="connsiteY70" fmla="*/ 660412 h 684743"/>
                <a:gd name="connsiteX71" fmla="*/ 202034 w 266772"/>
                <a:gd name="connsiteY71" fmla="*/ 663019 h 684743"/>
                <a:gd name="connsiteX72" fmla="*/ 201165 w 266772"/>
                <a:gd name="connsiteY72" fmla="*/ 665626 h 684743"/>
                <a:gd name="connsiteX73" fmla="*/ 200296 w 266772"/>
                <a:gd name="connsiteY73" fmla="*/ 668233 h 684743"/>
                <a:gd name="connsiteX74" fmla="*/ 197690 w 266772"/>
                <a:gd name="connsiteY74" fmla="*/ 673012 h 684743"/>
                <a:gd name="connsiteX75" fmla="*/ 194648 w 266772"/>
                <a:gd name="connsiteY75" fmla="*/ 676923 h 684743"/>
                <a:gd name="connsiteX76" fmla="*/ 190303 w 266772"/>
                <a:gd name="connsiteY76" fmla="*/ 680398 h 684743"/>
                <a:gd name="connsiteX77" fmla="*/ 185959 w 266772"/>
                <a:gd name="connsiteY77" fmla="*/ 683005 h 684743"/>
                <a:gd name="connsiteX78" fmla="*/ 183352 w 266772"/>
                <a:gd name="connsiteY78" fmla="*/ 683874 h 684743"/>
                <a:gd name="connsiteX79" fmla="*/ 180745 w 266772"/>
                <a:gd name="connsiteY79" fmla="*/ 684309 h 684743"/>
                <a:gd name="connsiteX80" fmla="*/ 178138 w 266772"/>
                <a:gd name="connsiteY80" fmla="*/ 684743 h 684743"/>
                <a:gd name="connsiteX81" fmla="*/ 175097 w 266772"/>
                <a:gd name="connsiteY81" fmla="*/ 684743 h 684743"/>
                <a:gd name="connsiteX82" fmla="*/ 172490 w 266772"/>
                <a:gd name="connsiteY82" fmla="*/ 684743 h 684743"/>
                <a:gd name="connsiteX83" fmla="*/ 169883 w 266772"/>
                <a:gd name="connsiteY83" fmla="*/ 684309 h 684743"/>
                <a:gd name="connsiteX84" fmla="*/ 167276 w 266772"/>
                <a:gd name="connsiteY84" fmla="*/ 683874 h 684743"/>
                <a:gd name="connsiteX85" fmla="*/ 164669 w 266772"/>
                <a:gd name="connsiteY85" fmla="*/ 683005 h 684743"/>
                <a:gd name="connsiteX86" fmla="*/ 159890 w 266772"/>
                <a:gd name="connsiteY86" fmla="*/ 680398 h 684743"/>
                <a:gd name="connsiteX87" fmla="*/ 155979 w 266772"/>
                <a:gd name="connsiteY87" fmla="*/ 676923 h 684743"/>
                <a:gd name="connsiteX88" fmla="*/ 152503 w 266772"/>
                <a:gd name="connsiteY88" fmla="*/ 673012 h 684743"/>
                <a:gd name="connsiteX89" fmla="*/ 149897 w 266772"/>
                <a:gd name="connsiteY89" fmla="*/ 668233 h 684743"/>
                <a:gd name="connsiteX90" fmla="*/ 149028 w 266772"/>
                <a:gd name="connsiteY90" fmla="*/ 665626 h 684743"/>
                <a:gd name="connsiteX91" fmla="*/ 148593 w 266772"/>
                <a:gd name="connsiteY91" fmla="*/ 663019 h 684743"/>
                <a:gd name="connsiteX92" fmla="*/ 148159 w 266772"/>
                <a:gd name="connsiteY92" fmla="*/ 660412 h 684743"/>
                <a:gd name="connsiteX93" fmla="*/ 148159 w 266772"/>
                <a:gd name="connsiteY93" fmla="*/ 657805 h 684743"/>
                <a:gd name="connsiteX94" fmla="*/ 148159 w 266772"/>
                <a:gd name="connsiteY94" fmla="*/ 393641 h 684743"/>
                <a:gd name="connsiteX95" fmla="*/ 124262 w 266772"/>
                <a:gd name="connsiteY95" fmla="*/ 393641 h 684743"/>
                <a:gd name="connsiteX96" fmla="*/ 124262 w 266772"/>
                <a:gd name="connsiteY96" fmla="*/ 657805 h 684743"/>
                <a:gd name="connsiteX97" fmla="*/ 124262 w 266772"/>
                <a:gd name="connsiteY97" fmla="*/ 660412 h 684743"/>
                <a:gd name="connsiteX98" fmla="*/ 123828 w 266772"/>
                <a:gd name="connsiteY98" fmla="*/ 663019 h 684743"/>
                <a:gd name="connsiteX99" fmla="*/ 122959 w 266772"/>
                <a:gd name="connsiteY99" fmla="*/ 665626 h 684743"/>
                <a:gd name="connsiteX100" fmla="*/ 122090 w 266772"/>
                <a:gd name="connsiteY100" fmla="*/ 668233 h 684743"/>
                <a:gd name="connsiteX101" fmla="*/ 119483 w 266772"/>
                <a:gd name="connsiteY101" fmla="*/ 673012 h 684743"/>
                <a:gd name="connsiteX102" fmla="*/ 116007 w 266772"/>
                <a:gd name="connsiteY102" fmla="*/ 676923 h 684743"/>
                <a:gd name="connsiteX103" fmla="*/ 112097 w 266772"/>
                <a:gd name="connsiteY103" fmla="*/ 680398 h 684743"/>
                <a:gd name="connsiteX104" fmla="*/ 107752 w 266772"/>
                <a:gd name="connsiteY104" fmla="*/ 683005 h 684743"/>
                <a:gd name="connsiteX105" fmla="*/ 105145 w 266772"/>
                <a:gd name="connsiteY105" fmla="*/ 683874 h 684743"/>
                <a:gd name="connsiteX106" fmla="*/ 102538 w 266772"/>
                <a:gd name="connsiteY106" fmla="*/ 684309 h 684743"/>
                <a:gd name="connsiteX107" fmla="*/ 99931 w 266772"/>
                <a:gd name="connsiteY107" fmla="*/ 684743 h 684743"/>
                <a:gd name="connsiteX108" fmla="*/ 96890 w 266772"/>
                <a:gd name="connsiteY108" fmla="*/ 684743 h 684743"/>
                <a:gd name="connsiteX109" fmla="*/ 91676 w 266772"/>
                <a:gd name="connsiteY109" fmla="*/ 684743 h 684743"/>
                <a:gd name="connsiteX110" fmla="*/ 89069 w 266772"/>
                <a:gd name="connsiteY110" fmla="*/ 684743 h 684743"/>
                <a:gd name="connsiteX111" fmla="*/ 86462 w 266772"/>
                <a:gd name="connsiteY111" fmla="*/ 684309 h 684743"/>
                <a:gd name="connsiteX112" fmla="*/ 83855 w 266772"/>
                <a:gd name="connsiteY112" fmla="*/ 683874 h 684743"/>
                <a:gd name="connsiteX113" fmla="*/ 81248 w 266772"/>
                <a:gd name="connsiteY113" fmla="*/ 683005 h 684743"/>
                <a:gd name="connsiteX114" fmla="*/ 76469 w 266772"/>
                <a:gd name="connsiteY114" fmla="*/ 680398 h 684743"/>
                <a:gd name="connsiteX115" fmla="*/ 72558 w 266772"/>
                <a:gd name="connsiteY115" fmla="*/ 676923 h 684743"/>
                <a:gd name="connsiteX116" fmla="*/ 69082 w 266772"/>
                <a:gd name="connsiteY116" fmla="*/ 673012 h 684743"/>
                <a:gd name="connsiteX117" fmla="*/ 66476 w 266772"/>
                <a:gd name="connsiteY117" fmla="*/ 668233 h 684743"/>
                <a:gd name="connsiteX118" fmla="*/ 65607 w 266772"/>
                <a:gd name="connsiteY118" fmla="*/ 665626 h 684743"/>
                <a:gd name="connsiteX119" fmla="*/ 65172 w 266772"/>
                <a:gd name="connsiteY119" fmla="*/ 663019 h 684743"/>
                <a:gd name="connsiteX120" fmla="*/ 64738 w 266772"/>
                <a:gd name="connsiteY120" fmla="*/ 660412 h 684743"/>
                <a:gd name="connsiteX121" fmla="*/ 64738 w 266772"/>
                <a:gd name="connsiteY121" fmla="*/ 657805 h 684743"/>
                <a:gd name="connsiteX122" fmla="*/ 64738 w 266772"/>
                <a:gd name="connsiteY122" fmla="*/ 205510 h 684743"/>
                <a:gd name="connsiteX123" fmla="*/ 43448 w 266772"/>
                <a:gd name="connsiteY123" fmla="*/ 205510 h 684743"/>
                <a:gd name="connsiteX124" fmla="*/ 43448 w 266772"/>
                <a:gd name="connsiteY124" fmla="*/ 371917 h 684743"/>
                <a:gd name="connsiteX125" fmla="*/ 43013 w 266772"/>
                <a:gd name="connsiteY125" fmla="*/ 376262 h 684743"/>
                <a:gd name="connsiteX126" fmla="*/ 41710 w 266772"/>
                <a:gd name="connsiteY126" fmla="*/ 380606 h 684743"/>
                <a:gd name="connsiteX127" fmla="*/ 39538 w 266772"/>
                <a:gd name="connsiteY127" fmla="*/ 384082 h 684743"/>
                <a:gd name="connsiteX128" fmla="*/ 36931 w 266772"/>
                <a:gd name="connsiteY128" fmla="*/ 387558 h 684743"/>
                <a:gd name="connsiteX129" fmla="*/ 33455 w 266772"/>
                <a:gd name="connsiteY129" fmla="*/ 390165 h 684743"/>
                <a:gd name="connsiteX130" fmla="*/ 29979 w 266772"/>
                <a:gd name="connsiteY130" fmla="*/ 391903 h 684743"/>
                <a:gd name="connsiteX131" fmla="*/ 25634 w 266772"/>
                <a:gd name="connsiteY131" fmla="*/ 393206 h 684743"/>
                <a:gd name="connsiteX132" fmla="*/ 21289 w 266772"/>
                <a:gd name="connsiteY132" fmla="*/ 393641 h 684743"/>
                <a:gd name="connsiteX133" fmla="*/ 16945 w 266772"/>
                <a:gd name="connsiteY133" fmla="*/ 393206 h 684743"/>
                <a:gd name="connsiteX134" fmla="*/ 13034 w 266772"/>
                <a:gd name="connsiteY134" fmla="*/ 391468 h 684743"/>
                <a:gd name="connsiteX135" fmla="*/ 9558 w 266772"/>
                <a:gd name="connsiteY135" fmla="*/ 389730 h 684743"/>
                <a:gd name="connsiteX136" fmla="*/ 6082 w 266772"/>
                <a:gd name="connsiteY136" fmla="*/ 386689 h 684743"/>
                <a:gd name="connsiteX137" fmla="*/ 3476 w 266772"/>
                <a:gd name="connsiteY137" fmla="*/ 383648 h 684743"/>
                <a:gd name="connsiteX138" fmla="*/ 1738 w 266772"/>
                <a:gd name="connsiteY138" fmla="*/ 379737 h 684743"/>
                <a:gd name="connsiteX139" fmla="*/ 434 w 266772"/>
                <a:gd name="connsiteY139" fmla="*/ 375393 h 684743"/>
                <a:gd name="connsiteX140" fmla="*/ 0 w 266772"/>
                <a:gd name="connsiteY140" fmla="*/ 371048 h 684743"/>
                <a:gd name="connsiteX141" fmla="*/ 0 w 266772"/>
                <a:gd name="connsiteY141" fmla="*/ 173359 h 684743"/>
                <a:gd name="connsiteX142" fmla="*/ 434 w 266772"/>
                <a:gd name="connsiteY142" fmla="*/ 167276 h 684743"/>
                <a:gd name="connsiteX143" fmla="*/ 1303 w 266772"/>
                <a:gd name="connsiteY143" fmla="*/ 162062 h 684743"/>
                <a:gd name="connsiteX144" fmla="*/ 2607 w 266772"/>
                <a:gd name="connsiteY144" fmla="*/ 156414 h 684743"/>
                <a:gd name="connsiteX145" fmla="*/ 4345 w 266772"/>
                <a:gd name="connsiteY145" fmla="*/ 151200 h 684743"/>
                <a:gd name="connsiteX146" fmla="*/ 6951 w 266772"/>
                <a:gd name="connsiteY146" fmla="*/ 146421 h 684743"/>
                <a:gd name="connsiteX147" fmla="*/ 9558 w 266772"/>
                <a:gd name="connsiteY147" fmla="*/ 141642 h 684743"/>
                <a:gd name="connsiteX148" fmla="*/ 13034 w 266772"/>
                <a:gd name="connsiteY148" fmla="*/ 137297 h 684743"/>
                <a:gd name="connsiteX149" fmla="*/ 16510 w 266772"/>
                <a:gd name="connsiteY149" fmla="*/ 133387 h 684743"/>
                <a:gd name="connsiteX150" fmla="*/ 20855 w 266772"/>
                <a:gd name="connsiteY150" fmla="*/ 129476 h 684743"/>
                <a:gd name="connsiteX151" fmla="*/ 25200 w 266772"/>
                <a:gd name="connsiteY151" fmla="*/ 126435 h 684743"/>
                <a:gd name="connsiteX152" fmla="*/ 29545 w 266772"/>
                <a:gd name="connsiteY152" fmla="*/ 123393 h 684743"/>
                <a:gd name="connsiteX153" fmla="*/ 34758 w 266772"/>
                <a:gd name="connsiteY153" fmla="*/ 121221 h 684743"/>
                <a:gd name="connsiteX154" fmla="*/ 39972 w 266772"/>
                <a:gd name="connsiteY154" fmla="*/ 119049 h 684743"/>
                <a:gd name="connsiteX155" fmla="*/ 45186 w 266772"/>
                <a:gd name="connsiteY155" fmla="*/ 117745 h 684743"/>
                <a:gd name="connsiteX156" fmla="*/ 133759 w 266772"/>
                <a:gd name="connsiteY156" fmla="*/ 0 h 684743"/>
                <a:gd name="connsiteX157" fmla="*/ 185959 w 266772"/>
                <a:gd name="connsiteY157" fmla="*/ 52200 h 684743"/>
                <a:gd name="connsiteX158" fmla="*/ 133759 w 266772"/>
                <a:gd name="connsiteY158" fmla="*/ 104400 h 684743"/>
                <a:gd name="connsiteX159" fmla="*/ 81559 w 266772"/>
                <a:gd name="connsiteY159" fmla="*/ 52200 h 684743"/>
                <a:gd name="connsiteX160" fmla="*/ 133759 w 266772"/>
                <a:gd name="connsiteY160" fmla="*/ 0 h 68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</a:cxnLst>
              <a:rect l="l" t="t" r="r" b="b"/>
              <a:pathLst>
                <a:path w="266772" h="684743">
                  <a:moveTo>
                    <a:pt x="50834" y="116876"/>
                  </a:moveTo>
                  <a:lnTo>
                    <a:pt x="56482" y="116876"/>
                  </a:lnTo>
                  <a:lnTo>
                    <a:pt x="96021" y="116876"/>
                  </a:lnTo>
                  <a:lnTo>
                    <a:pt x="97324" y="130780"/>
                  </a:lnTo>
                  <a:lnTo>
                    <a:pt x="98628" y="140338"/>
                  </a:lnTo>
                  <a:lnTo>
                    <a:pt x="100366" y="151200"/>
                  </a:lnTo>
                  <a:lnTo>
                    <a:pt x="102538" y="163366"/>
                  </a:lnTo>
                  <a:lnTo>
                    <a:pt x="106014" y="175966"/>
                  </a:lnTo>
                  <a:lnTo>
                    <a:pt x="109924" y="189435"/>
                  </a:lnTo>
                  <a:lnTo>
                    <a:pt x="114704" y="203338"/>
                  </a:lnTo>
                  <a:lnTo>
                    <a:pt x="116441" y="194214"/>
                  </a:lnTo>
                  <a:lnTo>
                    <a:pt x="119048" y="185524"/>
                  </a:lnTo>
                  <a:lnTo>
                    <a:pt x="121221" y="177269"/>
                  </a:lnTo>
                  <a:lnTo>
                    <a:pt x="123828" y="169883"/>
                  </a:lnTo>
                  <a:lnTo>
                    <a:pt x="128172" y="158586"/>
                  </a:lnTo>
                  <a:lnTo>
                    <a:pt x="130345" y="154242"/>
                  </a:lnTo>
                  <a:lnTo>
                    <a:pt x="120786" y="144683"/>
                  </a:lnTo>
                  <a:lnTo>
                    <a:pt x="133386" y="131649"/>
                  </a:lnTo>
                  <a:lnTo>
                    <a:pt x="146421" y="144683"/>
                  </a:lnTo>
                  <a:lnTo>
                    <a:pt x="136862" y="154242"/>
                  </a:lnTo>
                  <a:lnTo>
                    <a:pt x="138600" y="158586"/>
                  </a:lnTo>
                  <a:lnTo>
                    <a:pt x="142945" y="169883"/>
                  </a:lnTo>
                  <a:lnTo>
                    <a:pt x="145552" y="177269"/>
                  </a:lnTo>
                  <a:lnTo>
                    <a:pt x="148159" y="185524"/>
                  </a:lnTo>
                  <a:lnTo>
                    <a:pt x="150331" y="194214"/>
                  </a:lnTo>
                  <a:lnTo>
                    <a:pt x="152069" y="203338"/>
                  </a:lnTo>
                  <a:lnTo>
                    <a:pt x="157283" y="189435"/>
                  </a:lnTo>
                  <a:lnTo>
                    <a:pt x="161193" y="175966"/>
                  </a:lnTo>
                  <a:lnTo>
                    <a:pt x="164234" y="163366"/>
                  </a:lnTo>
                  <a:lnTo>
                    <a:pt x="166841" y="151200"/>
                  </a:lnTo>
                  <a:lnTo>
                    <a:pt x="168579" y="140338"/>
                  </a:lnTo>
                  <a:lnTo>
                    <a:pt x="169883" y="130780"/>
                  </a:lnTo>
                  <a:lnTo>
                    <a:pt x="171186" y="116876"/>
                  </a:lnTo>
                  <a:lnTo>
                    <a:pt x="210290" y="116876"/>
                  </a:lnTo>
                  <a:lnTo>
                    <a:pt x="215938" y="116876"/>
                  </a:lnTo>
                  <a:lnTo>
                    <a:pt x="221586" y="117745"/>
                  </a:lnTo>
                  <a:lnTo>
                    <a:pt x="227234" y="119049"/>
                  </a:lnTo>
                  <a:lnTo>
                    <a:pt x="232448" y="121221"/>
                  </a:lnTo>
                  <a:lnTo>
                    <a:pt x="237227" y="123393"/>
                  </a:lnTo>
                  <a:lnTo>
                    <a:pt x="242007" y="126435"/>
                  </a:lnTo>
                  <a:lnTo>
                    <a:pt x="246352" y="129476"/>
                  </a:lnTo>
                  <a:lnTo>
                    <a:pt x="250262" y="133387"/>
                  </a:lnTo>
                  <a:lnTo>
                    <a:pt x="254172" y="137297"/>
                  </a:lnTo>
                  <a:lnTo>
                    <a:pt x="257214" y="141642"/>
                  </a:lnTo>
                  <a:lnTo>
                    <a:pt x="260255" y="146421"/>
                  </a:lnTo>
                  <a:lnTo>
                    <a:pt x="262427" y="151200"/>
                  </a:lnTo>
                  <a:lnTo>
                    <a:pt x="264600" y="156414"/>
                  </a:lnTo>
                  <a:lnTo>
                    <a:pt x="265903" y="162062"/>
                  </a:lnTo>
                  <a:lnTo>
                    <a:pt x="266772" y="167276"/>
                  </a:lnTo>
                  <a:lnTo>
                    <a:pt x="266772" y="173359"/>
                  </a:lnTo>
                  <a:lnTo>
                    <a:pt x="266772" y="371917"/>
                  </a:lnTo>
                  <a:lnTo>
                    <a:pt x="266338" y="376262"/>
                  </a:lnTo>
                  <a:lnTo>
                    <a:pt x="265034" y="380172"/>
                  </a:lnTo>
                  <a:lnTo>
                    <a:pt x="263296" y="384082"/>
                  </a:lnTo>
                  <a:lnTo>
                    <a:pt x="260689" y="387124"/>
                  </a:lnTo>
                  <a:lnTo>
                    <a:pt x="257214" y="389730"/>
                  </a:lnTo>
                  <a:lnTo>
                    <a:pt x="253738" y="391903"/>
                  </a:lnTo>
                  <a:lnTo>
                    <a:pt x="249827" y="393206"/>
                  </a:lnTo>
                  <a:lnTo>
                    <a:pt x="245048" y="393641"/>
                  </a:lnTo>
                  <a:lnTo>
                    <a:pt x="240703" y="393206"/>
                  </a:lnTo>
                  <a:lnTo>
                    <a:pt x="236793" y="391903"/>
                  </a:lnTo>
                  <a:lnTo>
                    <a:pt x="233317" y="389730"/>
                  </a:lnTo>
                  <a:lnTo>
                    <a:pt x="229841" y="387124"/>
                  </a:lnTo>
                  <a:lnTo>
                    <a:pt x="227234" y="384082"/>
                  </a:lnTo>
                  <a:lnTo>
                    <a:pt x="225062" y="380172"/>
                  </a:lnTo>
                  <a:lnTo>
                    <a:pt x="224193" y="376262"/>
                  </a:lnTo>
                  <a:lnTo>
                    <a:pt x="223759" y="371917"/>
                  </a:lnTo>
                  <a:lnTo>
                    <a:pt x="223759" y="205510"/>
                  </a:lnTo>
                  <a:lnTo>
                    <a:pt x="202469" y="205510"/>
                  </a:lnTo>
                  <a:lnTo>
                    <a:pt x="202469" y="657805"/>
                  </a:lnTo>
                  <a:lnTo>
                    <a:pt x="202469" y="660412"/>
                  </a:lnTo>
                  <a:lnTo>
                    <a:pt x="202034" y="663019"/>
                  </a:lnTo>
                  <a:lnTo>
                    <a:pt x="201165" y="665626"/>
                  </a:lnTo>
                  <a:lnTo>
                    <a:pt x="200296" y="668233"/>
                  </a:lnTo>
                  <a:lnTo>
                    <a:pt x="197690" y="673012"/>
                  </a:lnTo>
                  <a:lnTo>
                    <a:pt x="194648" y="676923"/>
                  </a:lnTo>
                  <a:lnTo>
                    <a:pt x="190303" y="680398"/>
                  </a:lnTo>
                  <a:lnTo>
                    <a:pt x="185959" y="683005"/>
                  </a:lnTo>
                  <a:lnTo>
                    <a:pt x="183352" y="683874"/>
                  </a:lnTo>
                  <a:lnTo>
                    <a:pt x="180745" y="684309"/>
                  </a:lnTo>
                  <a:lnTo>
                    <a:pt x="178138" y="684743"/>
                  </a:lnTo>
                  <a:lnTo>
                    <a:pt x="175097" y="684743"/>
                  </a:lnTo>
                  <a:lnTo>
                    <a:pt x="172490" y="684743"/>
                  </a:lnTo>
                  <a:lnTo>
                    <a:pt x="169883" y="684309"/>
                  </a:lnTo>
                  <a:lnTo>
                    <a:pt x="167276" y="683874"/>
                  </a:lnTo>
                  <a:lnTo>
                    <a:pt x="164669" y="683005"/>
                  </a:lnTo>
                  <a:lnTo>
                    <a:pt x="159890" y="680398"/>
                  </a:lnTo>
                  <a:lnTo>
                    <a:pt x="155979" y="676923"/>
                  </a:lnTo>
                  <a:lnTo>
                    <a:pt x="152503" y="673012"/>
                  </a:lnTo>
                  <a:lnTo>
                    <a:pt x="149897" y="668233"/>
                  </a:lnTo>
                  <a:lnTo>
                    <a:pt x="149028" y="665626"/>
                  </a:lnTo>
                  <a:lnTo>
                    <a:pt x="148593" y="663019"/>
                  </a:lnTo>
                  <a:lnTo>
                    <a:pt x="148159" y="660412"/>
                  </a:lnTo>
                  <a:lnTo>
                    <a:pt x="148159" y="657805"/>
                  </a:lnTo>
                  <a:lnTo>
                    <a:pt x="148159" y="393641"/>
                  </a:lnTo>
                  <a:lnTo>
                    <a:pt x="124262" y="393641"/>
                  </a:lnTo>
                  <a:lnTo>
                    <a:pt x="124262" y="657805"/>
                  </a:lnTo>
                  <a:lnTo>
                    <a:pt x="124262" y="660412"/>
                  </a:lnTo>
                  <a:lnTo>
                    <a:pt x="123828" y="663019"/>
                  </a:lnTo>
                  <a:lnTo>
                    <a:pt x="122959" y="665626"/>
                  </a:lnTo>
                  <a:lnTo>
                    <a:pt x="122090" y="668233"/>
                  </a:lnTo>
                  <a:lnTo>
                    <a:pt x="119483" y="673012"/>
                  </a:lnTo>
                  <a:lnTo>
                    <a:pt x="116007" y="676923"/>
                  </a:lnTo>
                  <a:lnTo>
                    <a:pt x="112097" y="680398"/>
                  </a:lnTo>
                  <a:lnTo>
                    <a:pt x="107752" y="683005"/>
                  </a:lnTo>
                  <a:lnTo>
                    <a:pt x="105145" y="683874"/>
                  </a:lnTo>
                  <a:lnTo>
                    <a:pt x="102538" y="684309"/>
                  </a:lnTo>
                  <a:lnTo>
                    <a:pt x="99931" y="684743"/>
                  </a:lnTo>
                  <a:lnTo>
                    <a:pt x="96890" y="684743"/>
                  </a:lnTo>
                  <a:lnTo>
                    <a:pt x="91676" y="684743"/>
                  </a:lnTo>
                  <a:lnTo>
                    <a:pt x="89069" y="684743"/>
                  </a:lnTo>
                  <a:lnTo>
                    <a:pt x="86462" y="684309"/>
                  </a:lnTo>
                  <a:lnTo>
                    <a:pt x="83855" y="683874"/>
                  </a:lnTo>
                  <a:lnTo>
                    <a:pt x="81248" y="683005"/>
                  </a:lnTo>
                  <a:lnTo>
                    <a:pt x="76469" y="680398"/>
                  </a:lnTo>
                  <a:lnTo>
                    <a:pt x="72558" y="676923"/>
                  </a:lnTo>
                  <a:lnTo>
                    <a:pt x="69082" y="673012"/>
                  </a:lnTo>
                  <a:lnTo>
                    <a:pt x="66476" y="668233"/>
                  </a:lnTo>
                  <a:lnTo>
                    <a:pt x="65607" y="665626"/>
                  </a:lnTo>
                  <a:lnTo>
                    <a:pt x="65172" y="663019"/>
                  </a:lnTo>
                  <a:lnTo>
                    <a:pt x="64738" y="660412"/>
                  </a:lnTo>
                  <a:lnTo>
                    <a:pt x="64738" y="657805"/>
                  </a:lnTo>
                  <a:lnTo>
                    <a:pt x="64738" y="205510"/>
                  </a:lnTo>
                  <a:lnTo>
                    <a:pt x="43448" y="205510"/>
                  </a:lnTo>
                  <a:lnTo>
                    <a:pt x="43448" y="371917"/>
                  </a:lnTo>
                  <a:lnTo>
                    <a:pt x="43013" y="376262"/>
                  </a:lnTo>
                  <a:lnTo>
                    <a:pt x="41710" y="380606"/>
                  </a:lnTo>
                  <a:lnTo>
                    <a:pt x="39538" y="384082"/>
                  </a:lnTo>
                  <a:lnTo>
                    <a:pt x="36931" y="387558"/>
                  </a:lnTo>
                  <a:lnTo>
                    <a:pt x="33455" y="390165"/>
                  </a:lnTo>
                  <a:lnTo>
                    <a:pt x="29979" y="391903"/>
                  </a:lnTo>
                  <a:lnTo>
                    <a:pt x="25634" y="393206"/>
                  </a:lnTo>
                  <a:lnTo>
                    <a:pt x="21289" y="393641"/>
                  </a:lnTo>
                  <a:lnTo>
                    <a:pt x="16945" y="393206"/>
                  </a:lnTo>
                  <a:lnTo>
                    <a:pt x="13034" y="391468"/>
                  </a:lnTo>
                  <a:lnTo>
                    <a:pt x="9558" y="389730"/>
                  </a:lnTo>
                  <a:lnTo>
                    <a:pt x="6082" y="386689"/>
                  </a:lnTo>
                  <a:lnTo>
                    <a:pt x="3476" y="383648"/>
                  </a:lnTo>
                  <a:lnTo>
                    <a:pt x="1738" y="379737"/>
                  </a:lnTo>
                  <a:lnTo>
                    <a:pt x="434" y="375393"/>
                  </a:lnTo>
                  <a:lnTo>
                    <a:pt x="0" y="371048"/>
                  </a:lnTo>
                  <a:lnTo>
                    <a:pt x="0" y="173359"/>
                  </a:lnTo>
                  <a:lnTo>
                    <a:pt x="434" y="167276"/>
                  </a:lnTo>
                  <a:lnTo>
                    <a:pt x="1303" y="162062"/>
                  </a:lnTo>
                  <a:lnTo>
                    <a:pt x="2607" y="156414"/>
                  </a:lnTo>
                  <a:lnTo>
                    <a:pt x="4345" y="151200"/>
                  </a:lnTo>
                  <a:lnTo>
                    <a:pt x="6951" y="146421"/>
                  </a:lnTo>
                  <a:lnTo>
                    <a:pt x="9558" y="141642"/>
                  </a:lnTo>
                  <a:lnTo>
                    <a:pt x="13034" y="137297"/>
                  </a:lnTo>
                  <a:lnTo>
                    <a:pt x="16510" y="133387"/>
                  </a:lnTo>
                  <a:lnTo>
                    <a:pt x="20855" y="129476"/>
                  </a:lnTo>
                  <a:lnTo>
                    <a:pt x="25200" y="126435"/>
                  </a:lnTo>
                  <a:lnTo>
                    <a:pt x="29545" y="123393"/>
                  </a:lnTo>
                  <a:lnTo>
                    <a:pt x="34758" y="121221"/>
                  </a:lnTo>
                  <a:lnTo>
                    <a:pt x="39972" y="119049"/>
                  </a:lnTo>
                  <a:lnTo>
                    <a:pt x="45186" y="117745"/>
                  </a:lnTo>
                  <a:close/>
                  <a:moveTo>
                    <a:pt x="133759" y="0"/>
                  </a:moveTo>
                  <a:cubicBezTo>
                    <a:pt x="162588" y="0"/>
                    <a:pt x="185959" y="23371"/>
                    <a:pt x="185959" y="52200"/>
                  </a:cubicBezTo>
                  <a:cubicBezTo>
                    <a:pt x="185959" y="81029"/>
                    <a:pt x="162588" y="104400"/>
                    <a:pt x="133759" y="104400"/>
                  </a:cubicBezTo>
                  <a:cubicBezTo>
                    <a:pt x="104930" y="104400"/>
                    <a:pt x="81559" y="81029"/>
                    <a:pt x="81559" y="52200"/>
                  </a:cubicBezTo>
                  <a:cubicBezTo>
                    <a:pt x="81559" y="23371"/>
                    <a:pt x="104930" y="0"/>
                    <a:pt x="1337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7435886" y="3573993"/>
              <a:ext cx="465192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DE171E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85</a:t>
              </a:r>
              <a:r>
                <a:rPr lang="en-US" altLang="zh-CN" sz="1000" dirty="0">
                  <a:solidFill>
                    <a:srgbClr val="DE171E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%</a:t>
              </a:r>
              <a:endParaRPr lang="zh-CN" altLang="en-US" sz="1000" dirty="0">
                <a:solidFill>
                  <a:srgbClr val="DE171E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408717" y="2877583"/>
            <a:ext cx="717704" cy="684743"/>
            <a:chOff x="8588369" y="3258582"/>
            <a:chExt cx="717704" cy="684743"/>
          </a:xfrm>
          <a:solidFill>
            <a:schemeClr val="accent2"/>
          </a:solidFill>
        </p:grpSpPr>
        <p:sp>
          <p:nvSpPr>
            <p:cNvPr id="39" name="任意多边形 38"/>
            <p:cNvSpPr/>
            <p:nvPr/>
          </p:nvSpPr>
          <p:spPr>
            <a:xfrm>
              <a:off x="8588369" y="3258582"/>
              <a:ext cx="305412" cy="684743"/>
            </a:xfrm>
            <a:custGeom>
              <a:avLst/>
              <a:gdLst>
                <a:gd name="connsiteX0" fmla="*/ 116411 w 305412"/>
                <a:gd name="connsiteY0" fmla="*/ 121280 h 684743"/>
                <a:gd name="connsiteX1" fmla="*/ 189444 w 305412"/>
                <a:gd name="connsiteY1" fmla="*/ 121280 h 684743"/>
                <a:gd name="connsiteX2" fmla="*/ 196084 w 305412"/>
                <a:gd name="connsiteY2" fmla="*/ 121723 h 684743"/>
                <a:gd name="connsiteX3" fmla="*/ 202280 w 305412"/>
                <a:gd name="connsiteY3" fmla="*/ 122608 h 684743"/>
                <a:gd name="connsiteX4" fmla="*/ 208920 w 305412"/>
                <a:gd name="connsiteY4" fmla="*/ 123936 h 684743"/>
                <a:gd name="connsiteX5" fmla="*/ 215117 w 305412"/>
                <a:gd name="connsiteY5" fmla="*/ 125707 h 684743"/>
                <a:gd name="connsiteX6" fmla="*/ 220871 w 305412"/>
                <a:gd name="connsiteY6" fmla="*/ 127920 h 684743"/>
                <a:gd name="connsiteX7" fmla="*/ 226625 w 305412"/>
                <a:gd name="connsiteY7" fmla="*/ 130575 h 684743"/>
                <a:gd name="connsiteX8" fmla="*/ 231936 w 305412"/>
                <a:gd name="connsiteY8" fmla="*/ 134116 h 684743"/>
                <a:gd name="connsiteX9" fmla="*/ 237248 w 305412"/>
                <a:gd name="connsiteY9" fmla="*/ 137657 h 684743"/>
                <a:gd name="connsiteX10" fmla="*/ 242117 w 305412"/>
                <a:gd name="connsiteY10" fmla="*/ 141641 h 684743"/>
                <a:gd name="connsiteX11" fmla="*/ 246543 w 305412"/>
                <a:gd name="connsiteY11" fmla="*/ 146067 h 684743"/>
                <a:gd name="connsiteX12" fmla="*/ 250969 w 305412"/>
                <a:gd name="connsiteY12" fmla="*/ 150936 h 684743"/>
                <a:gd name="connsiteX13" fmla="*/ 254510 w 305412"/>
                <a:gd name="connsiteY13" fmla="*/ 156248 h 684743"/>
                <a:gd name="connsiteX14" fmla="*/ 258051 w 305412"/>
                <a:gd name="connsiteY14" fmla="*/ 161559 h 684743"/>
                <a:gd name="connsiteX15" fmla="*/ 260707 w 305412"/>
                <a:gd name="connsiteY15" fmla="*/ 167313 h 684743"/>
                <a:gd name="connsiteX16" fmla="*/ 263363 w 305412"/>
                <a:gd name="connsiteY16" fmla="*/ 173510 h 684743"/>
                <a:gd name="connsiteX17" fmla="*/ 265576 w 305412"/>
                <a:gd name="connsiteY17" fmla="*/ 179707 h 684743"/>
                <a:gd name="connsiteX18" fmla="*/ 304527 w 305412"/>
                <a:gd name="connsiteY18" fmla="*/ 327544 h 684743"/>
                <a:gd name="connsiteX19" fmla="*/ 304970 w 305412"/>
                <a:gd name="connsiteY19" fmla="*/ 330200 h 684743"/>
                <a:gd name="connsiteX20" fmla="*/ 305412 w 305412"/>
                <a:gd name="connsiteY20" fmla="*/ 332856 h 684743"/>
                <a:gd name="connsiteX21" fmla="*/ 305412 w 305412"/>
                <a:gd name="connsiteY21" fmla="*/ 335511 h 684743"/>
                <a:gd name="connsiteX22" fmla="*/ 304970 w 305412"/>
                <a:gd name="connsiteY22" fmla="*/ 337724 h 684743"/>
                <a:gd name="connsiteX23" fmla="*/ 304084 w 305412"/>
                <a:gd name="connsiteY23" fmla="*/ 339938 h 684743"/>
                <a:gd name="connsiteX24" fmla="*/ 303199 w 305412"/>
                <a:gd name="connsiteY24" fmla="*/ 342151 h 684743"/>
                <a:gd name="connsiteX25" fmla="*/ 300986 w 305412"/>
                <a:gd name="connsiteY25" fmla="*/ 346577 h 684743"/>
                <a:gd name="connsiteX26" fmla="*/ 297445 w 305412"/>
                <a:gd name="connsiteY26" fmla="*/ 349675 h 684743"/>
                <a:gd name="connsiteX27" fmla="*/ 295674 w 305412"/>
                <a:gd name="connsiteY27" fmla="*/ 351446 h 684743"/>
                <a:gd name="connsiteX28" fmla="*/ 293461 w 305412"/>
                <a:gd name="connsiteY28" fmla="*/ 352331 h 684743"/>
                <a:gd name="connsiteX29" fmla="*/ 291248 w 305412"/>
                <a:gd name="connsiteY29" fmla="*/ 353659 h 684743"/>
                <a:gd name="connsiteX30" fmla="*/ 289035 w 305412"/>
                <a:gd name="connsiteY30" fmla="*/ 354102 h 684743"/>
                <a:gd name="connsiteX31" fmla="*/ 286379 w 305412"/>
                <a:gd name="connsiteY31" fmla="*/ 354544 h 684743"/>
                <a:gd name="connsiteX32" fmla="*/ 283724 w 305412"/>
                <a:gd name="connsiteY32" fmla="*/ 354987 h 684743"/>
                <a:gd name="connsiteX33" fmla="*/ 280183 w 305412"/>
                <a:gd name="connsiteY33" fmla="*/ 354544 h 684743"/>
                <a:gd name="connsiteX34" fmla="*/ 276642 w 305412"/>
                <a:gd name="connsiteY34" fmla="*/ 353659 h 684743"/>
                <a:gd name="connsiteX35" fmla="*/ 273543 w 305412"/>
                <a:gd name="connsiteY35" fmla="*/ 352331 h 684743"/>
                <a:gd name="connsiteX36" fmla="*/ 270887 w 305412"/>
                <a:gd name="connsiteY36" fmla="*/ 350118 h 684743"/>
                <a:gd name="connsiteX37" fmla="*/ 268232 w 305412"/>
                <a:gd name="connsiteY37" fmla="*/ 347905 h 684743"/>
                <a:gd name="connsiteX38" fmla="*/ 266019 w 305412"/>
                <a:gd name="connsiteY38" fmla="*/ 345249 h 684743"/>
                <a:gd name="connsiteX39" fmla="*/ 264248 w 305412"/>
                <a:gd name="connsiteY39" fmla="*/ 342151 h 684743"/>
                <a:gd name="connsiteX40" fmla="*/ 262920 w 305412"/>
                <a:gd name="connsiteY40" fmla="*/ 338610 h 684743"/>
                <a:gd name="connsiteX41" fmla="*/ 223969 w 305412"/>
                <a:gd name="connsiteY41" fmla="*/ 192543 h 684743"/>
                <a:gd name="connsiteX42" fmla="*/ 213346 w 305412"/>
                <a:gd name="connsiteY42" fmla="*/ 192543 h 684743"/>
                <a:gd name="connsiteX43" fmla="*/ 281953 w 305412"/>
                <a:gd name="connsiteY43" fmla="*/ 450151 h 684743"/>
                <a:gd name="connsiteX44" fmla="*/ 219985 w 305412"/>
                <a:gd name="connsiteY44" fmla="*/ 450151 h 684743"/>
                <a:gd name="connsiteX45" fmla="*/ 219985 w 305412"/>
                <a:gd name="connsiteY45" fmla="*/ 653759 h 684743"/>
                <a:gd name="connsiteX46" fmla="*/ 219985 w 305412"/>
                <a:gd name="connsiteY46" fmla="*/ 656858 h 684743"/>
                <a:gd name="connsiteX47" fmla="*/ 219543 w 305412"/>
                <a:gd name="connsiteY47" fmla="*/ 659956 h 684743"/>
                <a:gd name="connsiteX48" fmla="*/ 218658 w 305412"/>
                <a:gd name="connsiteY48" fmla="*/ 662612 h 684743"/>
                <a:gd name="connsiteX49" fmla="*/ 217772 w 305412"/>
                <a:gd name="connsiteY49" fmla="*/ 665710 h 684743"/>
                <a:gd name="connsiteX50" fmla="*/ 216444 w 305412"/>
                <a:gd name="connsiteY50" fmla="*/ 668366 h 684743"/>
                <a:gd name="connsiteX51" fmla="*/ 214674 w 305412"/>
                <a:gd name="connsiteY51" fmla="*/ 671022 h 684743"/>
                <a:gd name="connsiteX52" fmla="*/ 212903 w 305412"/>
                <a:gd name="connsiteY52" fmla="*/ 673235 h 684743"/>
                <a:gd name="connsiteX53" fmla="*/ 211133 w 305412"/>
                <a:gd name="connsiteY53" fmla="*/ 675448 h 684743"/>
                <a:gd name="connsiteX54" fmla="*/ 208920 w 305412"/>
                <a:gd name="connsiteY54" fmla="*/ 677661 h 684743"/>
                <a:gd name="connsiteX55" fmla="*/ 206264 w 305412"/>
                <a:gd name="connsiteY55" fmla="*/ 679432 h 684743"/>
                <a:gd name="connsiteX56" fmla="*/ 203608 w 305412"/>
                <a:gd name="connsiteY56" fmla="*/ 680760 h 684743"/>
                <a:gd name="connsiteX57" fmla="*/ 200952 w 305412"/>
                <a:gd name="connsiteY57" fmla="*/ 682087 h 684743"/>
                <a:gd name="connsiteX58" fmla="*/ 198297 w 305412"/>
                <a:gd name="connsiteY58" fmla="*/ 683415 h 684743"/>
                <a:gd name="connsiteX59" fmla="*/ 195198 w 305412"/>
                <a:gd name="connsiteY59" fmla="*/ 684301 h 684743"/>
                <a:gd name="connsiteX60" fmla="*/ 192100 w 305412"/>
                <a:gd name="connsiteY60" fmla="*/ 684743 h 684743"/>
                <a:gd name="connsiteX61" fmla="*/ 189002 w 305412"/>
                <a:gd name="connsiteY61" fmla="*/ 684743 h 684743"/>
                <a:gd name="connsiteX62" fmla="*/ 185461 w 305412"/>
                <a:gd name="connsiteY62" fmla="*/ 684743 h 684743"/>
                <a:gd name="connsiteX63" fmla="*/ 182362 w 305412"/>
                <a:gd name="connsiteY63" fmla="*/ 684301 h 684743"/>
                <a:gd name="connsiteX64" fmla="*/ 179706 w 305412"/>
                <a:gd name="connsiteY64" fmla="*/ 683415 h 684743"/>
                <a:gd name="connsiteX65" fmla="*/ 176608 w 305412"/>
                <a:gd name="connsiteY65" fmla="*/ 682087 h 684743"/>
                <a:gd name="connsiteX66" fmla="*/ 173952 w 305412"/>
                <a:gd name="connsiteY66" fmla="*/ 680760 h 684743"/>
                <a:gd name="connsiteX67" fmla="*/ 171297 w 305412"/>
                <a:gd name="connsiteY67" fmla="*/ 679432 h 684743"/>
                <a:gd name="connsiteX68" fmla="*/ 169083 w 305412"/>
                <a:gd name="connsiteY68" fmla="*/ 677661 h 684743"/>
                <a:gd name="connsiteX69" fmla="*/ 166870 w 305412"/>
                <a:gd name="connsiteY69" fmla="*/ 675448 h 684743"/>
                <a:gd name="connsiteX70" fmla="*/ 164657 w 305412"/>
                <a:gd name="connsiteY70" fmla="*/ 673235 h 684743"/>
                <a:gd name="connsiteX71" fmla="*/ 162887 w 305412"/>
                <a:gd name="connsiteY71" fmla="*/ 671022 h 684743"/>
                <a:gd name="connsiteX72" fmla="*/ 161559 w 305412"/>
                <a:gd name="connsiteY72" fmla="*/ 668366 h 684743"/>
                <a:gd name="connsiteX73" fmla="*/ 160231 w 305412"/>
                <a:gd name="connsiteY73" fmla="*/ 665710 h 684743"/>
                <a:gd name="connsiteX74" fmla="*/ 158903 w 305412"/>
                <a:gd name="connsiteY74" fmla="*/ 662612 h 684743"/>
                <a:gd name="connsiteX75" fmla="*/ 158460 w 305412"/>
                <a:gd name="connsiteY75" fmla="*/ 659956 h 684743"/>
                <a:gd name="connsiteX76" fmla="*/ 158018 w 305412"/>
                <a:gd name="connsiteY76" fmla="*/ 656858 h 684743"/>
                <a:gd name="connsiteX77" fmla="*/ 157575 w 305412"/>
                <a:gd name="connsiteY77" fmla="*/ 653759 h 684743"/>
                <a:gd name="connsiteX78" fmla="*/ 157575 w 305412"/>
                <a:gd name="connsiteY78" fmla="*/ 450151 h 684743"/>
                <a:gd name="connsiteX79" fmla="*/ 147837 w 305412"/>
                <a:gd name="connsiteY79" fmla="*/ 450151 h 684743"/>
                <a:gd name="connsiteX80" fmla="*/ 147837 w 305412"/>
                <a:gd name="connsiteY80" fmla="*/ 653759 h 684743"/>
                <a:gd name="connsiteX81" fmla="*/ 147837 w 305412"/>
                <a:gd name="connsiteY81" fmla="*/ 656858 h 684743"/>
                <a:gd name="connsiteX82" fmla="*/ 147395 w 305412"/>
                <a:gd name="connsiteY82" fmla="*/ 659956 h 684743"/>
                <a:gd name="connsiteX83" fmla="*/ 146509 w 305412"/>
                <a:gd name="connsiteY83" fmla="*/ 662612 h 684743"/>
                <a:gd name="connsiteX84" fmla="*/ 145182 w 305412"/>
                <a:gd name="connsiteY84" fmla="*/ 665710 h 684743"/>
                <a:gd name="connsiteX85" fmla="*/ 143854 w 305412"/>
                <a:gd name="connsiteY85" fmla="*/ 668366 h 684743"/>
                <a:gd name="connsiteX86" fmla="*/ 142526 w 305412"/>
                <a:gd name="connsiteY86" fmla="*/ 671022 h 684743"/>
                <a:gd name="connsiteX87" fmla="*/ 140755 w 305412"/>
                <a:gd name="connsiteY87" fmla="*/ 673235 h 684743"/>
                <a:gd name="connsiteX88" fmla="*/ 138542 w 305412"/>
                <a:gd name="connsiteY88" fmla="*/ 675448 h 684743"/>
                <a:gd name="connsiteX89" fmla="*/ 136329 w 305412"/>
                <a:gd name="connsiteY89" fmla="*/ 677661 h 684743"/>
                <a:gd name="connsiteX90" fmla="*/ 134116 w 305412"/>
                <a:gd name="connsiteY90" fmla="*/ 679432 h 684743"/>
                <a:gd name="connsiteX91" fmla="*/ 131460 w 305412"/>
                <a:gd name="connsiteY91" fmla="*/ 680760 h 684743"/>
                <a:gd name="connsiteX92" fmla="*/ 128804 w 305412"/>
                <a:gd name="connsiteY92" fmla="*/ 682087 h 684743"/>
                <a:gd name="connsiteX93" fmla="*/ 125706 w 305412"/>
                <a:gd name="connsiteY93" fmla="*/ 683415 h 684743"/>
                <a:gd name="connsiteX94" fmla="*/ 123050 w 305412"/>
                <a:gd name="connsiteY94" fmla="*/ 684301 h 684743"/>
                <a:gd name="connsiteX95" fmla="*/ 119952 w 305412"/>
                <a:gd name="connsiteY95" fmla="*/ 684743 h 684743"/>
                <a:gd name="connsiteX96" fmla="*/ 116854 w 305412"/>
                <a:gd name="connsiteY96" fmla="*/ 684743 h 684743"/>
                <a:gd name="connsiteX97" fmla="*/ 113313 w 305412"/>
                <a:gd name="connsiteY97" fmla="*/ 684743 h 684743"/>
                <a:gd name="connsiteX98" fmla="*/ 110214 w 305412"/>
                <a:gd name="connsiteY98" fmla="*/ 684301 h 684743"/>
                <a:gd name="connsiteX99" fmla="*/ 107558 w 305412"/>
                <a:gd name="connsiteY99" fmla="*/ 683415 h 684743"/>
                <a:gd name="connsiteX100" fmla="*/ 104460 w 305412"/>
                <a:gd name="connsiteY100" fmla="*/ 682087 h 684743"/>
                <a:gd name="connsiteX101" fmla="*/ 101804 w 305412"/>
                <a:gd name="connsiteY101" fmla="*/ 680760 h 684743"/>
                <a:gd name="connsiteX102" fmla="*/ 99148 w 305412"/>
                <a:gd name="connsiteY102" fmla="*/ 679432 h 684743"/>
                <a:gd name="connsiteX103" fmla="*/ 96935 w 305412"/>
                <a:gd name="connsiteY103" fmla="*/ 677661 h 684743"/>
                <a:gd name="connsiteX104" fmla="*/ 94722 w 305412"/>
                <a:gd name="connsiteY104" fmla="*/ 675448 h 684743"/>
                <a:gd name="connsiteX105" fmla="*/ 92509 w 305412"/>
                <a:gd name="connsiteY105" fmla="*/ 673235 h 684743"/>
                <a:gd name="connsiteX106" fmla="*/ 90738 w 305412"/>
                <a:gd name="connsiteY106" fmla="*/ 671022 h 684743"/>
                <a:gd name="connsiteX107" fmla="*/ 89410 w 305412"/>
                <a:gd name="connsiteY107" fmla="*/ 668366 h 684743"/>
                <a:gd name="connsiteX108" fmla="*/ 88082 w 305412"/>
                <a:gd name="connsiteY108" fmla="*/ 665710 h 684743"/>
                <a:gd name="connsiteX109" fmla="*/ 86754 w 305412"/>
                <a:gd name="connsiteY109" fmla="*/ 662612 h 684743"/>
                <a:gd name="connsiteX110" fmla="*/ 85869 w 305412"/>
                <a:gd name="connsiteY110" fmla="*/ 659956 h 684743"/>
                <a:gd name="connsiteX111" fmla="*/ 85427 w 305412"/>
                <a:gd name="connsiteY111" fmla="*/ 656858 h 684743"/>
                <a:gd name="connsiteX112" fmla="*/ 85427 w 305412"/>
                <a:gd name="connsiteY112" fmla="*/ 653759 h 684743"/>
                <a:gd name="connsiteX113" fmla="*/ 85427 w 305412"/>
                <a:gd name="connsiteY113" fmla="*/ 450151 h 684743"/>
                <a:gd name="connsiteX114" fmla="*/ 23459 w 305412"/>
                <a:gd name="connsiteY114" fmla="*/ 450151 h 684743"/>
                <a:gd name="connsiteX115" fmla="*/ 92066 w 305412"/>
                <a:gd name="connsiteY115" fmla="*/ 192543 h 684743"/>
                <a:gd name="connsiteX116" fmla="*/ 81443 w 305412"/>
                <a:gd name="connsiteY116" fmla="*/ 192543 h 684743"/>
                <a:gd name="connsiteX117" fmla="*/ 42492 w 305412"/>
                <a:gd name="connsiteY117" fmla="*/ 338610 h 684743"/>
                <a:gd name="connsiteX118" fmla="*/ 41164 w 305412"/>
                <a:gd name="connsiteY118" fmla="*/ 342151 h 684743"/>
                <a:gd name="connsiteX119" fmla="*/ 39393 w 305412"/>
                <a:gd name="connsiteY119" fmla="*/ 345249 h 684743"/>
                <a:gd name="connsiteX120" fmla="*/ 37180 w 305412"/>
                <a:gd name="connsiteY120" fmla="*/ 347905 h 684743"/>
                <a:gd name="connsiteX121" fmla="*/ 34967 w 305412"/>
                <a:gd name="connsiteY121" fmla="*/ 350118 h 684743"/>
                <a:gd name="connsiteX122" fmla="*/ 31869 w 305412"/>
                <a:gd name="connsiteY122" fmla="*/ 352331 h 684743"/>
                <a:gd name="connsiteX123" fmla="*/ 28770 w 305412"/>
                <a:gd name="connsiteY123" fmla="*/ 353659 h 684743"/>
                <a:gd name="connsiteX124" fmla="*/ 25229 w 305412"/>
                <a:gd name="connsiteY124" fmla="*/ 354544 h 684743"/>
                <a:gd name="connsiteX125" fmla="*/ 21688 w 305412"/>
                <a:gd name="connsiteY125" fmla="*/ 354987 h 684743"/>
                <a:gd name="connsiteX126" fmla="*/ 19033 w 305412"/>
                <a:gd name="connsiteY126" fmla="*/ 354544 h 684743"/>
                <a:gd name="connsiteX127" fmla="*/ 16820 w 305412"/>
                <a:gd name="connsiteY127" fmla="*/ 354102 h 684743"/>
                <a:gd name="connsiteX128" fmla="*/ 14164 w 305412"/>
                <a:gd name="connsiteY128" fmla="*/ 353659 h 684743"/>
                <a:gd name="connsiteX129" fmla="*/ 11951 w 305412"/>
                <a:gd name="connsiteY129" fmla="*/ 352331 h 684743"/>
                <a:gd name="connsiteX130" fmla="*/ 9738 w 305412"/>
                <a:gd name="connsiteY130" fmla="*/ 351446 h 684743"/>
                <a:gd name="connsiteX131" fmla="*/ 7967 w 305412"/>
                <a:gd name="connsiteY131" fmla="*/ 349675 h 684743"/>
                <a:gd name="connsiteX132" fmla="*/ 4426 w 305412"/>
                <a:gd name="connsiteY132" fmla="*/ 346577 h 684743"/>
                <a:gd name="connsiteX133" fmla="*/ 2213 w 305412"/>
                <a:gd name="connsiteY133" fmla="*/ 342151 h 684743"/>
                <a:gd name="connsiteX134" fmla="*/ 1328 w 305412"/>
                <a:gd name="connsiteY134" fmla="*/ 339938 h 684743"/>
                <a:gd name="connsiteX135" fmla="*/ 442 w 305412"/>
                <a:gd name="connsiteY135" fmla="*/ 337724 h 684743"/>
                <a:gd name="connsiteX136" fmla="*/ 442 w 305412"/>
                <a:gd name="connsiteY136" fmla="*/ 335511 h 684743"/>
                <a:gd name="connsiteX137" fmla="*/ 0 w 305412"/>
                <a:gd name="connsiteY137" fmla="*/ 332856 h 684743"/>
                <a:gd name="connsiteX138" fmla="*/ 442 w 305412"/>
                <a:gd name="connsiteY138" fmla="*/ 330200 h 684743"/>
                <a:gd name="connsiteX139" fmla="*/ 885 w 305412"/>
                <a:gd name="connsiteY139" fmla="*/ 327544 h 684743"/>
                <a:gd name="connsiteX140" fmla="*/ 40279 w 305412"/>
                <a:gd name="connsiteY140" fmla="*/ 179707 h 684743"/>
                <a:gd name="connsiteX141" fmla="*/ 42049 w 305412"/>
                <a:gd name="connsiteY141" fmla="*/ 173510 h 684743"/>
                <a:gd name="connsiteX142" fmla="*/ 44705 w 305412"/>
                <a:gd name="connsiteY142" fmla="*/ 167313 h 684743"/>
                <a:gd name="connsiteX143" fmla="*/ 47361 w 305412"/>
                <a:gd name="connsiteY143" fmla="*/ 161559 h 684743"/>
                <a:gd name="connsiteX144" fmla="*/ 50902 w 305412"/>
                <a:gd name="connsiteY144" fmla="*/ 156248 h 684743"/>
                <a:gd name="connsiteX145" fmla="*/ 54443 w 305412"/>
                <a:gd name="connsiteY145" fmla="*/ 150936 h 684743"/>
                <a:gd name="connsiteX146" fmla="*/ 58869 w 305412"/>
                <a:gd name="connsiteY146" fmla="*/ 146067 h 684743"/>
                <a:gd name="connsiteX147" fmla="*/ 63295 w 305412"/>
                <a:gd name="connsiteY147" fmla="*/ 141641 h 684743"/>
                <a:gd name="connsiteX148" fmla="*/ 68164 w 305412"/>
                <a:gd name="connsiteY148" fmla="*/ 137657 h 684743"/>
                <a:gd name="connsiteX149" fmla="*/ 73476 w 305412"/>
                <a:gd name="connsiteY149" fmla="*/ 134116 h 684743"/>
                <a:gd name="connsiteX150" fmla="*/ 78787 w 305412"/>
                <a:gd name="connsiteY150" fmla="*/ 130575 h 684743"/>
                <a:gd name="connsiteX151" fmla="*/ 84541 w 305412"/>
                <a:gd name="connsiteY151" fmla="*/ 127920 h 684743"/>
                <a:gd name="connsiteX152" fmla="*/ 90738 w 305412"/>
                <a:gd name="connsiteY152" fmla="*/ 125707 h 684743"/>
                <a:gd name="connsiteX153" fmla="*/ 96935 w 305412"/>
                <a:gd name="connsiteY153" fmla="*/ 123936 h 684743"/>
                <a:gd name="connsiteX154" fmla="*/ 103132 w 305412"/>
                <a:gd name="connsiteY154" fmla="*/ 122608 h 684743"/>
                <a:gd name="connsiteX155" fmla="*/ 109772 w 305412"/>
                <a:gd name="connsiteY155" fmla="*/ 121723 h 684743"/>
                <a:gd name="connsiteX156" fmla="*/ 152293 w 305412"/>
                <a:gd name="connsiteY156" fmla="*/ 0 h 684743"/>
                <a:gd name="connsiteX157" fmla="*/ 204493 w 305412"/>
                <a:gd name="connsiteY157" fmla="*/ 52200 h 684743"/>
                <a:gd name="connsiteX158" fmla="*/ 152293 w 305412"/>
                <a:gd name="connsiteY158" fmla="*/ 104400 h 684743"/>
                <a:gd name="connsiteX159" fmla="*/ 100093 w 305412"/>
                <a:gd name="connsiteY159" fmla="*/ 52200 h 684743"/>
                <a:gd name="connsiteX160" fmla="*/ 152293 w 305412"/>
                <a:gd name="connsiteY160" fmla="*/ 0 h 68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</a:cxnLst>
              <a:rect l="l" t="t" r="r" b="b"/>
              <a:pathLst>
                <a:path w="305412" h="684743">
                  <a:moveTo>
                    <a:pt x="116411" y="121280"/>
                  </a:moveTo>
                  <a:lnTo>
                    <a:pt x="189444" y="121280"/>
                  </a:lnTo>
                  <a:lnTo>
                    <a:pt x="196084" y="121723"/>
                  </a:lnTo>
                  <a:lnTo>
                    <a:pt x="202280" y="122608"/>
                  </a:lnTo>
                  <a:lnTo>
                    <a:pt x="208920" y="123936"/>
                  </a:lnTo>
                  <a:lnTo>
                    <a:pt x="215117" y="125707"/>
                  </a:lnTo>
                  <a:lnTo>
                    <a:pt x="220871" y="127920"/>
                  </a:lnTo>
                  <a:lnTo>
                    <a:pt x="226625" y="130575"/>
                  </a:lnTo>
                  <a:lnTo>
                    <a:pt x="231936" y="134116"/>
                  </a:lnTo>
                  <a:lnTo>
                    <a:pt x="237248" y="137657"/>
                  </a:lnTo>
                  <a:lnTo>
                    <a:pt x="242117" y="141641"/>
                  </a:lnTo>
                  <a:lnTo>
                    <a:pt x="246543" y="146067"/>
                  </a:lnTo>
                  <a:lnTo>
                    <a:pt x="250969" y="150936"/>
                  </a:lnTo>
                  <a:lnTo>
                    <a:pt x="254510" y="156248"/>
                  </a:lnTo>
                  <a:lnTo>
                    <a:pt x="258051" y="161559"/>
                  </a:lnTo>
                  <a:lnTo>
                    <a:pt x="260707" y="167313"/>
                  </a:lnTo>
                  <a:lnTo>
                    <a:pt x="263363" y="173510"/>
                  </a:lnTo>
                  <a:lnTo>
                    <a:pt x="265576" y="179707"/>
                  </a:lnTo>
                  <a:lnTo>
                    <a:pt x="304527" y="327544"/>
                  </a:lnTo>
                  <a:lnTo>
                    <a:pt x="304970" y="330200"/>
                  </a:lnTo>
                  <a:lnTo>
                    <a:pt x="305412" y="332856"/>
                  </a:lnTo>
                  <a:lnTo>
                    <a:pt x="305412" y="335511"/>
                  </a:lnTo>
                  <a:lnTo>
                    <a:pt x="304970" y="337724"/>
                  </a:lnTo>
                  <a:lnTo>
                    <a:pt x="304084" y="339938"/>
                  </a:lnTo>
                  <a:lnTo>
                    <a:pt x="303199" y="342151"/>
                  </a:lnTo>
                  <a:lnTo>
                    <a:pt x="300986" y="346577"/>
                  </a:lnTo>
                  <a:lnTo>
                    <a:pt x="297445" y="349675"/>
                  </a:lnTo>
                  <a:lnTo>
                    <a:pt x="295674" y="351446"/>
                  </a:lnTo>
                  <a:lnTo>
                    <a:pt x="293461" y="352331"/>
                  </a:lnTo>
                  <a:lnTo>
                    <a:pt x="291248" y="353659"/>
                  </a:lnTo>
                  <a:lnTo>
                    <a:pt x="289035" y="354102"/>
                  </a:lnTo>
                  <a:lnTo>
                    <a:pt x="286379" y="354544"/>
                  </a:lnTo>
                  <a:lnTo>
                    <a:pt x="283724" y="354987"/>
                  </a:lnTo>
                  <a:lnTo>
                    <a:pt x="280183" y="354544"/>
                  </a:lnTo>
                  <a:lnTo>
                    <a:pt x="276642" y="353659"/>
                  </a:lnTo>
                  <a:lnTo>
                    <a:pt x="273543" y="352331"/>
                  </a:lnTo>
                  <a:lnTo>
                    <a:pt x="270887" y="350118"/>
                  </a:lnTo>
                  <a:lnTo>
                    <a:pt x="268232" y="347905"/>
                  </a:lnTo>
                  <a:lnTo>
                    <a:pt x="266019" y="345249"/>
                  </a:lnTo>
                  <a:lnTo>
                    <a:pt x="264248" y="342151"/>
                  </a:lnTo>
                  <a:lnTo>
                    <a:pt x="262920" y="338610"/>
                  </a:lnTo>
                  <a:lnTo>
                    <a:pt x="223969" y="192543"/>
                  </a:lnTo>
                  <a:lnTo>
                    <a:pt x="213346" y="192543"/>
                  </a:lnTo>
                  <a:lnTo>
                    <a:pt x="281953" y="450151"/>
                  </a:lnTo>
                  <a:lnTo>
                    <a:pt x="219985" y="450151"/>
                  </a:lnTo>
                  <a:lnTo>
                    <a:pt x="219985" y="653759"/>
                  </a:lnTo>
                  <a:lnTo>
                    <a:pt x="219985" y="656858"/>
                  </a:lnTo>
                  <a:lnTo>
                    <a:pt x="219543" y="659956"/>
                  </a:lnTo>
                  <a:lnTo>
                    <a:pt x="218658" y="662612"/>
                  </a:lnTo>
                  <a:lnTo>
                    <a:pt x="217772" y="665710"/>
                  </a:lnTo>
                  <a:lnTo>
                    <a:pt x="216444" y="668366"/>
                  </a:lnTo>
                  <a:lnTo>
                    <a:pt x="214674" y="671022"/>
                  </a:lnTo>
                  <a:lnTo>
                    <a:pt x="212903" y="673235"/>
                  </a:lnTo>
                  <a:lnTo>
                    <a:pt x="211133" y="675448"/>
                  </a:lnTo>
                  <a:lnTo>
                    <a:pt x="208920" y="677661"/>
                  </a:lnTo>
                  <a:lnTo>
                    <a:pt x="206264" y="679432"/>
                  </a:lnTo>
                  <a:lnTo>
                    <a:pt x="203608" y="680760"/>
                  </a:lnTo>
                  <a:lnTo>
                    <a:pt x="200952" y="682087"/>
                  </a:lnTo>
                  <a:lnTo>
                    <a:pt x="198297" y="683415"/>
                  </a:lnTo>
                  <a:lnTo>
                    <a:pt x="195198" y="684301"/>
                  </a:lnTo>
                  <a:lnTo>
                    <a:pt x="192100" y="684743"/>
                  </a:lnTo>
                  <a:lnTo>
                    <a:pt x="189002" y="684743"/>
                  </a:lnTo>
                  <a:lnTo>
                    <a:pt x="185461" y="684743"/>
                  </a:lnTo>
                  <a:lnTo>
                    <a:pt x="182362" y="684301"/>
                  </a:lnTo>
                  <a:lnTo>
                    <a:pt x="179706" y="683415"/>
                  </a:lnTo>
                  <a:lnTo>
                    <a:pt x="176608" y="682087"/>
                  </a:lnTo>
                  <a:lnTo>
                    <a:pt x="173952" y="680760"/>
                  </a:lnTo>
                  <a:lnTo>
                    <a:pt x="171297" y="679432"/>
                  </a:lnTo>
                  <a:lnTo>
                    <a:pt x="169083" y="677661"/>
                  </a:lnTo>
                  <a:lnTo>
                    <a:pt x="166870" y="675448"/>
                  </a:lnTo>
                  <a:lnTo>
                    <a:pt x="164657" y="673235"/>
                  </a:lnTo>
                  <a:lnTo>
                    <a:pt x="162887" y="671022"/>
                  </a:lnTo>
                  <a:lnTo>
                    <a:pt x="161559" y="668366"/>
                  </a:lnTo>
                  <a:lnTo>
                    <a:pt x="160231" y="665710"/>
                  </a:lnTo>
                  <a:lnTo>
                    <a:pt x="158903" y="662612"/>
                  </a:lnTo>
                  <a:lnTo>
                    <a:pt x="158460" y="659956"/>
                  </a:lnTo>
                  <a:lnTo>
                    <a:pt x="158018" y="656858"/>
                  </a:lnTo>
                  <a:lnTo>
                    <a:pt x="157575" y="653759"/>
                  </a:lnTo>
                  <a:lnTo>
                    <a:pt x="157575" y="450151"/>
                  </a:lnTo>
                  <a:lnTo>
                    <a:pt x="147837" y="450151"/>
                  </a:lnTo>
                  <a:lnTo>
                    <a:pt x="147837" y="653759"/>
                  </a:lnTo>
                  <a:lnTo>
                    <a:pt x="147837" y="656858"/>
                  </a:lnTo>
                  <a:lnTo>
                    <a:pt x="147395" y="659956"/>
                  </a:lnTo>
                  <a:lnTo>
                    <a:pt x="146509" y="662612"/>
                  </a:lnTo>
                  <a:lnTo>
                    <a:pt x="145182" y="665710"/>
                  </a:lnTo>
                  <a:lnTo>
                    <a:pt x="143854" y="668366"/>
                  </a:lnTo>
                  <a:lnTo>
                    <a:pt x="142526" y="671022"/>
                  </a:lnTo>
                  <a:lnTo>
                    <a:pt x="140755" y="673235"/>
                  </a:lnTo>
                  <a:lnTo>
                    <a:pt x="138542" y="675448"/>
                  </a:lnTo>
                  <a:lnTo>
                    <a:pt x="136329" y="677661"/>
                  </a:lnTo>
                  <a:lnTo>
                    <a:pt x="134116" y="679432"/>
                  </a:lnTo>
                  <a:lnTo>
                    <a:pt x="131460" y="680760"/>
                  </a:lnTo>
                  <a:lnTo>
                    <a:pt x="128804" y="682087"/>
                  </a:lnTo>
                  <a:lnTo>
                    <a:pt x="125706" y="683415"/>
                  </a:lnTo>
                  <a:lnTo>
                    <a:pt x="123050" y="684301"/>
                  </a:lnTo>
                  <a:lnTo>
                    <a:pt x="119952" y="684743"/>
                  </a:lnTo>
                  <a:lnTo>
                    <a:pt x="116854" y="684743"/>
                  </a:lnTo>
                  <a:lnTo>
                    <a:pt x="113313" y="684743"/>
                  </a:lnTo>
                  <a:lnTo>
                    <a:pt x="110214" y="684301"/>
                  </a:lnTo>
                  <a:lnTo>
                    <a:pt x="107558" y="683415"/>
                  </a:lnTo>
                  <a:lnTo>
                    <a:pt x="104460" y="682087"/>
                  </a:lnTo>
                  <a:lnTo>
                    <a:pt x="101804" y="680760"/>
                  </a:lnTo>
                  <a:lnTo>
                    <a:pt x="99148" y="679432"/>
                  </a:lnTo>
                  <a:lnTo>
                    <a:pt x="96935" y="677661"/>
                  </a:lnTo>
                  <a:lnTo>
                    <a:pt x="94722" y="675448"/>
                  </a:lnTo>
                  <a:lnTo>
                    <a:pt x="92509" y="673235"/>
                  </a:lnTo>
                  <a:lnTo>
                    <a:pt x="90738" y="671022"/>
                  </a:lnTo>
                  <a:lnTo>
                    <a:pt x="89410" y="668366"/>
                  </a:lnTo>
                  <a:lnTo>
                    <a:pt x="88082" y="665710"/>
                  </a:lnTo>
                  <a:lnTo>
                    <a:pt x="86754" y="662612"/>
                  </a:lnTo>
                  <a:lnTo>
                    <a:pt x="85869" y="659956"/>
                  </a:lnTo>
                  <a:lnTo>
                    <a:pt x="85427" y="656858"/>
                  </a:lnTo>
                  <a:lnTo>
                    <a:pt x="85427" y="653759"/>
                  </a:lnTo>
                  <a:lnTo>
                    <a:pt x="85427" y="450151"/>
                  </a:lnTo>
                  <a:lnTo>
                    <a:pt x="23459" y="450151"/>
                  </a:lnTo>
                  <a:lnTo>
                    <a:pt x="92066" y="192543"/>
                  </a:lnTo>
                  <a:lnTo>
                    <a:pt x="81443" y="192543"/>
                  </a:lnTo>
                  <a:lnTo>
                    <a:pt x="42492" y="338610"/>
                  </a:lnTo>
                  <a:lnTo>
                    <a:pt x="41164" y="342151"/>
                  </a:lnTo>
                  <a:lnTo>
                    <a:pt x="39393" y="345249"/>
                  </a:lnTo>
                  <a:lnTo>
                    <a:pt x="37180" y="347905"/>
                  </a:lnTo>
                  <a:lnTo>
                    <a:pt x="34967" y="350118"/>
                  </a:lnTo>
                  <a:lnTo>
                    <a:pt x="31869" y="352331"/>
                  </a:lnTo>
                  <a:lnTo>
                    <a:pt x="28770" y="353659"/>
                  </a:lnTo>
                  <a:lnTo>
                    <a:pt x="25229" y="354544"/>
                  </a:lnTo>
                  <a:lnTo>
                    <a:pt x="21688" y="354987"/>
                  </a:lnTo>
                  <a:lnTo>
                    <a:pt x="19033" y="354544"/>
                  </a:lnTo>
                  <a:lnTo>
                    <a:pt x="16820" y="354102"/>
                  </a:lnTo>
                  <a:lnTo>
                    <a:pt x="14164" y="353659"/>
                  </a:lnTo>
                  <a:lnTo>
                    <a:pt x="11951" y="352331"/>
                  </a:lnTo>
                  <a:lnTo>
                    <a:pt x="9738" y="351446"/>
                  </a:lnTo>
                  <a:lnTo>
                    <a:pt x="7967" y="349675"/>
                  </a:lnTo>
                  <a:lnTo>
                    <a:pt x="4426" y="346577"/>
                  </a:lnTo>
                  <a:lnTo>
                    <a:pt x="2213" y="342151"/>
                  </a:lnTo>
                  <a:lnTo>
                    <a:pt x="1328" y="339938"/>
                  </a:lnTo>
                  <a:lnTo>
                    <a:pt x="442" y="337724"/>
                  </a:lnTo>
                  <a:lnTo>
                    <a:pt x="442" y="335511"/>
                  </a:lnTo>
                  <a:lnTo>
                    <a:pt x="0" y="332856"/>
                  </a:lnTo>
                  <a:lnTo>
                    <a:pt x="442" y="330200"/>
                  </a:lnTo>
                  <a:lnTo>
                    <a:pt x="885" y="327544"/>
                  </a:lnTo>
                  <a:lnTo>
                    <a:pt x="40279" y="179707"/>
                  </a:lnTo>
                  <a:lnTo>
                    <a:pt x="42049" y="173510"/>
                  </a:lnTo>
                  <a:lnTo>
                    <a:pt x="44705" y="167313"/>
                  </a:lnTo>
                  <a:lnTo>
                    <a:pt x="47361" y="161559"/>
                  </a:lnTo>
                  <a:lnTo>
                    <a:pt x="50902" y="156248"/>
                  </a:lnTo>
                  <a:lnTo>
                    <a:pt x="54443" y="150936"/>
                  </a:lnTo>
                  <a:lnTo>
                    <a:pt x="58869" y="146067"/>
                  </a:lnTo>
                  <a:lnTo>
                    <a:pt x="63295" y="141641"/>
                  </a:lnTo>
                  <a:lnTo>
                    <a:pt x="68164" y="137657"/>
                  </a:lnTo>
                  <a:lnTo>
                    <a:pt x="73476" y="134116"/>
                  </a:lnTo>
                  <a:lnTo>
                    <a:pt x="78787" y="130575"/>
                  </a:lnTo>
                  <a:lnTo>
                    <a:pt x="84541" y="127920"/>
                  </a:lnTo>
                  <a:lnTo>
                    <a:pt x="90738" y="125707"/>
                  </a:lnTo>
                  <a:lnTo>
                    <a:pt x="96935" y="123936"/>
                  </a:lnTo>
                  <a:lnTo>
                    <a:pt x="103132" y="122608"/>
                  </a:lnTo>
                  <a:lnTo>
                    <a:pt x="109772" y="121723"/>
                  </a:lnTo>
                  <a:close/>
                  <a:moveTo>
                    <a:pt x="152293" y="0"/>
                  </a:moveTo>
                  <a:cubicBezTo>
                    <a:pt x="181122" y="0"/>
                    <a:pt x="204493" y="23371"/>
                    <a:pt x="204493" y="52200"/>
                  </a:cubicBezTo>
                  <a:cubicBezTo>
                    <a:pt x="204493" y="81029"/>
                    <a:pt x="181122" y="104400"/>
                    <a:pt x="152293" y="104400"/>
                  </a:cubicBezTo>
                  <a:cubicBezTo>
                    <a:pt x="123464" y="104400"/>
                    <a:pt x="100093" y="81029"/>
                    <a:pt x="100093" y="52200"/>
                  </a:cubicBezTo>
                  <a:cubicBezTo>
                    <a:pt x="100093" y="23371"/>
                    <a:pt x="123464" y="0"/>
                    <a:pt x="15229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8893781" y="3573993"/>
              <a:ext cx="412292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DE171E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15</a:t>
              </a:r>
              <a:r>
                <a:rPr lang="en-US" altLang="zh-CN" sz="1000" dirty="0">
                  <a:solidFill>
                    <a:srgbClr val="DE171E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%</a:t>
              </a:r>
              <a:endParaRPr lang="zh-CN" altLang="en-US" sz="1000" dirty="0">
                <a:solidFill>
                  <a:srgbClr val="DE171E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455774" y="2815440"/>
            <a:ext cx="1934629" cy="911955"/>
            <a:chOff x="468937" y="2419540"/>
            <a:chExt cx="1934629" cy="911955"/>
          </a:xfrm>
        </p:grpSpPr>
        <p:sp>
          <p:nvSpPr>
            <p:cNvPr id="45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8455774" y="4244190"/>
            <a:ext cx="1934629" cy="911955"/>
            <a:chOff x="468937" y="2419540"/>
            <a:chExt cx="1934629" cy="911955"/>
          </a:xfrm>
        </p:grpSpPr>
        <p:sp>
          <p:nvSpPr>
            <p:cNvPr id="48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2984682" y="1774191"/>
            <a:ext cx="495300" cy="3896315"/>
            <a:chOff x="2698115" y="1774190"/>
            <a:chExt cx="495300" cy="3896315"/>
          </a:xfrm>
        </p:grpSpPr>
        <p:sp>
          <p:nvSpPr>
            <p:cNvPr id="71" name="同侧圆角矩形 70"/>
            <p:cNvSpPr/>
            <p:nvPr/>
          </p:nvSpPr>
          <p:spPr>
            <a:xfrm>
              <a:off x="2698115" y="1774190"/>
              <a:ext cx="495300" cy="341884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>
                  <a:solidFill>
                    <a:prstClr val="white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45%</a:t>
              </a:r>
              <a:endParaRPr lang="zh-CN" altLang="en-US" sz="1600" dirty="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2" name="Freeform 50"/>
            <p:cNvSpPr>
              <a:spLocks noEditPoints="1"/>
            </p:cNvSpPr>
            <p:nvPr/>
          </p:nvSpPr>
          <p:spPr bwMode="auto">
            <a:xfrm>
              <a:off x="2783840" y="5348242"/>
              <a:ext cx="323850" cy="322263"/>
            </a:xfrm>
            <a:custGeom>
              <a:avLst/>
              <a:gdLst>
                <a:gd name="T0" fmla="*/ 667 w 1017"/>
                <a:gd name="T1" fmla="*/ 953 h 1017"/>
                <a:gd name="T2" fmla="*/ 661 w 1017"/>
                <a:gd name="T3" fmla="*/ 953 h 1017"/>
                <a:gd name="T4" fmla="*/ 643 w 1017"/>
                <a:gd name="T5" fmla="*/ 948 h 1017"/>
                <a:gd name="T6" fmla="*/ 622 w 1017"/>
                <a:gd name="T7" fmla="*/ 934 h 1017"/>
                <a:gd name="T8" fmla="*/ 608 w 1017"/>
                <a:gd name="T9" fmla="*/ 915 h 1017"/>
                <a:gd name="T10" fmla="*/ 604 w 1017"/>
                <a:gd name="T11" fmla="*/ 897 h 1017"/>
                <a:gd name="T12" fmla="*/ 604 w 1017"/>
                <a:gd name="T13" fmla="*/ 795 h 1017"/>
                <a:gd name="T14" fmla="*/ 413 w 1017"/>
                <a:gd name="T15" fmla="*/ 890 h 1017"/>
                <a:gd name="T16" fmla="*/ 413 w 1017"/>
                <a:gd name="T17" fmla="*/ 897 h 1017"/>
                <a:gd name="T18" fmla="*/ 408 w 1017"/>
                <a:gd name="T19" fmla="*/ 915 h 1017"/>
                <a:gd name="T20" fmla="*/ 395 w 1017"/>
                <a:gd name="T21" fmla="*/ 934 h 1017"/>
                <a:gd name="T22" fmla="*/ 374 w 1017"/>
                <a:gd name="T23" fmla="*/ 948 h 1017"/>
                <a:gd name="T24" fmla="*/ 356 w 1017"/>
                <a:gd name="T25" fmla="*/ 953 h 1017"/>
                <a:gd name="T26" fmla="*/ 285 w 1017"/>
                <a:gd name="T27" fmla="*/ 953 h 1017"/>
                <a:gd name="T28" fmla="*/ 279 w 1017"/>
                <a:gd name="T29" fmla="*/ 953 h 1017"/>
                <a:gd name="T30" fmla="*/ 268 w 1017"/>
                <a:gd name="T31" fmla="*/ 959 h 1017"/>
                <a:gd name="T32" fmla="*/ 260 w 1017"/>
                <a:gd name="T33" fmla="*/ 967 h 1017"/>
                <a:gd name="T34" fmla="*/ 254 w 1017"/>
                <a:gd name="T35" fmla="*/ 978 h 1017"/>
                <a:gd name="T36" fmla="*/ 254 w 1017"/>
                <a:gd name="T37" fmla="*/ 985 h 1017"/>
                <a:gd name="T38" fmla="*/ 256 w 1017"/>
                <a:gd name="T39" fmla="*/ 997 h 1017"/>
                <a:gd name="T40" fmla="*/ 263 w 1017"/>
                <a:gd name="T41" fmla="*/ 1007 h 1017"/>
                <a:gd name="T42" fmla="*/ 273 w 1017"/>
                <a:gd name="T43" fmla="*/ 1015 h 1017"/>
                <a:gd name="T44" fmla="*/ 285 w 1017"/>
                <a:gd name="T45" fmla="*/ 1017 h 1017"/>
                <a:gd name="T46" fmla="*/ 731 w 1017"/>
                <a:gd name="T47" fmla="*/ 1017 h 1017"/>
                <a:gd name="T48" fmla="*/ 743 w 1017"/>
                <a:gd name="T49" fmla="*/ 1015 h 1017"/>
                <a:gd name="T50" fmla="*/ 753 w 1017"/>
                <a:gd name="T51" fmla="*/ 1007 h 1017"/>
                <a:gd name="T52" fmla="*/ 761 w 1017"/>
                <a:gd name="T53" fmla="*/ 997 h 1017"/>
                <a:gd name="T54" fmla="*/ 763 w 1017"/>
                <a:gd name="T55" fmla="*/ 985 h 1017"/>
                <a:gd name="T56" fmla="*/ 762 w 1017"/>
                <a:gd name="T57" fmla="*/ 978 h 1017"/>
                <a:gd name="T58" fmla="*/ 757 w 1017"/>
                <a:gd name="T59" fmla="*/ 967 h 1017"/>
                <a:gd name="T60" fmla="*/ 749 w 1017"/>
                <a:gd name="T61" fmla="*/ 959 h 1017"/>
                <a:gd name="T62" fmla="*/ 737 w 1017"/>
                <a:gd name="T63" fmla="*/ 953 h 1017"/>
                <a:gd name="T64" fmla="*/ 731 w 1017"/>
                <a:gd name="T65" fmla="*/ 953 h 1017"/>
                <a:gd name="T66" fmla="*/ 56 w 1017"/>
                <a:gd name="T67" fmla="*/ 0 h 1017"/>
                <a:gd name="T68" fmla="*/ 44 w 1017"/>
                <a:gd name="T69" fmla="*/ 1 h 1017"/>
                <a:gd name="T70" fmla="*/ 25 w 1017"/>
                <a:gd name="T71" fmla="*/ 9 h 1017"/>
                <a:gd name="T72" fmla="*/ 8 w 1017"/>
                <a:gd name="T73" fmla="*/ 25 h 1017"/>
                <a:gd name="T74" fmla="*/ 1 w 1017"/>
                <a:gd name="T75" fmla="*/ 47 h 1017"/>
                <a:gd name="T76" fmla="*/ 0 w 1017"/>
                <a:gd name="T77" fmla="*/ 671 h 1017"/>
                <a:gd name="T78" fmla="*/ 1 w 1017"/>
                <a:gd name="T79" fmla="*/ 683 h 1017"/>
                <a:gd name="T80" fmla="*/ 8 w 1017"/>
                <a:gd name="T81" fmla="*/ 704 h 1017"/>
                <a:gd name="T82" fmla="*/ 25 w 1017"/>
                <a:gd name="T83" fmla="*/ 721 h 1017"/>
                <a:gd name="T84" fmla="*/ 44 w 1017"/>
                <a:gd name="T85" fmla="*/ 729 h 1017"/>
                <a:gd name="T86" fmla="*/ 961 w 1017"/>
                <a:gd name="T87" fmla="*/ 730 h 1017"/>
                <a:gd name="T88" fmla="*/ 973 w 1017"/>
                <a:gd name="T89" fmla="*/ 729 h 1017"/>
                <a:gd name="T90" fmla="*/ 992 w 1017"/>
                <a:gd name="T91" fmla="*/ 721 h 1017"/>
                <a:gd name="T92" fmla="*/ 1007 w 1017"/>
                <a:gd name="T93" fmla="*/ 704 h 1017"/>
                <a:gd name="T94" fmla="*/ 1016 w 1017"/>
                <a:gd name="T95" fmla="*/ 683 h 1017"/>
                <a:gd name="T96" fmla="*/ 1017 w 1017"/>
                <a:gd name="T97" fmla="*/ 59 h 1017"/>
                <a:gd name="T98" fmla="*/ 1016 w 1017"/>
                <a:gd name="T99" fmla="*/ 47 h 1017"/>
                <a:gd name="T100" fmla="*/ 1007 w 1017"/>
                <a:gd name="T101" fmla="*/ 25 h 1017"/>
                <a:gd name="T102" fmla="*/ 992 w 1017"/>
                <a:gd name="T103" fmla="*/ 9 h 1017"/>
                <a:gd name="T104" fmla="*/ 973 w 1017"/>
                <a:gd name="T105" fmla="*/ 1 h 1017"/>
                <a:gd name="T106" fmla="*/ 961 w 1017"/>
                <a:gd name="T107" fmla="*/ 0 h 1017"/>
                <a:gd name="T108" fmla="*/ 63 w 1017"/>
                <a:gd name="T109" fmla="*/ 667 h 1017"/>
                <a:gd name="T110" fmla="*/ 954 w 1017"/>
                <a:gd name="T111" fmla="*/ 6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17" h="1017">
                  <a:moveTo>
                    <a:pt x="731" y="953"/>
                  </a:moveTo>
                  <a:lnTo>
                    <a:pt x="667" y="953"/>
                  </a:lnTo>
                  <a:lnTo>
                    <a:pt x="667" y="953"/>
                  </a:lnTo>
                  <a:lnTo>
                    <a:pt x="661" y="953"/>
                  </a:lnTo>
                  <a:lnTo>
                    <a:pt x="654" y="952"/>
                  </a:lnTo>
                  <a:lnTo>
                    <a:pt x="643" y="948"/>
                  </a:lnTo>
                  <a:lnTo>
                    <a:pt x="632" y="943"/>
                  </a:lnTo>
                  <a:lnTo>
                    <a:pt x="622" y="934"/>
                  </a:lnTo>
                  <a:lnTo>
                    <a:pt x="615" y="926"/>
                  </a:lnTo>
                  <a:lnTo>
                    <a:pt x="608" y="915"/>
                  </a:lnTo>
                  <a:lnTo>
                    <a:pt x="605" y="902"/>
                  </a:lnTo>
                  <a:lnTo>
                    <a:pt x="604" y="897"/>
                  </a:lnTo>
                  <a:lnTo>
                    <a:pt x="604" y="890"/>
                  </a:lnTo>
                  <a:lnTo>
                    <a:pt x="604" y="795"/>
                  </a:lnTo>
                  <a:lnTo>
                    <a:pt x="413" y="795"/>
                  </a:lnTo>
                  <a:lnTo>
                    <a:pt x="413" y="890"/>
                  </a:lnTo>
                  <a:lnTo>
                    <a:pt x="413" y="890"/>
                  </a:lnTo>
                  <a:lnTo>
                    <a:pt x="413" y="897"/>
                  </a:lnTo>
                  <a:lnTo>
                    <a:pt x="412" y="902"/>
                  </a:lnTo>
                  <a:lnTo>
                    <a:pt x="408" y="915"/>
                  </a:lnTo>
                  <a:lnTo>
                    <a:pt x="402" y="926"/>
                  </a:lnTo>
                  <a:lnTo>
                    <a:pt x="395" y="934"/>
                  </a:lnTo>
                  <a:lnTo>
                    <a:pt x="385" y="943"/>
                  </a:lnTo>
                  <a:lnTo>
                    <a:pt x="374" y="948"/>
                  </a:lnTo>
                  <a:lnTo>
                    <a:pt x="363" y="952"/>
                  </a:lnTo>
                  <a:lnTo>
                    <a:pt x="356" y="953"/>
                  </a:lnTo>
                  <a:lnTo>
                    <a:pt x="350" y="953"/>
                  </a:lnTo>
                  <a:lnTo>
                    <a:pt x="285" y="953"/>
                  </a:lnTo>
                  <a:lnTo>
                    <a:pt x="285" y="953"/>
                  </a:lnTo>
                  <a:lnTo>
                    <a:pt x="279" y="953"/>
                  </a:lnTo>
                  <a:lnTo>
                    <a:pt x="273" y="956"/>
                  </a:lnTo>
                  <a:lnTo>
                    <a:pt x="268" y="959"/>
                  </a:lnTo>
                  <a:lnTo>
                    <a:pt x="263" y="963"/>
                  </a:lnTo>
                  <a:lnTo>
                    <a:pt x="260" y="967"/>
                  </a:lnTo>
                  <a:lnTo>
                    <a:pt x="256" y="973"/>
                  </a:lnTo>
                  <a:lnTo>
                    <a:pt x="254" y="978"/>
                  </a:lnTo>
                  <a:lnTo>
                    <a:pt x="254" y="985"/>
                  </a:lnTo>
                  <a:lnTo>
                    <a:pt x="254" y="985"/>
                  </a:lnTo>
                  <a:lnTo>
                    <a:pt x="254" y="991"/>
                  </a:lnTo>
                  <a:lnTo>
                    <a:pt x="256" y="997"/>
                  </a:lnTo>
                  <a:lnTo>
                    <a:pt x="260" y="1003"/>
                  </a:lnTo>
                  <a:lnTo>
                    <a:pt x="263" y="1007"/>
                  </a:lnTo>
                  <a:lnTo>
                    <a:pt x="268" y="1011"/>
                  </a:lnTo>
                  <a:lnTo>
                    <a:pt x="273" y="1015"/>
                  </a:lnTo>
                  <a:lnTo>
                    <a:pt x="279" y="1017"/>
                  </a:lnTo>
                  <a:lnTo>
                    <a:pt x="285" y="1017"/>
                  </a:lnTo>
                  <a:lnTo>
                    <a:pt x="731" y="1017"/>
                  </a:lnTo>
                  <a:lnTo>
                    <a:pt x="731" y="1017"/>
                  </a:lnTo>
                  <a:lnTo>
                    <a:pt x="737" y="1017"/>
                  </a:lnTo>
                  <a:lnTo>
                    <a:pt x="743" y="1015"/>
                  </a:lnTo>
                  <a:lnTo>
                    <a:pt x="749" y="1011"/>
                  </a:lnTo>
                  <a:lnTo>
                    <a:pt x="753" y="1007"/>
                  </a:lnTo>
                  <a:lnTo>
                    <a:pt x="757" y="1003"/>
                  </a:lnTo>
                  <a:lnTo>
                    <a:pt x="761" y="997"/>
                  </a:lnTo>
                  <a:lnTo>
                    <a:pt x="762" y="991"/>
                  </a:lnTo>
                  <a:lnTo>
                    <a:pt x="763" y="985"/>
                  </a:lnTo>
                  <a:lnTo>
                    <a:pt x="763" y="985"/>
                  </a:lnTo>
                  <a:lnTo>
                    <a:pt x="762" y="978"/>
                  </a:lnTo>
                  <a:lnTo>
                    <a:pt x="761" y="973"/>
                  </a:lnTo>
                  <a:lnTo>
                    <a:pt x="757" y="967"/>
                  </a:lnTo>
                  <a:lnTo>
                    <a:pt x="753" y="963"/>
                  </a:lnTo>
                  <a:lnTo>
                    <a:pt x="749" y="959"/>
                  </a:lnTo>
                  <a:lnTo>
                    <a:pt x="743" y="956"/>
                  </a:lnTo>
                  <a:lnTo>
                    <a:pt x="737" y="953"/>
                  </a:lnTo>
                  <a:lnTo>
                    <a:pt x="731" y="953"/>
                  </a:lnTo>
                  <a:lnTo>
                    <a:pt x="731" y="953"/>
                  </a:lnTo>
                  <a:close/>
                  <a:moveTo>
                    <a:pt x="961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44" y="1"/>
                  </a:lnTo>
                  <a:lnTo>
                    <a:pt x="33" y="4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8" y="25"/>
                  </a:lnTo>
                  <a:lnTo>
                    <a:pt x="4" y="35"/>
                  </a:lnTo>
                  <a:lnTo>
                    <a:pt x="1" y="47"/>
                  </a:lnTo>
                  <a:lnTo>
                    <a:pt x="0" y="59"/>
                  </a:lnTo>
                  <a:lnTo>
                    <a:pt x="0" y="671"/>
                  </a:lnTo>
                  <a:lnTo>
                    <a:pt x="0" y="671"/>
                  </a:lnTo>
                  <a:lnTo>
                    <a:pt x="1" y="683"/>
                  </a:lnTo>
                  <a:lnTo>
                    <a:pt x="4" y="694"/>
                  </a:lnTo>
                  <a:lnTo>
                    <a:pt x="8" y="704"/>
                  </a:lnTo>
                  <a:lnTo>
                    <a:pt x="16" y="713"/>
                  </a:lnTo>
                  <a:lnTo>
                    <a:pt x="25" y="721"/>
                  </a:lnTo>
                  <a:lnTo>
                    <a:pt x="33" y="726"/>
                  </a:lnTo>
                  <a:lnTo>
                    <a:pt x="44" y="729"/>
                  </a:lnTo>
                  <a:lnTo>
                    <a:pt x="56" y="730"/>
                  </a:lnTo>
                  <a:lnTo>
                    <a:pt x="961" y="730"/>
                  </a:lnTo>
                  <a:lnTo>
                    <a:pt x="961" y="730"/>
                  </a:lnTo>
                  <a:lnTo>
                    <a:pt x="973" y="729"/>
                  </a:lnTo>
                  <a:lnTo>
                    <a:pt x="983" y="726"/>
                  </a:lnTo>
                  <a:lnTo>
                    <a:pt x="992" y="721"/>
                  </a:lnTo>
                  <a:lnTo>
                    <a:pt x="1001" y="713"/>
                  </a:lnTo>
                  <a:lnTo>
                    <a:pt x="1007" y="704"/>
                  </a:lnTo>
                  <a:lnTo>
                    <a:pt x="1013" y="694"/>
                  </a:lnTo>
                  <a:lnTo>
                    <a:pt x="1016" y="683"/>
                  </a:lnTo>
                  <a:lnTo>
                    <a:pt x="1017" y="671"/>
                  </a:lnTo>
                  <a:lnTo>
                    <a:pt x="1017" y="59"/>
                  </a:lnTo>
                  <a:lnTo>
                    <a:pt x="1017" y="59"/>
                  </a:lnTo>
                  <a:lnTo>
                    <a:pt x="1016" y="47"/>
                  </a:lnTo>
                  <a:lnTo>
                    <a:pt x="1013" y="35"/>
                  </a:lnTo>
                  <a:lnTo>
                    <a:pt x="1007" y="25"/>
                  </a:lnTo>
                  <a:lnTo>
                    <a:pt x="1001" y="17"/>
                  </a:lnTo>
                  <a:lnTo>
                    <a:pt x="992" y="9"/>
                  </a:lnTo>
                  <a:lnTo>
                    <a:pt x="983" y="4"/>
                  </a:lnTo>
                  <a:lnTo>
                    <a:pt x="973" y="1"/>
                  </a:lnTo>
                  <a:lnTo>
                    <a:pt x="961" y="0"/>
                  </a:lnTo>
                  <a:lnTo>
                    <a:pt x="961" y="0"/>
                  </a:lnTo>
                  <a:close/>
                  <a:moveTo>
                    <a:pt x="954" y="667"/>
                  </a:moveTo>
                  <a:lnTo>
                    <a:pt x="63" y="667"/>
                  </a:lnTo>
                  <a:lnTo>
                    <a:pt x="63" y="63"/>
                  </a:lnTo>
                  <a:lnTo>
                    <a:pt x="954" y="63"/>
                  </a:lnTo>
                  <a:lnTo>
                    <a:pt x="954" y="6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600">
                <a:solidFill>
                  <a:srgbClr val="1F497D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3968297" y="1774190"/>
            <a:ext cx="495300" cy="3856628"/>
            <a:chOff x="3681730" y="1774190"/>
            <a:chExt cx="495300" cy="3856628"/>
          </a:xfrm>
        </p:grpSpPr>
        <p:sp>
          <p:nvSpPr>
            <p:cNvPr id="74" name="同侧圆角矩形 73"/>
            <p:cNvSpPr/>
            <p:nvPr/>
          </p:nvSpPr>
          <p:spPr>
            <a:xfrm>
              <a:off x="3681730" y="1774190"/>
              <a:ext cx="495300" cy="341884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>
                  <a:solidFill>
                    <a:prstClr val="white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10%</a:t>
              </a:r>
              <a:endParaRPr lang="zh-CN" altLang="en-US" sz="1600" dirty="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5" name="Freeform 51"/>
            <p:cNvSpPr>
              <a:spLocks noEditPoints="1"/>
            </p:cNvSpPr>
            <p:nvPr/>
          </p:nvSpPr>
          <p:spPr bwMode="auto">
            <a:xfrm>
              <a:off x="3768249" y="5387930"/>
              <a:ext cx="323850" cy="242888"/>
            </a:xfrm>
            <a:custGeom>
              <a:avLst/>
              <a:gdLst>
                <a:gd name="T0" fmla="*/ 96 w 1017"/>
                <a:gd name="T1" fmla="*/ 0 h 764"/>
                <a:gd name="T2" fmla="*/ 67 w 1017"/>
                <a:gd name="T3" fmla="*/ 4 h 764"/>
                <a:gd name="T4" fmla="*/ 42 w 1017"/>
                <a:gd name="T5" fmla="*/ 16 h 764"/>
                <a:gd name="T6" fmla="*/ 22 w 1017"/>
                <a:gd name="T7" fmla="*/ 36 h 764"/>
                <a:gd name="T8" fmla="*/ 8 w 1017"/>
                <a:gd name="T9" fmla="*/ 58 h 764"/>
                <a:gd name="T10" fmla="*/ 0 w 1017"/>
                <a:gd name="T11" fmla="*/ 86 h 764"/>
                <a:gd name="T12" fmla="*/ 0 w 1017"/>
                <a:gd name="T13" fmla="*/ 509 h 764"/>
                <a:gd name="T14" fmla="*/ 5 w 1017"/>
                <a:gd name="T15" fmla="*/ 538 h 764"/>
                <a:gd name="T16" fmla="*/ 16 w 1017"/>
                <a:gd name="T17" fmla="*/ 562 h 764"/>
                <a:gd name="T18" fmla="*/ 35 w 1017"/>
                <a:gd name="T19" fmla="*/ 583 h 764"/>
                <a:gd name="T20" fmla="*/ 58 w 1017"/>
                <a:gd name="T21" fmla="*/ 597 h 764"/>
                <a:gd name="T22" fmla="*/ 86 w 1017"/>
                <a:gd name="T23" fmla="*/ 604 h 764"/>
                <a:gd name="T24" fmla="*/ 922 w 1017"/>
                <a:gd name="T25" fmla="*/ 604 h 764"/>
                <a:gd name="T26" fmla="*/ 951 w 1017"/>
                <a:gd name="T27" fmla="*/ 600 h 764"/>
                <a:gd name="T28" fmla="*/ 976 w 1017"/>
                <a:gd name="T29" fmla="*/ 588 h 764"/>
                <a:gd name="T30" fmla="*/ 996 w 1017"/>
                <a:gd name="T31" fmla="*/ 570 h 764"/>
                <a:gd name="T32" fmla="*/ 1010 w 1017"/>
                <a:gd name="T33" fmla="*/ 546 h 764"/>
                <a:gd name="T34" fmla="*/ 1017 w 1017"/>
                <a:gd name="T35" fmla="*/ 518 h 764"/>
                <a:gd name="T36" fmla="*/ 1017 w 1017"/>
                <a:gd name="T37" fmla="*/ 96 h 764"/>
                <a:gd name="T38" fmla="*/ 1013 w 1017"/>
                <a:gd name="T39" fmla="*/ 68 h 764"/>
                <a:gd name="T40" fmla="*/ 1001 w 1017"/>
                <a:gd name="T41" fmla="*/ 42 h 764"/>
                <a:gd name="T42" fmla="*/ 983 w 1017"/>
                <a:gd name="T43" fmla="*/ 22 h 764"/>
                <a:gd name="T44" fmla="*/ 959 w 1017"/>
                <a:gd name="T45" fmla="*/ 8 h 764"/>
                <a:gd name="T46" fmla="*/ 932 w 1017"/>
                <a:gd name="T47" fmla="*/ 1 h 764"/>
                <a:gd name="T48" fmla="*/ 954 w 1017"/>
                <a:gd name="T49" fmla="*/ 509 h 764"/>
                <a:gd name="T50" fmla="*/ 952 w 1017"/>
                <a:gd name="T51" fmla="*/ 522 h 764"/>
                <a:gd name="T52" fmla="*/ 940 w 1017"/>
                <a:gd name="T53" fmla="*/ 536 h 764"/>
                <a:gd name="T54" fmla="*/ 922 w 1017"/>
                <a:gd name="T55" fmla="*/ 541 h 764"/>
                <a:gd name="T56" fmla="*/ 89 w 1017"/>
                <a:gd name="T57" fmla="*/ 540 h 764"/>
                <a:gd name="T58" fmla="*/ 73 w 1017"/>
                <a:gd name="T59" fmla="*/ 531 h 764"/>
                <a:gd name="T60" fmla="*/ 65 w 1017"/>
                <a:gd name="T61" fmla="*/ 515 h 764"/>
                <a:gd name="T62" fmla="*/ 64 w 1017"/>
                <a:gd name="T63" fmla="*/ 96 h 764"/>
                <a:gd name="T64" fmla="*/ 69 w 1017"/>
                <a:gd name="T65" fmla="*/ 77 h 764"/>
                <a:gd name="T66" fmla="*/ 83 w 1017"/>
                <a:gd name="T67" fmla="*/ 67 h 764"/>
                <a:gd name="T68" fmla="*/ 922 w 1017"/>
                <a:gd name="T69" fmla="*/ 63 h 764"/>
                <a:gd name="T70" fmla="*/ 935 w 1017"/>
                <a:gd name="T71" fmla="*/ 67 h 764"/>
                <a:gd name="T72" fmla="*/ 949 w 1017"/>
                <a:gd name="T73" fmla="*/ 77 h 764"/>
                <a:gd name="T74" fmla="*/ 954 w 1017"/>
                <a:gd name="T75" fmla="*/ 96 h 764"/>
                <a:gd name="T76" fmla="*/ 637 w 1017"/>
                <a:gd name="T77" fmla="*/ 669 h 764"/>
                <a:gd name="T78" fmla="*/ 633 w 1017"/>
                <a:gd name="T79" fmla="*/ 680 h 764"/>
                <a:gd name="T80" fmla="*/ 623 w 1017"/>
                <a:gd name="T81" fmla="*/ 694 h 764"/>
                <a:gd name="T82" fmla="*/ 604 w 1017"/>
                <a:gd name="T83" fmla="*/ 700 h 764"/>
                <a:gd name="T84" fmla="*/ 407 w 1017"/>
                <a:gd name="T85" fmla="*/ 700 h 764"/>
                <a:gd name="T86" fmla="*/ 391 w 1017"/>
                <a:gd name="T87" fmla="*/ 691 h 764"/>
                <a:gd name="T88" fmla="*/ 382 w 1017"/>
                <a:gd name="T89" fmla="*/ 675 h 764"/>
                <a:gd name="T90" fmla="*/ 47 w 1017"/>
                <a:gd name="T91" fmla="*/ 669 h 764"/>
                <a:gd name="T92" fmla="*/ 21 w 1017"/>
                <a:gd name="T93" fmla="*/ 676 h 764"/>
                <a:gd name="T94" fmla="*/ 3 w 1017"/>
                <a:gd name="T95" fmla="*/ 698 h 764"/>
                <a:gd name="T96" fmla="*/ 0 w 1017"/>
                <a:gd name="T97" fmla="*/ 716 h 764"/>
                <a:gd name="T98" fmla="*/ 8 w 1017"/>
                <a:gd name="T99" fmla="*/ 743 h 764"/>
                <a:gd name="T100" fmla="*/ 29 w 1017"/>
                <a:gd name="T101" fmla="*/ 760 h 764"/>
                <a:gd name="T102" fmla="*/ 970 w 1017"/>
                <a:gd name="T103" fmla="*/ 764 h 764"/>
                <a:gd name="T104" fmla="*/ 988 w 1017"/>
                <a:gd name="T105" fmla="*/ 760 h 764"/>
                <a:gd name="T106" fmla="*/ 1010 w 1017"/>
                <a:gd name="T107" fmla="*/ 743 h 764"/>
                <a:gd name="T108" fmla="*/ 1017 w 1017"/>
                <a:gd name="T109" fmla="*/ 716 h 764"/>
                <a:gd name="T110" fmla="*/ 1014 w 1017"/>
                <a:gd name="T111" fmla="*/ 698 h 764"/>
                <a:gd name="T112" fmla="*/ 997 w 1017"/>
                <a:gd name="T113" fmla="*/ 676 h 764"/>
                <a:gd name="T114" fmla="*/ 970 w 1017"/>
                <a:gd name="T115" fmla="*/ 66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17" h="764">
                  <a:moveTo>
                    <a:pt x="922" y="0"/>
                  </a:moveTo>
                  <a:lnTo>
                    <a:pt x="96" y="0"/>
                  </a:lnTo>
                  <a:lnTo>
                    <a:pt x="96" y="0"/>
                  </a:lnTo>
                  <a:lnTo>
                    <a:pt x="86" y="1"/>
                  </a:lnTo>
                  <a:lnTo>
                    <a:pt x="76" y="2"/>
                  </a:lnTo>
                  <a:lnTo>
                    <a:pt x="67" y="4"/>
                  </a:lnTo>
                  <a:lnTo>
                    <a:pt x="58" y="8"/>
                  </a:lnTo>
                  <a:lnTo>
                    <a:pt x="50" y="12"/>
                  </a:lnTo>
                  <a:lnTo>
                    <a:pt x="42" y="16"/>
                  </a:lnTo>
                  <a:lnTo>
                    <a:pt x="35" y="22"/>
                  </a:lnTo>
                  <a:lnTo>
                    <a:pt x="28" y="28"/>
                  </a:lnTo>
                  <a:lnTo>
                    <a:pt x="22" y="36"/>
                  </a:lnTo>
                  <a:lnTo>
                    <a:pt x="16" y="42"/>
                  </a:lnTo>
                  <a:lnTo>
                    <a:pt x="11" y="51"/>
                  </a:lnTo>
                  <a:lnTo>
                    <a:pt x="8" y="58"/>
                  </a:lnTo>
                  <a:lnTo>
                    <a:pt x="5" y="68"/>
                  </a:lnTo>
                  <a:lnTo>
                    <a:pt x="2" y="76"/>
                  </a:lnTo>
                  <a:lnTo>
                    <a:pt x="0" y="86"/>
                  </a:lnTo>
                  <a:lnTo>
                    <a:pt x="0" y="9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0" y="518"/>
                  </a:lnTo>
                  <a:lnTo>
                    <a:pt x="2" y="528"/>
                  </a:lnTo>
                  <a:lnTo>
                    <a:pt x="5" y="538"/>
                  </a:lnTo>
                  <a:lnTo>
                    <a:pt x="8" y="546"/>
                  </a:lnTo>
                  <a:lnTo>
                    <a:pt x="11" y="555"/>
                  </a:lnTo>
                  <a:lnTo>
                    <a:pt x="16" y="562"/>
                  </a:lnTo>
                  <a:lnTo>
                    <a:pt x="22" y="570"/>
                  </a:lnTo>
                  <a:lnTo>
                    <a:pt x="28" y="576"/>
                  </a:lnTo>
                  <a:lnTo>
                    <a:pt x="35" y="583"/>
                  </a:lnTo>
                  <a:lnTo>
                    <a:pt x="42" y="588"/>
                  </a:lnTo>
                  <a:lnTo>
                    <a:pt x="50" y="594"/>
                  </a:lnTo>
                  <a:lnTo>
                    <a:pt x="58" y="597"/>
                  </a:lnTo>
                  <a:lnTo>
                    <a:pt x="67" y="600"/>
                  </a:lnTo>
                  <a:lnTo>
                    <a:pt x="76" y="603"/>
                  </a:lnTo>
                  <a:lnTo>
                    <a:pt x="86" y="604"/>
                  </a:lnTo>
                  <a:lnTo>
                    <a:pt x="96" y="604"/>
                  </a:lnTo>
                  <a:lnTo>
                    <a:pt x="922" y="604"/>
                  </a:lnTo>
                  <a:lnTo>
                    <a:pt x="922" y="604"/>
                  </a:lnTo>
                  <a:lnTo>
                    <a:pt x="932" y="604"/>
                  </a:lnTo>
                  <a:lnTo>
                    <a:pt x="941" y="603"/>
                  </a:lnTo>
                  <a:lnTo>
                    <a:pt x="951" y="600"/>
                  </a:lnTo>
                  <a:lnTo>
                    <a:pt x="959" y="597"/>
                  </a:lnTo>
                  <a:lnTo>
                    <a:pt x="968" y="594"/>
                  </a:lnTo>
                  <a:lnTo>
                    <a:pt x="976" y="588"/>
                  </a:lnTo>
                  <a:lnTo>
                    <a:pt x="983" y="583"/>
                  </a:lnTo>
                  <a:lnTo>
                    <a:pt x="990" y="576"/>
                  </a:lnTo>
                  <a:lnTo>
                    <a:pt x="996" y="570"/>
                  </a:lnTo>
                  <a:lnTo>
                    <a:pt x="1001" y="562"/>
                  </a:lnTo>
                  <a:lnTo>
                    <a:pt x="1007" y="555"/>
                  </a:lnTo>
                  <a:lnTo>
                    <a:pt x="1010" y="546"/>
                  </a:lnTo>
                  <a:lnTo>
                    <a:pt x="1013" y="538"/>
                  </a:lnTo>
                  <a:lnTo>
                    <a:pt x="1015" y="528"/>
                  </a:lnTo>
                  <a:lnTo>
                    <a:pt x="1017" y="518"/>
                  </a:lnTo>
                  <a:lnTo>
                    <a:pt x="1017" y="509"/>
                  </a:lnTo>
                  <a:lnTo>
                    <a:pt x="1017" y="96"/>
                  </a:lnTo>
                  <a:lnTo>
                    <a:pt x="1017" y="96"/>
                  </a:lnTo>
                  <a:lnTo>
                    <a:pt x="1017" y="86"/>
                  </a:lnTo>
                  <a:lnTo>
                    <a:pt x="1015" y="76"/>
                  </a:lnTo>
                  <a:lnTo>
                    <a:pt x="1013" y="68"/>
                  </a:lnTo>
                  <a:lnTo>
                    <a:pt x="1010" y="58"/>
                  </a:lnTo>
                  <a:lnTo>
                    <a:pt x="1007" y="51"/>
                  </a:lnTo>
                  <a:lnTo>
                    <a:pt x="1001" y="42"/>
                  </a:lnTo>
                  <a:lnTo>
                    <a:pt x="996" y="36"/>
                  </a:lnTo>
                  <a:lnTo>
                    <a:pt x="990" y="28"/>
                  </a:lnTo>
                  <a:lnTo>
                    <a:pt x="983" y="22"/>
                  </a:lnTo>
                  <a:lnTo>
                    <a:pt x="976" y="16"/>
                  </a:lnTo>
                  <a:lnTo>
                    <a:pt x="968" y="12"/>
                  </a:lnTo>
                  <a:lnTo>
                    <a:pt x="959" y="8"/>
                  </a:lnTo>
                  <a:lnTo>
                    <a:pt x="951" y="4"/>
                  </a:lnTo>
                  <a:lnTo>
                    <a:pt x="941" y="2"/>
                  </a:lnTo>
                  <a:lnTo>
                    <a:pt x="932" y="1"/>
                  </a:lnTo>
                  <a:lnTo>
                    <a:pt x="922" y="0"/>
                  </a:lnTo>
                  <a:lnTo>
                    <a:pt x="922" y="0"/>
                  </a:lnTo>
                  <a:close/>
                  <a:moveTo>
                    <a:pt x="954" y="509"/>
                  </a:moveTo>
                  <a:lnTo>
                    <a:pt x="954" y="509"/>
                  </a:lnTo>
                  <a:lnTo>
                    <a:pt x="953" y="515"/>
                  </a:lnTo>
                  <a:lnTo>
                    <a:pt x="952" y="522"/>
                  </a:lnTo>
                  <a:lnTo>
                    <a:pt x="949" y="527"/>
                  </a:lnTo>
                  <a:lnTo>
                    <a:pt x="944" y="531"/>
                  </a:lnTo>
                  <a:lnTo>
                    <a:pt x="940" y="536"/>
                  </a:lnTo>
                  <a:lnTo>
                    <a:pt x="935" y="539"/>
                  </a:lnTo>
                  <a:lnTo>
                    <a:pt x="928" y="540"/>
                  </a:lnTo>
                  <a:lnTo>
                    <a:pt x="922" y="541"/>
                  </a:lnTo>
                  <a:lnTo>
                    <a:pt x="96" y="541"/>
                  </a:lnTo>
                  <a:lnTo>
                    <a:pt x="96" y="541"/>
                  </a:lnTo>
                  <a:lnTo>
                    <a:pt x="89" y="540"/>
                  </a:lnTo>
                  <a:lnTo>
                    <a:pt x="83" y="539"/>
                  </a:lnTo>
                  <a:lnTo>
                    <a:pt x="78" y="536"/>
                  </a:lnTo>
                  <a:lnTo>
                    <a:pt x="73" y="531"/>
                  </a:lnTo>
                  <a:lnTo>
                    <a:pt x="69" y="527"/>
                  </a:lnTo>
                  <a:lnTo>
                    <a:pt x="66" y="522"/>
                  </a:lnTo>
                  <a:lnTo>
                    <a:pt x="65" y="515"/>
                  </a:lnTo>
                  <a:lnTo>
                    <a:pt x="64" y="509"/>
                  </a:lnTo>
                  <a:lnTo>
                    <a:pt x="64" y="96"/>
                  </a:lnTo>
                  <a:lnTo>
                    <a:pt x="64" y="96"/>
                  </a:lnTo>
                  <a:lnTo>
                    <a:pt x="65" y="89"/>
                  </a:lnTo>
                  <a:lnTo>
                    <a:pt x="66" y="84"/>
                  </a:lnTo>
                  <a:lnTo>
                    <a:pt x="69" y="77"/>
                  </a:lnTo>
                  <a:lnTo>
                    <a:pt x="73" y="73"/>
                  </a:lnTo>
                  <a:lnTo>
                    <a:pt x="78" y="69"/>
                  </a:lnTo>
                  <a:lnTo>
                    <a:pt x="83" y="67"/>
                  </a:lnTo>
                  <a:lnTo>
                    <a:pt x="89" y="65"/>
                  </a:lnTo>
                  <a:lnTo>
                    <a:pt x="96" y="63"/>
                  </a:lnTo>
                  <a:lnTo>
                    <a:pt x="922" y="63"/>
                  </a:lnTo>
                  <a:lnTo>
                    <a:pt x="922" y="63"/>
                  </a:lnTo>
                  <a:lnTo>
                    <a:pt x="928" y="65"/>
                  </a:lnTo>
                  <a:lnTo>
                    <a:pt x="935" y="67"/>
                  </a:lnTo>
                  <a:lnTo>
                    <a:pt x="940" y="69"/>
                  </a:lnTo>
                  <a:lnTo>
                    <a:pt x="944" y="73"/>
                  </a:lnTo>
                  <a:lnTo>
                    <a:pt x="949" y="77"/>
                  </a:lnTo>
                  <a:lnTo>
                    <a:pt x="952" y="84"/>
                  </a:lnTo>
                  <a:lnTo>
                    <a:pt x="953" y="89"/>
                  </a:lnTo>
                  <a:lnTo>
                    <a:pt x="954" y="96"/>
                  </a:lnTo>
                  <a:lnTo>
                    <a:pt x="954" y="509"/>
                  </a:lnTo>
                  <a:close/>
                  <a:moveTo>
                    <a:pt x="970" y="669"/>
                  </a:moveTo>
                  <a:lnTo>
                    <a:pt x="637" y="669"/>
                  </a:lnTo>
                  <a:lnTo>
                    <a:pt x="637" y="669"/>
                  </a:lnTo>
                  <a:lnTo>
                    <a:pt x="635" y="675"/>
                  </a:lnTo>
                  <a:lnTo>
                    <a:pt x="633" y="680"/>
                  </a:lnTo>
                  <a:lnTo>
                    <a:pt x="631" y="686"/>
                  </a:lnTo>
                  <a:lnTo>
                    <a:pt x="627" y="691"/>
                  </a:lnTo>
                  <a:lnTo>
                    <a:pt x="623" y="694"/>
                  </a:lnTo>
                  <a:lnTo>
                    <a:pt x="617" y="698"/>
                  </a:lnTo>
                  <a:lnTo>
                    <a:pt x="611" y="700"/>
                  </a:lnTo>
                  <a:lnTo>
                    <a:pt x="604" y="700"/>
                  </a:lnTo>
                  <a:lnTo>
                    <a:pt x="413" y="700"/>
                  </a:lnTo>
                  <a:lnTo>
                    <a:pt x="413" y="700"/>
                  </a:lnTo>
                  <a:lnTo>
                    <a:pt x="407" y="700"/>
                  </a:lnTo>
                  <a:lnTo>
                    <a:pt x="402" y="698"/>
                  </a:lnTo>
                  <a:lnTo>
                    <a:pt x="396" y="694"/>
                  </a:lnTo>
                  <a:lnTo>
                    <a:pt x="391" y="691"/>
                  </a:lnTo>
                  <a:lnTo>
                    <a:pt x="388" y="686"/>
                  </a:lnTo>
                  <a:lnTo>
                    <a:pt x="384" y="680"/>
                  </a:lnTo>
                  <a:lnTo>
                    <a:pt x="382" y="675"/>
                  </a:lnTo>
                  <a:lnTo>
                    <a:pt x="381" y="669"/>
                  </a:lnTo>
                  <a:lnTo>
                    <a:pt x="47" y="669"/>
                  </a:lnTo>
                  <a:lnTo>
                    <a:pt x="47" y="669"/>
                  </a:lnTo>
                  <a:lnTo>
                    <a:pt x="38" y="670"/>
                  </a:lnTo>
                  <a:lnTo>
                    <a:pt x="29" y="672"/>
                  </a:lnTo>
                  <a:lnTo>
                    <a:pt x="21" y="676"/>
                  </a:lnTo>
                  <a:lnTo>
                    <a:pt x="14" y="683"/>
                  </a:lnTo>
                  <a:lnTo>
                    <a:pt x="8" y="689"/>
                  </a:lnTo>
                  <a:lnTo>
                    <a:pt x="3" y="698"/>
                  </a:lnTo>
                  <a:lnTo>
                    <a:pt x="1" y="706"/>
                  </a:lnTo>
                  <a:lnTo>
                    <a:pt x="0" y="716"/>
                  </a:lnTo>
                  <a:lnTo>
                    <a:pt x="0" y="716"/>
                  </a:lnTo>
                  <a:lnTo>
                    <a:pt x="1" y="725"/>
                  </a:lnTo>
                  <a:lnTo>
                    <a:pt x="3" y="734"/>
                  </a:lnTo>
                  <a:lnTo>
                    <a:pt x="8" y="743"/>
                  </a:lnTo>
                  <a:lnTo>
                    <a:pt x="14" y="750"/>
                  </a:lnTo>
                  <a:lnTo>
                    <a:pt x="21" y="756"/>
                  </a:lnTo>
                  <a:lnTo>
                    <a:pt x="29" y="760"/>
                  </a:lnTo>
                  <a:lnTo>
                    <a:pt x="38" y="763"/>
                  </a:lnTo>
                  <a:lnTo>
                    <a:pt x="47" y="764"/>
                  </a:lnTo>
                  <a:lnTo>
                    <a:pt x="970" y="764"/>
                  </a:lnTo>
                  <a:lnTo>
                    <a:pt x="970" y="764"/>
                  </a:lnTo>
                  <a:lnTo>
                    <a:pt x="980" y="763"/>
                  </a:lnTo>
                  <a:lnTo>
                    <a:pt x="988" y="760"/>
                  </a:lnTo>
                  <a:lnTo>
                    <a:pt x="997" y="756"/>
                  </a:lnTo>
                  <a:lnTo>
                    <a:pt x="1003" y="750"/>
                  </a:lnTo>
                  <a:lnTo>
                    <a:pt x="1010" y="743"/>
                  </a:lnTo>
                  <a:lnTo>
                    <a:pt x="1014" y="734"/>
                  </a:lnTo>
                  <a:lnTo>
                    <a:pt x="1016" y="725"/>
                  </a:lnTo>
                  <a:lnTo>
                    <a:pt x="1017" y="716"/>
                  </a:lnTo>
                  <a:lnTo>
                    <a:pt x="1017" y="716"/>
                  </a:lnTo>
                  <a:lnTo>
                    <a:pt x="1016" y="706"/>
                  </a:lnTo>
                  <a:lnTo>
                    <a:pt x="1014" y="698"/>
                  </a:lnTo>
                  <a:lnTo>
                    <a:pt x="1010" y="689"/>
                  </a:lnTo>
                  <a:lnTo>
                    <a:pt x="1003" y="683"/>
                  </a:lnTo>
                  <a:lnTo>
                    <a:pt x="997" y="676"/>
                  </a:lnTo>
                  <a:lnTo>
                    <a:pt x="988" y="672"/>
                  </a:lnTo>
                  <a:lnTo>
                    <a:pt x="980" y="670"/>
                  </a:lnTo>
                  <a:lnTo>
                    <a:pt x="970" y="669"/>
                  </a:lnTo>
                  <a:lnTo>
                    <a:pt x="970" y="6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600">
                <a:solidFill>
                  <a:srgbClr val="1F497D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5935527" y="1774191"/>
            <a:ext cx="495300" cy="3896315"/>
            <a:chOff x="5648960" y="1774190"/>
            <a:chExt cx="495300" cy="3896315"/>
          </a:xfrm>
        </p:grpSpPr>
        <p:sp>
          <p:nvSpPr>
            <p:cNvPr id="77" name="同侧圆角矩形 76"/>
            <p:cNvSpPr/>
            <p:nvPr/>
          </p:nvSpPr>
          <p:spPr>
            <a:xfrm>
              <a:off x="5648960" y="1774190"/>
              <a:ext cx="495300" cy="341884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>
                  <a:solidFill>
                    <a:prstClr val="white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30%</a:t>
              </a:r>
              <a:endParaRPr lang="zh-CN" altLang="en-US" sz="1600" dirty="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8" name="Freeform 59"/>
            <p:cNvSpPr>
              <a:spLocks noEditPoints="1"/>
            </p:cNvSpPr>
            <p:nvPr/>
          </p:nvSpPr>
          <p:spPr bwMode="auto">
            <a:xfrm>
              <a:off x="5795803" y="5348242"/>
              <a:ext cx="201613" cy="322263"/>
            </a:xfrm>
            <a:custGeom>
              <a:avLst/>
              <a:gdLst>
                <a:gd name="T0" fmla="*/ 78 w 636"/>
                <a:gd name="T1" fmla="*/ 0 h 1017"/>
                <a:gd name="T2" fmla="*/ 46 w 636"/>
                <a:gd name="T3" fmla="*/ 10 h 1017"/>
                <a:gd name="T4" fmla="*/ 19 w 636"/>
                <a:gd name="T5" fmla="*/ 33 h 1017"/>
                <a:gd name="T6" fmla="*/ 4 w 636"/>
                <a:gd name="T7" fmla="*/ 63 h 1017"/>
                <a:gd name="T8" fmla="*/ 0 w 636"/>
                <a:gd name="T9" fmla="*/ 926 h 1017"/>
                <a:gd name="T10" fmla="*/ 4 w 636"/>
                <a:gd name="T11" fmla="*/ 952 h 1017"/>
                <a:gd name="T12" fmla="*/ 19 w 636"/>
                <a:gd name="T13" fmla="*/ 983 h 1017"/>
                <a:gd name="T14" fmla="*/ 46 w 636"/>
                <a:gd name="T15" fmla="*/ 1006 h 1017"/>
                <a:gd name="T16" fmla="*/ 78 w 636"/>
                <a:gd name="T17" fmla="*/ 1017 h 1017"/>
                <a:gd name="T18" fmla="*/ 557 w 636"/>
                <a:gd name="T19" fmla="*/ 1017 h 1017"/>
                <a:gd name="T20" fmla="*/ 590 w 636"/>
                <a:gd name="T21" fmla="*/ 1006 h 1017"/>
                <a:gd name="T22" fmla="*/ 616 w 636"/>
                <a:gd name="T23" fmla="*/ 983 h 1017"/>
                <a:gd name="T24" fmla="*/ 632 w 636"/>
                <a:gd name="T25" fmla="*/ 952 h 1017"/>
                <a:gd name="T26" fmla="*/ 636 w 636"/>
                <a:gd name="T27" fmla="*/ 91 h 1017"/>
                <a:gd name="T28" fmla="*/ 632 w 636"/>
                <a:gd name="T29" fmla="*/ 63 h 1017"/>
                <a:gd name="T30" fmla="*/ 616 w 636"/>
                <a:gd name="T31" fmla="*/ 33 h 1017"/>
                <a:gd name="T32" fmla="*/ 590 w 636"/>
                <a:gd name="T33" fmla="*/ 10 h 1017"/>
                <a:gd name="T34" fmla="*/ 557 w 636"/>
                <a:gd name="T35" fmla="*/ 0 h 1017"/>
                <a:gd name="T36" fmla="*/ 572 w 636"/>
                <a:gd name="T37" fmla="*/ 926 h 1017"/>
                <a:gd name="T38" fmla="*/ 565 w 636"/>
                <a:gd name="T39" fmla="*/ 945 h 1017"/>
                <a:gd name="T40" fmla="*/ 548 w 636"/>
                <a:gd name="T41" fmla="*/ 953 h 1017"/>
                <a:gd name="T42" fmla="*/ 78 w 636"/>
                <a:gd name="T43" fmla="*/ 951 h 1017"/>
                <a:gd name="T44" fmla="*/ 65 w 636"/>
                <a:gd name="T45" fmla="*/ 936 h 1017"/>
                <a:gd name="T46" fmla="*/ 572 w 636"/>
                <a:gd name="T47" fmla="*/ 795 h 1017"/>
                <a:gd name="T48" fmla="*/ 63 w 636"/>
                <a:gd name="T49" fmla="*/ 254 h 1017"/>
                <a:gd name="T50" fmla="*/ 63 w 636"/>
                <a:gd name="T51" fmla="*/ 189 h 1017"/>
                <a:gd name="T52" fmla="*/ 65 w 636"/>
                <a:gd name="T53" fmla="*/ 80 h 1017"/>
                <a:gd name="T54" fmla="*/ 78 w 636"/>
                <a:gd name="T55" fmla="*/ 65 h 1017"/>
                <a:gd name="T56" fmla="*/ 548 w 636"/>
                <a:gd name="T57" fmla="*/ 63 h 1017"/>
                <a:gd name="T58" fmla="*/ 565 w 636"/>
                <a:gd name="T59" fmla="*/ 70 h 1017"/>
                <a:gd name="T60" fmla="*/ 572 w 636"/>
                <a:gd name="T61" fmla="*/ 91 h 1017"/>
                <a:gd name="T62" fmla="*/ 327 w 636"/>
                <a:gd name="T63" fmla="*/ 920 h 1017"/>
                <a:gd name="T64" fmla="*/ 357 w 636"/>
                <a:gd name="T65" fmla="*/ 901 h 1017"/>
                <a:gd name="T66" fmla="*/ 366 w 636"/>
                <a:gd name="T67" fmla="*/ 874 h 1017"/>
                <a:gd name="T68" fmla="*/ 352 w 636"/>
                <a:gd name="T69" fmla="*/ 840 h 1017"/>
                <a:gd name="T70" fmla="*/ 318 w 636"/>
                <a:gd name="T71" fmla="*/ 826 h 1017"/>
                <a:gd name="T72" fmla="*/ 291 w 636"/>
                <a:gd name="T73" fmla="*/ 834 h 1017"/>
                <a:gd name="T74" fmla="*/ 271 w 636"/>
                <a:gd name="T75" fmla="*/ 864 h 1017"/>
                <a:gd name="T76" fmla="*/ 274 w 636"/>
                <a:gd name="T77" fmla="*/ 892 h 1017"/>
                <a:gd name="T78" fmla="*/ 299 w 636"/>
                <a:gd name="T79" fmla="*/ 918 h 1017"/>
                <a:gd name="T80" fmla="*/ 382 w 636"/>
                <a:gd name="T81" fmla="*/ 94 h 1017"/>
                <a:gd name="T82" fmla="*/ 241 w 636"/>
                <a:gd name="T83" fmla="*/ 97 h 1017"/>
                <a:gd name="T84" fmla="*/ 225 w 636"/>
                <a:gd name="T85" fmla="*/ 114 h 1017"/>
                <a:gd name="T86" fmla="*/ 223 w 636"/>
                <a:gd name="T87" fmla="*/ 133 h 1017"/>
                <a:gd name="T88" fmla="*/ 236 w 636"/>
                <a:gd name="T89" fmla="*/ 153 h 1017"/>
                <a:gd name="T90" fmla="*/ 382 w 636"/>
                <a:gd name="T91" fmla="*/ 158 h 1017"/>
                <a:gd name="T92" fmla="*/ 399 w 636"/>
                <a:gd name="T93" fmla="*/ 153 h 1017"/>
                <a:gd name="T94" fmla="*/ 413 w 636"/>
                <a:gd name="T95" fmla="*/ 133 h 1017"/>
                <a:gd name="T96" fmla="*/ 411 w 636"/>
                <a:gd name="T97" fmla="*/ 114 h 1017"/>
                <a:gd name="T98" fmla="*/ 394 w 636"/>
                <a:gd name="T99" fmla="*/ 9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6" h="1017">
                  <a:moveTo>
                    <a:pt x="548" y="0"/>
                  </a:moveTo>
                  <a:lnTo>
                    <a:pt x="87" y="0"/>
                  </a:lnTo>
                  <a:lnTo>
                    <a:pt x="87" y="0"/>
                  </a:lnTo>
                  <a:lnTo>
                    <a:pt x="78" y="0"/>
                  </a:lnTo>
                  <a:lnTo>
                    <a:pt x="70" y="1"/>
                  </a:lnTo>
                  <a:lnTo>
                    <a:pt x="61" y="3"/>
                  </a:lnTo>
                  <a:lnTo>
                    <a:pt x="54" y="6"/>
                  </a:lnTo>
                  <a:lnTo>
                    <a:pt x="46" y="10"/>
                  </a:lnTo>
                  <a:lnTo>
                    <a:pt x="39" y="15"/>
                  </a:lnTo>
                  <a:lnTo>
                    <a:pt x="32" y="20"/>
                  </a:lnTo>
                  <a:lnTo>
                    <a:pt x="26" y="26"/>
                  </a:lnTo>
                  <a:lnTo>
                    <a:pt x="19" y="33"/>
                  </a:lnTo>
                  <a:lnTo>
                    <a:pt x="15" y="39"/>
                  </a:lnTo>
                  <a:lnTo>
                    <a:pt x="11" y="47"/>
                  </a:lnTo>
                  <a:lnTo>
                    <a:pt x="6" y="55"/>
                  </a:lnTo>
                  <a:lnTo>
                    <a:pt x="4" y="63"/>
                  </a:lnTo>
                  <a:lnTo>
                    <a:pt x="2" y="73"/>
                  </a:lnTo>
                  <a:lnTo>
                    <a:pt x="0" y="81"/>
                  </a:lnTo>
                  <a:lnTo>
                    <a:pt x="0" y="91"/>
                  </a:lnTo>
                  <a:lnTo>
                    <a:pt x="0" y="926"/>
                  </a:lnTo>
                  <a:lnTo>
                    <a:pt x="0" y="926"/>
                  </a:lnTo>
                  <a:lnTo>
                    <a:pt x="0" y="935"/>
                  </a:lnTo>
                  <a:lnTo>
                    <a:pt x="2" y="944"/>
                  </a:lnTo>
                  <a:lnTo>
                    <a:pt x="4" y="952"/>
                  </a:lnTo>
                  <a:lnTo>
                    <a:pt x="6" y="961"/>
                  </a:lnTo>
                  <a:lnTo>
                    <a:pt x="11" y="968"/>
                  </a:lnTo>
                  <a:lnTo>
                    <a:pt x="15" y="976"/>
                  </a:lnTo>
                  <a:lnTo>
                    <a:pt x="19" y="983"/>
                  </a:lnTo>
                  <a:lnTo>
                    <a:pt x="26" y="990"/>
                  </a:lnTo>
                  <a:lnTo>
                    <a:pt x="32" y="996"/>
                  </a:lnTo>
                  <a:lnTo>
                    <a:pt x="39" y="1002"/>
                  </a:lnTo>
                  <a:lnTo>
                    <a:pt x="46" y="1006"/>
                  </a:lnTo>
                  <a:lnTo>
                    <a:pt x="54" y="1009"/>
                  </a:lnTo>
                  <a:lnTo>
                    <a:pt x="61" y="1012"/>
                  </a:lnTo>
                  <a:lnTo>
                    <a:pt x="70" y="1015"/>
                  </a:lnTo>
                  <a:lnTo>
                    <a:pt x="78" y="1017"/>
                  </a:lnTo>
                  <a:lnTo>
                    <a:pt x="87" y="1017"/>
                  </a:lnTo>
                  <a:lnTo>
                    <a:pt x="548" y="1017"/>
                  </a:lnTo>
                  <a:lnTo>
                    <a:pt x="548" y="1017"/>
                  </a:lnTo>
                  <a:lnTo>
                    <a:pt x="557" y="1017"/>
                  </a:lnTo>
                  <a:lnTo>
                    <a:pt x="567" y="1015"/>
                  </a:lnTo>
                  <a:lnTo>
                    <a:pt x="574" y="1012"/>
                  </a:lnTo>
                  <a:lnTo>
                    <a:pt x="583" y="1009"/>
                  </a:lnTo>
                  <a:lnTo>
                    <a:pt x="590" y="1006"/>
                  </a:lnTo>
                  <a:lnTo>
                    <a:pt x="598" y="1002"/>
                  </a:lnTo>
                  <a:lnTo>
                    <a:pt x="604" y="996"/>
                  </a:lnTo>
                  <a:lnTo>
                    <a:pt x="611" y="990"/>
                  </a:lnTo>
                  <a:lnTo>
                    <a:pt x="616" y="983"/>
                  </a:lnTo>
                  <a:lnTo>
                    <a:pt x="621" y="976"/>
                  </a:lnTo>
                  <a:lnTo>
                    <a:pt x="626" y="968"/>
                  </a:lnTo>
                  <a:lnTo>
                    <a:pt x="629" y="961"/>
                  </a:lnTo>
                  <a:lnTo>
                    <a:pt x="632" y="952"/>
                  </a:lnTo>
                  <a:lnTo>
                    <a:pt x="634" y="944"/>
                  </a:lnTo>
                  <a:lnTo>
                    <a:pt x="635" y="935"/>
                  </a:lnTo>
                  <a:lnTo>
                    <a:pt x="636" y="926"/>
                  </a:lnTo>
                  <a:lnTo>
                    <a:pt x="636" y="91"/>
                  </a:lnTo>
                  <a:lnTo>
                    <a:pt x="636" y="91"/>
                  </a:lnTo>
                  <a:lnTo>
                    <a:pt x="635" y="81"/>
                  </a:lnTo>
                  <a:lnTo>
                    <a:pt x="634" y="73"/>
                  </a:lnTo>
                  <a:lnTo>
                    <a:pt x="632" y="63"/>
                  </a:lnTo>
                  <a:lnTo>
                    <a:pt x="629" y="55"/>
                  </a:lnTo>
                  <a:lnTo>
                    <a:pt x="626" y="47"/>
                  </a:lnTo>
                  <a:lnTo>
                    <a:pt x="621" y="39"/>
                  </a:lnTo>
                  <a:lnTo>
                    <a:pt x="616" y="33"/>
                  </a:lnTo>
                  <a:lnTo>
                    <a:pt x="611" y="26"/>
                  </a:lnTo>
                  <a:lnTo>
                    <a:pt x="604" y="20"/>
                  </a:lnTo>
                  <a:lnTo>
                    <a:pt x="598" y="15"/>
                  </a:lnTo>
                  <a:lnTo>
                    <a:pt x="590" y="10"/>
                  </a:lnTo>
                  <a:lnTo>
                    <a:pt x="583" y="6"/>
                  </a:lnTo>
                  <a:lnTo>
                    <a:pt x="574" y="3"/>
                  </a:lnTo>
                  <a:lnTo>
                    <a:pt x="567" y="1"/>
                  </a:lnTo>
                  <a:lnTo>
                    <a:pt x="557" y="0"/>
                  </a:lnTo>
                  <a:lnTo>
                    <a:pt x="548" y="0"/>
                  </a:lnTo>
                  <a:lnTo>
                    <a:pt x="548" y="0"/>
                  </a:lnTo>
                  <a:close/>
                  <a:moveTo>
                    <a:pt x="572" y="926"/>
                  </a:moveTo>
                  <a:lnTo>
                    <a:pt x="572" y="926"/>
                  </a:lnTo>
                  <a:lnTo>
                    <a:pt x="572" y="931"/>
                  </a:lnTo>
                  <a:lnTo>
                    <a:pt x="571" y="936"/>
                  </a:lnTo>
                  <a:lnTo>
                    <a:pt x="569" y="941"/>
                  </a:lnTo>
                  <a:lnTo>
                    <a:pt x="565" y="945"/>
                  </a:lnTo>
                  <a:lnTo>
                    <a:pt x="562" y="948"/>
                  </a:lnTo>
                  <a:lnTo>
                    <a:pt x="558" y="951"/>
                  </a:lnTo>
                  <a:lnTo>
                    <a:pt x="554" y="952"/>
                  </a:lnTo>
                  <a:lnTo>
                    <a:pt x="548" y="953"/>
                  </a:lnTo>
                  <a:lnTo>
                    <a:pt x="87" y="953"/>
                  </a:lnTo>
                  <a:lnTo>
                    <a:pt x="87" y="953"/>
                  </a:lnTo>
                  <a:lnTo>
                    <a:pt x="83" y="952"/>
                  </a:lnTo>
                  <a:lnTo>
                    <a:pt x="78" y="951"/>
                  </a:lnTo>
                  <a:lnTo>
                    <a:pt x="74" y="948"/>
                  </a:lnTo>
                  <a:lnTo>
                    <a:pt x="71" y="945"/>
                  </a:lnTo>
                  <a:lnTo>
                    <a:pt x="68" y="941"/>
                  </a:lnTo>
                  <a:lnTo>
                    <a:pt x="65" y="936"/>
                  </a:lnTo>
                  <a:lnTo>
                    <a:pt x="64" y="931"/>
                  </a:lnTo>
                  <a:lnTo>
                    <a:pt x="63" y="926"/>
                  </a:lnTo>
                  <a:lnTo>
                    <a:pt x="63" y="795"/>
                  </a:lnTo>
                  <a:lnTo>
                    <a:pt x="572" y="795"/>
                  </a:lnTo>
                  <a:lnTo>
                    <a:pt x="572" y="926"/>
                  </a:lnTo>
                  <a:close/>
                  <a:moveTo>
                    <a:pt x="572" y="730"/>
                  </a:moveTo>
                  <a:lnTo>
                    <a:pt x="63" y="730"/>
                  </a:lnTo>
                  <a:lnTo>
                    <a:pt x="63" y="254"/>
                  </a:lnTo>
                  <a:lnTo>
                    <a:pt x="572" y="254"/>
                  </a:lnTo>
                  <a:lnTo>
                    <a:pt x="572" y="730"/>
                  </a:lnTo>
                  <a:close/>
                  <a:moveTo>
                    <a:pt x="572" y="189"/>
                  </a:moveTo>
                  <a:lnTo>
                    <a:pt x="63" y="189"/>
                  </a:lnTo>
                  <a:lnTo>
                    <a:pt x="63" y="91"/>
                  </a:lnTo>
                  <a:lnTo>
                    <a:pt x="63" y="91"/>
                  </a:lnTo>
                  <a:lnTo>
                    <a:pt x="64" y="85"/>
                  </a:lnTo>
                  <a:lnTo>
                    <a:pt x="65" y="80"/>
                  </a:lnTo>
                  <a:lnTo>
                    <a:pt x="68" y="75"/>
                  </a:lnTo>
                  <a:lnTo>
                    <a:pt x="71" y="70"/>
                  </a:lnTo>
                  <a:lnTo>
                    <a:pt x="74" y="67"/>
                  </a:lnTo>
                  <a:lnTo>
                    <a:pt x="78" y="65"/>
                  </a:lnTo>
                  <a:lnTo>
                    <a:pt x="83" y="63"/>
                  </a:lnTo>
                  <a:lnTo>
                    <a:pt x="87" y="63"/>
                  </a:lnTo>
                  <a:lnTo>
                    <a:pt x="548" y="63"/>
                  </a:lnTo>
                  <a:lnTo>
                    <a:pt x="548" y="63"/>
                  </a:lnTo>
                  <a:lnTo>
                    <a:pt x="554" y="63"/>
                  </a:lnTo>
                  <a:lnTo>
                    <a:pt x="558" y="65"/>
                  </a:lnTo>
                  <a:lnTo>
                    <a:pt x="562" y="67"/>
                  </a:lnTo>
                  <a:lnTo>
                    <a:pt x="565" y="70"/>
                  </a:lnTo>
                  <a:lnTo>
                    <a:pt x="569" y="75"/>
                  </a:lnTo>
                  <a:lnTo>
                    <a:pt x="571" y="80"/>
                  </a:lnTo>
                  <a:lnTo>
                    <a:pt x="572" y="85"/>
                  </a:lnTo>
                  <a:lnTo>
                    <a:pt x="572" y="91"/>
                  </a:lnTo>
                  <a:lnTo>
                    <a:pt x="572" y="189"/>
                  </a:lnTo>
                  <a:close/>
                  <a:moveTo>
                    <a:pt x="318" y="921"/>
                  </a:moveTo>
                  <a:lnTo>
                    <a:pt x="318" y="921"/>
                  </a:lnTo>
                  <a:lnTo>
                    <a:pt x="327" y="920"/>
                  </a:lnTo>
                  <a:lnTo>
                    <a:pt x="337" y="918"/>
                  </a:lnTo>
                  <a:lnTo>
                    <a:pt x="344" y="914"/>
                  </a:lnTo>
                  <a:lnTo>
                    <a:pt x="352" y="907"/>
                  </a:lnTo>
                  <a:lnTo>
                    <a:pt x="357" y="901"/>
                  </a:lnTo>
                  <a:lnTo>
                    <a:pt x="362" y="892"/>
                  </a:lnTo>
                  <a:lnTo>
                    <a:pt x="365" y="884"/>
                  </a:lnTo>
                  <a:lnTo>
                    <a:pt x="366" y="874"/>
                  </a:lnTo>
                  <a:lnTo>
                    <a:pt x="366" y="874"/>
                  </a:lnTo>
                  <a:lnTo>
                    <a:pt x="365" y="864"/>
                  </a:lnTo>
                  <a:lnTo>
                    <a:pt x="362" y="855"/>
                  </a:lnTo>
                  <a:lnTo>
                    <a:pt x="357" y="847"/>
                  </a:lnTo>
                  <a:lnTo>
                    <a:pt x="352" y="840"/>
                  </a:lnTo>
                  <a:lnTo>
                    <a:pt x="344" y="834"/>
                  </a:lnTo>
                  <a:lnTo>
                    <a:pt x="337" y="830"/>
                  </a:lnTo>
                  <a:lnTo>
                    <a:pt x="327" y="827"/>
                  </a:lnTo>
                  <a:lnTo>
                    <a:pt x="318" y="826"/>
                  </a:lnTo>
                  <a:lnTo>
                    <a:pt x="318" y="826"/>
                  </a:lnTo>
                  <a:lnTo>
                    <a:pt x="308" y="827"/>
                  </a:lnTo>
                  <a:lnTo>
                    <a:pt x="299" y="830"/>
                  </a:lnTo>
                  <a:lnTo>
                    <a:pt x="291" y="834"/>
                  </a:lnTo>
                  <a:lnTo>
                    <a:pt x="284" y="840"/>
                  </a:lnTo>
                  <a:lnTo>
                    <a:pt x="278" y="847"/>
                  </a:lnTo>
                  <a:lnTo>
                    <a:pt x="274" y="855"/>
                  </a:lnTo>
                  <a:lnTo>
                    <a:pt x="271" y="864"/>
                  </a:lnTo>
                  <a:lnTo>
                    <a:pt x="270" y="874"/>
                  </a:lnTo>
                  <a:lnTo>
                    <a:pt x="270" y="874"/>
                  </a:lnTo>
                  <a:lnTo>
                    <a:pt x="271" y="884"/>
                  </a:lnTo>
                  <a:lnTo>
                    <a:pt x="274" y="892"/>
                  </a:lnTo>
                  <a:lnTo>
                    <a:pt x="278" y="901"/>
                  </a:lnTo>
                  <a:lnTo>
                    <a:pt x="284" y="907"/>
                  </a:lnTo>
                  <a:lnTo>
                    <a:pt x="291" y="914"/>
                  </a:lnTo>
                  <a:lnTo>
                    <a:pt x="299" y="918"/>
                  </a:lnTo>
                  <a:lnTo>
                    <a:pt x="308" y="920"/>
                  </a:lnTo>
                  <a:lnTo>
                    <a:pt x="318" y="921"/>
                  </a:lnTo>
                  <a:lnTo>
                    <a:pt x="318" y="921"/>
                  </a:lnTo>
                  <a:close/>
                  <a:moveTo>
                    <a:pt x="382" y="94"/>
                  </a:moveTo>
                  <a:lnTo>
                    <a:pt x="254" y="94"/>
                  </a:lnTo>
                  <a:lnTo>
                    <a:pt x="254" y="94"/>
                  </a:lnTo>
                  <a:lnTo>
                    <a:pt x="248" y="95"/>
                  </a:lnTo>
                  <a:lnTo>
                    <a:pt x="241" y="97"/>
                  </a:lnTo>
                  <a:lnTo>
                    <a:pt x="236" y="100"/>
                  </a:lnTo>
                  <a:lnTo>
                    <a:pt x="232" y="104"/>
                  </a:lnTo>
                  <a:lnTo>
                    <a:pt x="228" y="109"/>
                  </a:lnTo>
                  <a:lnTo>
                    <a:pt x="225" y="114"/>
                  </a:lnTo>
                  <a:lnTo>
                    <a:pt x="223" y="120"/>
                  </a:lnTo>
                  <a:lnTo>
                    <a:pt x="222" y="126"/>
                  </a:lnTo>
                  <a:lnTo>
                    <a:pt x="222" y="126"/>
                  </a:lnTo>
                  <a:lnTo>
                    <a:pt x="223" y="133"/>
                  </a:lnTo>
                  <a:lnTo>
                    <a:pt x="225" y="139"/>
                  </a:lnTo>
                  <a:lnTo>
                    <a:pt x="228" y="144"/>
                  </a:lnTo>
                  <a:lnTo>
                    <a:pt x="232" y="149"/>
                  </a:lnTo>
                  <a:lnTo>
                    <a:pt x="236" y="153"/>
                  </a:lnTo>
                  <a:lnTo>
                    <a:pt x="241" y="155"/>
                  </a:lnTo>
                  <a:lnTo>
                    <a:pt x="248" y="157"/>
                  </a:lnTo>
                  <a:lnTo>
                    <a:pt x="254" y="158"/>
                  </a:lnTo>
                  <a:lnTo>
                    <a:pt x="382" y="158"/>
                  </a:lnTo>
                  <a:lnTo>
                    <a:pt x="382" y="158"/>
                  </a:lnTo>
                  <a:lnTo>
                    <a:pt x="388" y="157"/>
                  </a:lnTo>
                  <a:lnTo>
                    <a:pt x="394" y="155"/>
                  </a:lnTo>
                  <a:lnTo>
                    <a:pt x="399" y="153"/>
                  </a:lnTo>
                  <a:lnTo>
                    <a:pt x="405" y="149"/>
                  </a:lnTo>
                  <a:lnTo>
                    <a:pt x="408" y="144"/>
                  </a:lnTo>
                  <a:lnTo>
                    <a:pt x="411" y="139"/>
                  </a:lnTo>
                  <a:lnTo>
                    <a:pt x="413" y="133"/>
                  </a:lnTo>
                  <a:lnTo>
                    <a:pt x="413" y="126"/>
                  </a:lnTo>
                  <a:lnTo>
                    <a:pt x="413" y="126"/>
                  </a:lnTo>
                  <a:lnTo>
                    <a:pt x="413" y="120"/>
                  </a:lnTo>
                  <a:lnTo>
                    <a:pt x="411" y="114"/>
                  </a:lnTo>
                  <a:lnTo>
                    <a:pt x="408" y="109"/>
                  </a:lnTo>
                  <a:lnTo>
                    <a:pt x="405" y="104"/>
                  </a:lnTo>
                  <a:lnTo>
                    <a:pt x="399" y="100"/>
                  </a:lnTo>
                  <a:lnTo>
                    <a:pt x="394" y="97"/>
                  </a:lnTo>
                  <a:lnTo>
                    <a:pt x="388" y="95"/>
                  </a:lnTo>
                  <a:lnTo>
                    <a:pt x="382" y="94"/>
                  </a:lnTo>
                  <a:lnTo>
                    <a:pt x="382" y="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600">
                <a:solidFill>
                  <a:srgbClr val="1F497D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951912" y="1774191"/>
            <a:ext cx="495300" cy="3896315"/>
            <a:chOff x="4665345" y="1774190"/>
            <a:chExt cx="495300" cy="3896315"/>
          </a:xfrm>
        </p:grpSpPr>
        <p:sp>
          <p:nvSpPr>
            <p:cNvPr id="80" name="同侧圆角矩形 79"/>
            <p:cNvSpPr/>
            <p:nvPr/>
          </p:nvSpPr>
          <p:spPr>
            <a:xfrm>
              <a:off x="4665345" y="1774190"/>
              <a:ext cx="495300" cy="341884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>
                  <a:solidFill>
                    <a:prstClr val="white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90%</a:t>
              </a:r>
              <a:endParaRPr lang="zh-CN" altLang="en-US" sz="1600" dirty="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1" name="Freeform 60"/>
            <p:cNvSpPr>
              <a:spLocks noEditPoints="1"/>
            </p:cNvSpPr>
            <p:nvPr/>
          </p:nvSpPr>
          <p:spPr bwMode="auto">
            <a:xfrm>
              <a:off x="4772661" y="5348242"/>
              <a:ext cx="282575" cy="322263"/>
            </a:xfrm>
            <a:custGeom>
              <a:avLst/>
              <a:gdLst>
                <a:gd name="T0" fmla="*/ 88 w 891"/>
                <a:gd name="T1" fmla="*/ 0 h 1017"/>
                <a:gd name="T2" fmla="*/ 61 w 891"/>
                <a:gd name="T3" fmla="*/ 3 h 1017"/>
                <a:gd name="T4" fmla="*/ 39 w 891"/>
                <a:gd name="T5" fmla="*/ 15 h 1017"/>
                <a:gd name="T6" fmla="*/ 20 w 891"/>
                <a:gd name="T7" fmla="*/ 33 h 1017"/>
                <a:gd name="T8" fmla="*/ 7 w 891"/>
                <a:gd name="T9" fmla="*/ 55 h 1017"/>
                <a:gd name="T10" fmla="*/ 1 w 891"/>
                <a:gd name="T11" fmla="*/ 81 h 1017"/>
                <a:gd name="T12" fmla="*/ 0 w 891"/>
                <a:gd name="T13" fmla="*/ 926 h 1017"/>
                <a:gd name="T14" fmla="*/ 4 w 891"/>
                <a:gd name="T15" fmla="*/ 952 h 1017"/>
                <a:gd name="T16" fmla="*/ 15 w 891"/>
                <a:gd name="T17" fmla="*/ 976 h 1017"/>
                <a:gd name="T18" fmla="*/ 32 w 891"/>
                <a:gd name="T19" fmla="*/ 996 h 1017"/>
                <a:gd name="T20" fmla="*/ 54 w 891"/>
                <a:gd name="T21" fmla="*/ 1009 h 1017"/>
                <a:gd name="T22" fmla="*/ 78 w 891"/>
                <a:gd name="T23" fmla="*/ 1017 h 1017"/>
                <a:gd name="T24" fmla="*/ 804 w 891"/>
                <a:gd name="T25" fmla="*/ 1017 h 1017"/>
                <a:gd name="T26" fmla="*/ 829 w 891"/>
                <a:gd name="T27" fmla="*/ 1012 h 1017"/>
                <a:gd name="T28" fmla="*/ 852 w 891"/>
                <a:gd name="T29" fmla="*/ 1002 h 1017"/>
                <a:gd name="T30" fmla="*/ 871 w 891"/>
                <a:gd name="T31" fmla="*/ 983 h 1017"/>
                <a:gd name="T32" fmla="*/ 884 w 891"/>
                <a:gd name="T33" fmla="*/ 961 h 1017"/>
                <a:gd name="T34" fmla="*/ 891 w 891"/>
                <a:gd name="T35" fmla="*/ 935 h 1017"/>
                <a:gd name="T36" fmla="*/ 891 w 891"/>
                <a:gd name="T37" fmla="*/ 91 h 1017"/>
                <a:gd name="T38" fmla="*/ 886 w 891"/>
                <a:gd name="T39" fmla="*/ 63 h 1017"/>
                <a:gd name="T40" fmla="*/ 875 w 891"/>
                <a:gd name="T41" fmla="*/ 39 h 1017"/>
                <a:gd name="T42" fmla="*/ 858 w 891"/>
                <a:gd name="T43" fmla="*/ 20 h 1017"/>
                <a:gd name="T44" fmla="*/ 837 w 891"/>
                <a:gd name="T45" fmla="*/ 6 h 1017"/>
                <a:gd name="T46" fmla="*/ 812 w 891"/>
                <a:gd name="T47" fmla="*/ 0 h 1017"/>
                <a:gd name="T48" fmla="*/ 827 w 891"/>
                <a:gd name="T49" fmla="*/ 926 h 1017"/>
                <a:gd name="T50" fmla="*/ 825 w 891"/>
                <a:gd name="T51" fmla="*/ 936 h 1017"/>
                <a:gd name="T52" fmla="*/ 816 w 891"/>
                <a:gd name="T53" fmla="*/ 948 h 1017"/>
                <a:gd name="T54" fmla="*/ 804 w 891"/>
                <a:gd name="T55" fmla="*/ 953 h 1017"/>
                <a:gd name="T56" fmla="*/ 83 w 891"/>
                <a:gd name="T57" fmla="*/ 952 h 1017"/>
                <a:gd name="T58" fmla="*/ 71 w 891"/>
                <a:gd name="T59" fmla="*/ 945 h 1017"/>
                <a:gd name="T60" fmla="*/ 64 w 891"/>
                <a:gd name="T61" fmla="*/ 931 h 1017"/>
                <a:gd name="T62" fmla="*/ 827 w 891"/>
                <a:gd name="T63" fmla="*/ 795 h 1017"/>
                <a:gd name="T64" fmla="*/ 63 w 891"/>
                <a:gd name="T65" fmla="*/ 730 h 1017"/>
                <a:gd name="T66" fmla="*/ 827 w 891"/>
                <a:gd name="T67" fmla="*/ 730 h 1017"/>
                <a:gd name="T68" fmla="*/ 63 w 891"/>
                <a:gd name="T69" fmla="*/ 91 h 1017"/>
                <a:gd name="T70" fmla="*/ 65 w 891"/>
                <a:gd name="T71" fmla="*/ 80 h 1017"/>
                <a:gd name="T72" fmla="*/ 74 w 891"/>
                <a:gd name="T73" fmla="*/ 67 h 1017"/>
                <a:gd name="T74" fmla="*/ 88 w 891"/>
                <a:gd name="T75" fmla="*/ 63 h 1017"/>
                <a:gd name="T76" fmla="*/ 808 w 891"/>
                <a:gd name="T77" fmla="*/ 63 h 1017"/>
                <a:gd name="T78" fmla="*/ 820 w 891"/>
                <a:gd name="T79" fmla="*/ 70 h 1017"/>
                <a:gd name="T80" fmla="*/ 826 w 891"/>
                <a:gd name="T81" fmla="*/ 85 h 1017"/>
                <a:gd name="T82" fmla="*/ 445 w 891"/>
                <a:gd name="T83" fmla="*/ 921 h 1017"/>
                <a:gd name="T84" fmla="*/ 463 w 891"/>
                <a:gd name="T85" fmla="*/ 918 h 1017"/>
                <a:gd name="T86" fmla="*/ 485 w 891"/>
                <a:gd name="T87" fmla="*/ 901 h 1017"/>
                <a:gd name="T88" fmla="*/ 494 w 891"/>
                <a:gd name="T89" fmla="*/ 874 h 1017"/>
                <a:gd name="T90" fmla="*/ 489 w 891"/>
                <a:gd name="T91" fmla="*/ 855 h 1017"/>
                <a:gd name="T92" fmla="*/ 472 w 891"/>
                <a:gd name="T93" fmla="*/ 834 h 1017"/>
                <a:gd name="T94" fmla="*/ 445 w 891"/>
                <a:gd name="T95" fmla="*/ 826 h 1017"/>
                <a:gd name="T96" fmla="*/ 427 w 891"/>
                <a:gd name="T97" fmla="*/ 830 h 1017"/>
                <a:gd name="T98" fmla="*/ 406 w 891"/>
                <a:gd name="T99" fmla="*/ 847 h 1017"/>
                <a:gd name="T100" fmla="*/ 398 w 891"/>
                <a:gd name="T101" fmla="*/ 874 h 1017"/>
                <a:gd name="T102" fmla="*/ 401 w 891"/>
                <a:gd name="T103" fmla="*/ 892 h 1017"/>
                <a:gd name="T104" fmla="*/ 418 w 891"/>
                <a:gd name="T105" fmla="*/ 914 h 1017"/>
                <a:gd name="T106" fmla="*/ 445 w 891"/>
                <a:gd name="T107" fmla="*/ 921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1" h="1017">
                  <a:moveTo>
                    <a:pt x="804" y="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78" y="0"/>
                  </a:lnTo>
                  <a:lnTo>
                    <a:pt x="70" y="1"/>
                  </a:lnTo>
                  <a:lnTo>
                    <a:pt x="61" y="3"/>
                  </a:lnTo>
                  <a:lnTo>
                    <a:pt x="54" y="6"/>
                  </a:lnTo>
                  <a:lnTo>
                    <a:pt x="46" y="10"/>
                  </a:lnTo>
                  <a:lnTo>
                    <a:pt x="39" y="15"/>
                  </a:lnTo>
                  <a:lnTo>
                    <a:pt x="32" y="20"/>
                  </a:lnTo>
                  <a:lnTo>
                    <a:pt x="26" y="26"/>
                  </a:lnTo>
                  <a:lnTo>
                    <a:pt x="20" y="33"/>
                  </a:lnTo>
                  <a:lnTo>
                    <a:pt x="15" y="39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3"/>
                  </a:lnTo>
                  <a:lnTo>
                    <a:pt x="2" y="73"/>
                  </a:lnTo>
                  <a:lnTo>
                    <a:pt x="1" y="81"/>
                  </a:lnTo>
                  <a:lnTo>
                    <a:pt x="0" y="91"/>
                  </a:lnTo>
                  <a:lnTo>
                    <a:pt x="0" y="926"/>
                  </a:lnTo>
                  <a:lnTo>
                    <a:pt x="0" y="926"/>
                  </a:lnTo>
                  <a:lnTo>
                    <a:pt x="1" y="935"/>
                  </a:lnTo>
                  <a:lnTo>
                    <a:pt x="2" y="944"/>
                  </a:lnTo>
                  <a:lnTo>
                    <a:pt x="4" y="952"/>
                  </a:lnTo>
                  <a:lnTo>
                    <a:pt x="7" y="961"/>
                  </a:lnTo>
                  <a:lnTo>
                    <a:pt x="11" y="968"/>
                  </a:lnTo>
                  <a:lnTo>
                    <a:pt x="15" y="976"/>
                  </a:lnTo>
                  <a:lnTo>
                    <a:pt x="20" y="983"/>
                  </a:lnTo>
                  <a:lnTo>
                    <a:pt x="26" y="990"/>
                  </a:lnTo>
                  <a:lnTo>
                    <a:pt x="32" y="996"/>
                  </a:lnTo>
                  <a:lnTo>
                    <a:pt x="39" y="1002"/>
                  </a:lnTo>
                  <a:lnTo>
                    <a:pt x="46" y="1006"/>
                  </a:lnTo>
                  <a:lnTo>
                    <a:pt x="54" y="1009"/>
                  </a:lnTo>
                  <a:lnTo>
                    <a:pt x="61" y="1012"/>
                  </a:lnTo>
                  <a:lnTo>
                    <a:pt x="70" y="1015"/>
                  </a:lnTo>
                  <a:lnTo>
                    <a:pt x="78" y="1017"/>
                  </a:lnTo>
                  <a:lnTo>
                    <a:pt x="88" y="1017"/>
                  </a:lnTo>
                  <a:lnTo>
                    <a:pt x="804" y="1017"/>
                  </a:lnTo>
                  <a:lnTo>
                    <a:pt x="804" y="1017"/>
                  </a:lnTo>
                  <a:lnTo>
                    <a:pt x="812" y="1017"/>
                  </a:lnTo>
                  <a:lnTo>
                    <a:pt x="821" y="1015"/>
                  </a:lnTo>
                  <a:lnTo>
                    <a:pt x="829" y="1012"/>
                  </a:lnTo>
                  <a:lnTo>
                    <a:pt x="837" y="1009"/>
                  </a:lnTo>
                  <a:lnTo>
                    <a:pt x="844" y="1006"/>
                  </a:lnTo>
                  <a:lnTo>
                    <a:pt x="852" y="1002"/>
                  </a:lnTo>
                  <a:lnTo>
                    <a:pt x="858" y="996"/>
                  </a:lnTo>
                  <a:lnTo>
                    <a:pt x="865" y="990"/>
                  </a:lnTo>
                  <a:lnTo>
                    <a:pt x="871" y="983"/>
                  </a:lnTo>
                  <a:lnTo>
                    <a:pt x="875" y="976"/>
                  </a:lnTo>
                  <a:lnTo>
                    <a:pt x="880" y="968"/>
                  </a:lnTo>
                  <a:lnTo>
                    <a:pt x="884" y="961"/>
                  </a:lnTo>
                  <a:lnTo>
                    <a:pt x="886" y="952"/>
                  </a:lnTo>
                  <a:lnTo>
                    <a:pt x="888" y="944"/>
                  </a:lnTo>
                  <a:lnTo>
                    <a:pt x="891" y="935"/>
                  </a:lnTo>
                  <a:lnTo>
                    <a:pt x="891" y="926"/>
                  </a:lnTo>
                  <a:lnTo>
                    <a:pt x="891" y="91"/>
                  </a:lnTo>
                  <a:lnTo>
                    <a:pt x="891" y="91"/>
                  </a:lnTo>
                  <a:lnTo>
                    <a:pt x="891" y="81"/>
                  </a:lnTo>
                  <a:lnTo>
                    <a:pt x="888" y="73"/>
                  </a:lnTo>
                  <a:lnTo>
                    <a:pt x="886" y="63"/>
                  </a:lnTo>
                  <a:lnTo>
                    <a:pt x="884" y="55"/>
                  </a:lnTo>
                  <a:lnTo>
                    <a:pt x="880" y="47"/>
                  </a:lnTo>
                  <a:lnTo>
                    <a:pt x="875" y="39"/>
                  </a:lnTo>
                  <a:lnTo>
                    <a:pt x="871" y="33"/>
                  </a:lnTo>
                  <a:lnTo>
                    <a:pt x="865" y="26"/>
                  </a:lnTo>
                  <a:lnTo>
                    <a:pt x="858" y="20"/>
                  </a:lnTo>
                  <a:lnTo>
                    <a:pt x="852" y="15"/>
                  </a:lnTo>
                  <a:lnTo>
                    <a:pt x="844" y="10"/>
                  </a:lnTo>
                  <a:lnTo>
                    <a:pt x="837" y="6"/>
                  </a:lnTo>
                  <a:lnTo>
                    <a:pt x="829" y="3"/>
                  </a:lnTo>
                  <a:lnTo>
                    <a:pt x="821" y="1"/>
                  </a:lnTo>
                  <a:lnTo>
                    <a:pt x="812" y="0"/>
                  </a:lnTo>
                  <a:lnTo>
                    <a:pt x="804" y="0"/>
                  </a:lnTo>
                  <a:lnTo>
                    <a:pt x="804" y="0"/>
                  </a:lnTo>
                  <a:close/>
                  <a:moveTo>
                    <a:pt x="827" y="926"/>
                  </a:moveTo>
                  <a:lnTo>
                    <a:pt x="827" y="926"/>
                  </a:lnTo>
                  <a:lnTo>
                    <a:pt x="826" y="931"/>
                  </a:lnTo>
                  <a:lnTo>
                    <a:pt x="825" y="936"/>
                  </a:lnTo>
                  <a:lnTo>
                    <a:pt x="823" y="941"/>
                  </a:lnTo>
                  <a:lnTo>
                    <a:pt x="820" y="945"/>
                  </a:lnTo>
                  <a:lnTo>
                    <a:pt x="816" y="948"/>
                  </a:lnTo>
                  <a:lnTo>
                    <a:pt x="812" y="951"/>
                  </a:lnTo>
                  <a:lnTo>
                    <a:pt x="808" y="952"/>
                  </a:lnTo>
                  <a:lnTo>
                    <a:pt x="804" y="953"/>
                  </a:lnTo>
                  <a:lnTo>
                    <a:pt x="88" y="953"/>
                  </a:lnTo>
                  <a:lnTo>
                    <a:pt x="88" y="953"/>
                  </a:lnTo>
                  <a:lnTo>
                    <a:pt x="83" y="952"/>
                  </a:lnTo>
                  <a:lnTo>
                    <a:pt x="78" y="951"/>
                  </a:lnTo>
                  <a:lnTo>
                    <a:pt x="74" y="948"/>
                  </a:lnTo>
                  <a:lnTo>
                    <a:pt x="71" y="945"/>
                  </a:lnTo>
                  <a:lnTo>
                    <a:pt x="68" y="941"/>
                  </a:lnTo>
                  <a:lnTo>
                    <a:pt x="65" y="936"/>
                  </a:lnTo>
                  <a:lnTo>
                    <a:pt x="64" y="931"/>
                  </a:lnTo>
                  <a:lnTo>
                    <a:pt x="63" y="926"/>
                  </a:lnTo>
                  <a:lnTo>
                    <a:pt x="63" y="795"/>
                  </a:lnTo>
                  <a:lnTo>
                    <a:pt x="827" y="795"/>
                  </a:lnTo>
                  <a:lnTo>
                    <a:pt x="827" y="926"/>
                  </a:lnTo>
                  <a:close/>
                  <a:moveTo>
                    <a:pt x="827" y="730"/>
                  </a:moveTo>
                  <a:lnTo>
                    <a:pt x="63" y="730"/>
                  </a:lnTo>
                  <a:lnTo>
                    <a:pt x="63" y="189"/>
                  </a:lnTo>
                  <a:lnTo>
                    <a:pt x="827" y="189"/>
                  </a:lnTo>
                  <a:lnTo>
                    <a:pt x="827" y="730"/>
                  </a:lnTo>
                  <a:close/>
                  <a:moveTo>
                    <a:pt x="827" y="126"/>
                  </a:moveTo>
                  <a:lnTo>
                    <a:pt x="63" y="126"/>
                  </a:lnTo>
                  <a:lnTo>
                    <a:pt x="63" y="91"/>
                  </a:lnTo>
                  <a:lnTo>
                    <a:pt x="63" y="91"/>
                  </a:lnTo>
                  <a:lnTo>
                    <a:pt x="64" y="85"/>
                  </a:lnTo>
                  <a:lnTo>
                    <a:pt x="65" y="80"/>
                  </a:lnTo>
                  <a:lnTo>
                    <a:pt x="68" y="75"/>
                  </a:lnTo>
                  <a:lnTo>
                    <a:pt x="71" y="70"/>
                  </a:lnTo>
                  <a:lnTo>
                    <a:pt x="74" y="67"/>
                  </a:lnTo>
                  <a:lnTo>
                    <a:pt x="78" y="65"/>
                  </a:lnTo>
                  <a:lnTo>
                    <a:pt x="83" y="63"/>
                  </a:lnTo>
                  <a:lnTo>
                    <a:pt x="88" y="63"/>
                  </a:lnTo>
                  <a:lnTo>
                    <a:pt x="804" y="63"/>
                  </a:lnTo>
                  <a:lnTo>
                    <a:pt x="804" y="63"/>
                  </a:lnTo>
                  <a:lnTo>
                    <a:pt x="808" y="63"/>
                  </a:lnTo>
                  <a:lnTo>
                    <a:pt x="812" y="65"/>
                  </a:lnTo>
                  <a:lnTo>
                    <a:pt x="816" y="67"/>
                  </a:lnTo>
                  <a:lnTo>
                    <a:pt x="820" y="70"/>
                  </a:lnTo>
                  <a:lnTo>
                    <a:pt x="823" y="75"/>
                  </a:lnTo>
                  <a:lnTo>
                    <a:pt x="825" y="80"/>
                  </a:lnTo>
                  <a:lnTo>
                    <a:pt x="826" y="85"/>
                  </a:lnTo>
                  <a:lnTo>
                    <a:pt x="827" y="91"/>
                  </a:lnTo>
                  <a:lnTo>
                    <a:pt x="827" y="126"/>
                  </a:lnTo>
                  <a:close/>
                  <a:moveTo>
                    <a:pt x="445" y="921"/>
                  </a:moveTo>
                  <a:lnTo>
                    <a:pt x="445" y="921"/>
                  </a:lnTo>
                  <a:lnTo>
                    <a:pt x="455" y="920"/>
                  </a:lnTo>
                  <a:lnTo>
                    <a:pt x="463" y="918"/>
                  </a:lnTo>
                  <a:lnTo>
                    <a:pt x="472" y="914"/>
                  </a:lnTo>
                  <a:lnTo>
                    <a:pt x="480" y="907"/>
                  </a:lnTo>
                  <a:lnTo>
                    <a:pt x="485" y="901"/>
                  </a:lnTo>
                  <a:lnTo>
                    <a:pt x="489" y="892"/>
                  </a:lnTo>
                  <a:lnTo>
                    <a:pt x="492" y="884"/>
                  </a:lnTo>
                  <a:lnTo>
                    <a:pt x="494" y="874"/>
                  </a:lnTo>
                  <a:lnTo>
                    <a:pt x="494" y="874"/>
                  </a:lnTo>
                  <a:lnTo>
                    <a:pt x="492" y="864"/>
                  </a:lnTo>
                  <a:lnTo>
                    <a:pt x="489" y="855"/>
                  </a:lnTo>
                  <a:lnTo>
                    <a:pt x="485" y="847"/>
                  </a:lnTo>
                  <a:lnTo>
                    <a:pt x="480" y="840"/>
                  </a:lnTo>
                  <a:lnTo>
                    <a:pt x="472" y="834"/>
                  </a:lnTo>
                  <a:lnTo>
                    <a:pt x="463" y="830"/>
                  </a:lnTo>
                  <a:lnTo>
                    <a:pt x="455" y="827"/>
                  </a:lnTo>
                  <a:lnTo>
                    <a:pt x="445" y="826"/>
                  </a:lnTo>
                  <a:lnTo>
                    <a:pt x="445" y="826"/>
                  </a:lnTo>
                  <a:lnTo>
                    <a:pt x="436" y="827"/>
                  </a:lnTo>
                  <a:lnTo>
                    <a:pt x="427" y="830"/>
                  </a:lnTo>
                  <a:lnTo>
                    <a:pt x="418" y="834"/>
                  </a:lnTo>
                  <a:lnTo>
                    <a:pt x="412" y="840"/>
                  </a:lnTo>
                  <a:lnTo>
                    <a:pt x="406" y="847"/>
                  </a:lnTo>
                  <a:lnTo>
                    <a:pt x="401" y="855"/>
                  </a:lnTo>
                  <a:lnTo>
                    <a:pt x="399" y="864"/>
                  </a:lnTo>
                  <a:lnTo>
                    <a:pt x="398" y="874"/>
                  </a:lnTo>
                  <a:lnTo>
                    <a:pt x="398" y="874"/>
                  </a:lnTo>
                  <a:lnTo>
                    <a:pt x="399" y="884"/>
                  </a:lnTo>
                  <a:lnTo>
                    <a:pt x="401" y="892"/>
                  </a:lnTo>
                  <a:lnTo>
                    <a:pt x="406" y="901"/>
                  </a:lnTo>
                  <a:lnTo>
                    <a:pt x="412" y="907"/>
                  </a:lnTo>
                  <a:lnTo>
                    <a:pt x="418" y="914"/>
                  </a:lnTo>
                  <a:lnTo>
                    <a:pt x="427" y="918"/>
                  </a:lnTo>
                  <a:lnTo>
                    <a:pt x="436" y="920"/>
                  </a:lnTo>
                  <a:lnTo>
                    <a:pt x="445" y="921"/>
                  </a:lnTo>
                  <a:lnTo>
                    <a:pt x="445" y="9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600">
                <a:solidFill>
                  <a:srgbClr val="1F497D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2001067" y="1774191"/>
            <a:ext cx="495300" cy="3896315"/>
            <a:chOff x="1714500" y="1774190"/>
            <a:chExt cx="495300" cy="3896315"/>
          </a:xfrm>
        </p:grpSpPr>
        <p:sp>
          <p:nvSpPr>
            <p:cNvPr id="83" name="同侧圆角矩形 82"/>
            <p:cNvSpPr/>
            <p:nvPr/>
          </p:nvSpPr>
          <p:spPr>
            <a:xfrm>
              <a:off x="1714500" y="1774190"/>
              <a:ext cx="495300" cy="341884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>
                  <a:solidFill>
                    <a:prstClr val="white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60%</a:t>
              </a:r>
              <a:endParaRPr lang="zh-CN" altLang="en-US" sz="1600" dirty="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4" name="Freeform 106"/>
            <p:cNvSpPr>
              <a:spLocks noEditPoints="1"/>
            </p:cNvSpPr>
            <p:nvPr/>
          </p:nvSpPr>
          <p:spPr bwMode="auto">
            <a:xfrm>
              <a:off x="1801018" y="5348242"/>
              <a:ext cx="322263" cy="322263"/>
            </a:xfrm>
            <a:custGeom>
              <a:avLst/>
              <a:gdLst>
                <a:gd name="T0" fmla="*/ 951 w 1018"/>
                <a:gd name="T1" fmla="*/ 126 h 1017"/>
                <a:gd name="T2" fmla="*/ 908 w 1018"/>
                <a:gd name="T3" fmla="*/ 46 h 1017"/>
                <a:gd name="T4" fmla="*/ 828 w 1018"/>
                <a:gd name="T5" fmla="*/ 3 h 1017"/>
                <a:gd name="T6" fmla="*/ 127 w 1018"/>
                <a:gd name="T7" fmla="*/ 3 h 1017"/>
                <a:gd name="T8" fmla="*/ 47 w 1018"/>
                <a:gd name="T9" fmla="*/ 46 h 1017"/>
                <a:gd name="T10" fmla="*/ 4 w 1018"/>
                <a:gd name="T11" fmla="*/ 126 h 1017"/>
                <a:gd name="T12" fmla="*/ 4 w 1018"/>
                <a:gd name="T13" fmla="*/ 890 h 1017"/>
                <a:gd name="T14" fmla="*/ 47 w 1018"/>
                <a:gd name="T15" fmla="*/ 971 h 1017"/>
                <a:gd name="T16" fmla="*/ 127 w 1018"/>
                <a:gd name="T17" fmla="*/ 1013 h 1017"/>
                <a:gd name="T18" fmla="*/ 828 w 1018"/>
                <a:gd name="T19" fmla="*/ 1013 h 1017"/>
                <a:gd name="T20" fmla="*/ 908 w 1018"/>
                <a:gd name="T21" fmla="*/ 971 h 1017"/>
                <a:gd name="T22" fmla="*/ 951 w 1018"/>
                <a:gd name="T23" fmla="*/ 890 h 1017"/>
                <a:gd name="T24" fmla="*/ 993 w 1018"/>
                <a:gd name="T25" fmla="*/ 794 h 1017"/>
                <a:gd name="T26" fmla="*/ 1018 w 1018"/>
                <a:gd name="T27" fmla="*/ 769 h 1017"/>
                <a:gd name="T28" fmla="*/ 1012 w 1018"/>
                <a:gd name="T29" fmla="*/ 618 h 1017"/>
                <a:gd name="T30" fmla="*/ 986 w 1018"/>
                <a:gd name="T31" fmla="*/ 604 h 1017"/>
                <a:gd name="T32" fmla="*/ 71 w 1018"/>
                <a:gd name="T33" fmla="*/ 121 h 1017"/>
                <a:gd name="T34" fmla="*/ 106 w 1018"/>
                <a:gd name="T35" fmla="*/ 79 h 1017"/>
                <a:gd name="T36" fmla="*/ 159 w 1018"/>
                <a:gd name="T37" fmla="*/ 63 h 1017"/>
                <a:gd name="T38" fmla="*/ 832 w 1018"/>
                <a:gd name="T39" fmla="*/ 70 h 1017"/>
                <a:gd name="T40" fmla="*/ 875 w 1018"/>
                <a:gd name="T41" fmla="*/ 105 h 1017"/>
                <a:gd name="T42" fmla="*/ 891 w 1018"/>
                <a:gd name="T43" fmla="*/ 158 h 1017"/>
                <a:gd name="T44" fmla="*/ 827 w 1018"/>
                <a:gd name="T45" fmla="*/ 384 h 1017"/>
                <a:gd name="T46" fmla="*/ 824 w 1018"/>
                <a:gd name="T47" fmla="*/ 145 h 1017"/>
                <a:gd name="T48" fmla="*/ 795 w 1018"/>
                <a:gd name="T49" fmla="*/ 126 h 1017"/>
                <a:gd name="T50" fmla="*/ 118 w 1018"/>
                <a:gd name="T51" fmla="*/ 144 h 1017"/>
                <a:gd name="T52" fmla="*/ 191 w 1018"/>
                <a:gd name="T53" fmla="*/ 254 h 1017"/>
                <a:gd name="T54" fmla="*/ 125 w 1018"/>
                <a:gd name="T55" fmla="*/ 281 h 1017"/>
                <a:gd name="T56" fmla="*/ 96 w 1018"/>
                <a:gd name="T57" fmla="*/ 294 h 1017"/>
                <a:gd name="T58" fmla="*/ 103 w 1018"/>
                <a:gd name="T59" fmla="*/ 248 h 1017"/>
                <a:gd name="T60" fmla="*/ 138 w 1018"/>
                <a:gd name="T61" fmla="*/ 207 h 1017"/>
                <a:gd name="T62" fmla="*/ 191 w 1018"/>
                <a:gd name="T63" fmla="*/ 191 h 1017"/>
                <a:gd name="T64" fmla="*/ 191 w 1018"/>
                <a:gd name="T65" fmla="*/ 380 h 1017"/>
                <a:gd name="T66" fmla="*/ 165 w 1018"/>
                <a:gd name="T67" fmla="*/ 367 h 1017"/>
                <a:gd name="T68" fmla="*/ 161 w 1018"/>
                <a:gd name="T69" fmla="*/ 336 h 1017"/>
                <a:gd name="T70" fmla="*/ 191 w 1018"/>
                <a:gd name="T71" fmla="*/ 317 h 1017"/>
                <a:gd name="T72" fmla="*/ 887 w 1018"/>
                <a:gd name="T73" fmla="*/ 886 h 1017"/>
                <a:gd name="T74" fmla="*/ 856 w 1018"/>
                <a:gd name="T75" fmla="*/ 932 h 1017"/>
                <a:gd name="T76" fmla="*/ 805 w 1018"/>
                <a:gd name="T77" fmla="*/ 953 h 1017"/>
                <a:gd name="T78" fmla="*/ 131 w 1018"/>
                <a:gd name="T79" fmla="*/ 949 h 1017"/>
                <a:gd name="T80" fmla="*/ 85 w 1018"/>
                <a:gd name="T81" fmla="*/ 919 h 1017"/>
                <a:gd name="T82" fmla="*/ 65 w 1018"/>
                <a:gd name="T83" fmla="*/ 868 h 1017"/>
                <a:gd name="T84" fmla="*/ 96 w 1018"/>
                <a:gd name="T85" fmla="*/ 431 h 1017"/>
                <a:gd name="T86" fmla="*/ 795 w 1018"/>
                <a:gd name="T87" fmla="*/ 445 h 1017"/>
                <a:gd name="T88" fmla="*/ 841 w 1018"/>
                <a:gd name="T89" fmla="*/ 456 h 1017"/>
                <a:gd name="T90" fmla="*/ 879 w 1018"/>
                <a:gd name="T91" fmla="*/ 494 h 1017"/>
                <a:gd name="T92" fmla="*/ 891 w 1018"/>
                <a:gd name="T93" fmla="*/ 604 h 1017"/>
                <a:gd name="T94" fmla="*/ 695 w 1018"/>
                <a:gd name="T95" fmla="*/ 611 h 1017"/>
                <a:gd name="T96" fmla="*/ 653 w 1018"/>
                <a:gd name="T97" fmla="*/ 645 h 1017"/>
                <a:gd name="T98" fmla="*/ 637 w 1018"/>
                <a:gd name="T99" fmla="*/ 699 h 1017"/>
                <a:gd name="T100" fmla="*/ 647 w 1018"/>
                <a:gd name="T101" fmla="*/ 744 h 1017"/>
                <a:gd name="T102" fmla="*/ 686 w 1018"/>
                <a:gd name="T103" fmla="*/ 783 h 1017"/>
                <a:gd name="T104" fmla="*/ 891 w 1018"/>
                <a:gd name="T105" fmla="*/ 795 h 1017"/>
                <a:gd name="T106" fmla="*/ 719 w 1018"/>
                <a:gd name="T107" fmla="*/ 728 h 1017"/>
                <a:gd name="T108" fmla="*/ 700 w 1018"/>
                <a:gd name="T109" fmla="*/ 699 h 1017"/>
                <a:gd name="T110" fmla="*/ 714 w 1018"/>
                <a:gd name="T111" fmla="*/ 672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18" h="1017">
                  <a:moveTo>
                    <a:pt x="986" y="604"/>
                  </a:moveTo>
                  <a:lnTo>
                    <a:pt x="954" y="604"/>
                  </a:lnTo>
                  <a:lnTo>
                    <a:pt x="954" y="158"/>
                  </a:lnTo>
                  <a:lnTo>
                    <a:pt x="954" y="158"/>
                  </a:lnTo>
                  <a:lnTo>
                    <a:pt x="953" y="142"/>
                  </a:lnTo>
                  <a:lnTo>
                    <a:pt x="951" y="126"/>
                  </a:lnTo>
                  <a:lnTo>
                    <a:pt x="947" y="111"/>
                  </a:lnTo>
                  <a:lnTo>
                    <a:pt x="941" y="96"/>
                  </a:lnTo>
                  <a:lnTo>
                    <a:pt x="935" y="82"/>
                  </a:lnTo>
                  <a:lnTo>
                    <a:pt x="927" y="69"/>
                  </a:lnTo>
                  <a:lnTo>
                    <a:pt x="918" y="58"/>
                  </a:lnTo>
                  <a:lnTo>
                    <a:pt x="908" y="46"/>
                  </a:lnTo>
                  <a:lnTo>
                    <a:pt x="896" y="36"/>
                  </a:lnTo>
                  <a:lnTo>
                    <a:pt x="885" y="26"/>
                  </a:lnTo>
                  <a:lnTo>
                    <a:pt x="871" y="19"/>
                  </a:lnTo>
                  <a:lnTo>
                    <a:pt x="858" y="11"/>
                  </a:lnTo>
                  <a:lnTo>
                    <a:pt x="843" y="6"/>
                  </a:lnTo>
                  <a:lnTo>
                    <a:pt x="828" y="3"/>
                  </a:lnTo>
                  <a:lnTo>
                    <a:pt x="812" y="0"/>
                  </a:lnTo>
                  <a:lnTo>
                    <a:pt x="795" y="0"/>
                  </a:lnTo>
                  <a:lnTo>
                    <a:pt x="159" y="0"/>
                  </a:lnTo>
                  <a:lnTo>
                    <a:pt x="159" y="0"/>
                  </a:lnTo>
                  <a:lnTo>
                    <a:pt x="143" y="0"/>
                  </a:lnTo>
                  <a:lnTo>
                    <a:pt x="127" y="3"/>
                  </a:lnTo>
                  <a:lnTo>
                    <a:pt x="112" y="6"/>
                  </a:lnTo>
                  <a:lnTo>
                    <a:pt x="97" y="11"/>
                  </a:lnTo>
                  <a:lnTo>
                    <a:pt x="83" y="19"/>
                  </a:lnTo>
                  <a:lnTo>
                    <a:pt x="70" y="26"/>
                  </a:lnTo>
                  <a:lnTo>
                    <a:pt x="58" y="36"/>
                  </a:lnTo>
                  <a:lnTo>
                    <a:pt x="47" y="46"/>
                  </a:lnTo>
                  <a:lnTo>
                    <a:pt x="37" y="58"/>
                  </a:lnTo>
                  <a:lnTo>
                    <a:pt x="27" y="69"/>
                  </a:lnTo>
                  <a:lnTo>
                    <a:pt x="20" y="82"/>
                  </a:lnTo>
                  <a:lnTo>
                    <a:pt x="12" y="96"/>
                  </a:lnTo>
                  <a:lnTo>
                    <a:pt x="7" y="111"/>
                  </a:lnTo>
                  <a:lnTo>
                    <a:pt x="4" y="126"/>
                  </a:lnTo>
                  <a:lnTo>
                    <a:pt x="1" y="142"/>
                  </a:lnTo>
                  <a:lnTo>
                    <a:pt x="0" y="158"/>
                  </a:lnTo>
                  <a:lnTo>
                    <a:pt x="0" y="858"/>
                  </a:lnTo>
                  <a:lnTo>
                    <a:pt x="0" y="858"/>
                  </a:lnTo>
                  <a:lnTo>
                    <a:pt x="1" y="874"/>
                  </a:lnTo>
                  <a:lnTo>
                    <a:pt x="4" y="890"/>
                  </a:lnTo>
                  <a:lnTo>
                    <a:pt x="7" y="905"/>
                  </a:lnTo>
                  <a:lnTo>
                    <a:pt x="12" y="920"/>
                  </a:lnTo>
                  <a:lnTo>
                    <a:pt x="20" y="934"/>
                  </a:lnTo>
                  <a:lnTo>
                    <a:pt x="27" y="947"/>
                  </a:lnTo>
                  <a:lnTo>
                    <a:pt x="37" y="959"/>
                  </a:lnTo>
                  <a:lnTo>
                    <a:pt x="47" y="971"/>
                  </a:lnTo>
                  <a:lnTo>
                    <a:pt x="58" y="980"/>
                  </a:lnTo>
                  <a:lnTo>
                    <a:pt x="70" y="990"/>
                  </a:lnTo>
                  <a:lnTo>
                    <a:pt x="83" y="997"/>
                  </a:lnTo>
                  <a:lnTo>
                    <a:pt x="97" y="1005"/>
                  </a:lnTo>
                  <a:lnTo>
                    <a:pt x="112" y="1010"/>
                  </a:lnTo>
                  <a:lnTo>
                    <a:pt x="127" y="1013"/>
                  </a:lnTo>
                  <a:lnTo>
                    <a:pt x="143" y="1017"/>
                  </a:lnTo>
                  <a:lnTo>
                    <a:pt x="159" y="1017"/>
                  </a:lnTo>
                  <a:lnTo>
                    <a:pt x="795" y="1017"/>
                  </a:lnTo>
                  <a:lnTo>
                    <a:pt x="795" y="1017"/>
                  </a:lnTo>
                  <a:lnTo>
                    <a:pt x="812" y="1017"/>
                  </a:lnTo>
                  <a:lnTo>
                    <a:pt x="828" y="1013"/>
                  </a:lnTo>
                  <a:lnTo>
                    <a:pt x="843" y="1010"/>
                  </a:lnTo>
                  <a:lnTo>
                    <a:pt x="858" y="1005"/>
                  </a:lnTo>
                  <a:lnTo>
                    <a:pt x="871" y="997"/>
                  </a:lnTo>
                  <a:lnTo>
                    <a:pt x="885" y="990"/>
                  </a:lnTo>
                  <a:lnTo>
                    <a:pt x="896" y="980"/>
                  </a:lnTo>
                  <a:lnTo>
                    <a:pt x="908" y="971"/>
                  </a:lnTo>
                  <a:lnTo>
                    <a:pt x="918" y="959"/>
                  </a:lnTo>
                  <a:lnTo>
                    <a:pt x="927" y="947"/>
                  </a:lnTo>
                  <a:lnTo>
                    <a:pt x="935" y="934"/>
                  </a:lnTo>
                  <a:lnTo>
                    <a:pt x="941" y="920"/>
                  </a:lnTo>
                  <a:lnTo>
                    <a:pt x="947" y="905"/>
                  </a:lnTo>
                  <a:lnTo>
                    <a:pt x="951" y="890"/>
                  </a:lnTo>
                  <a:lnTo>
                    <a:pt x="953" y="874"/>
                  </a:lnTo>
                  <a:lnTo>
                    <a:pt x="954" y="858"/>
                  </a:lnTo>
                  <a:lnTo>
                    <a:pt x="954" y="795"/>
                  </a:lnTo>
                  <a:lnTo>
                    <a:pt x="986" y="795"/>
                  </a:lnTo>
                  <a:lnTo>
                    <a:pt x="986" y="795"/>
                  </a:lnTo>
                  <a:lnTo>
                    <a:pt x="993" y="794"/>
                  </a:lnTo>
                  <a:lnTo>
                    <a:pt x="998" y="791"/>
                  </a:lnTo>
                  <a:lnTo>
                    <a:pt x="1004" y="789"/>
                  </a:lnTo>
                  <a:lnTo>
                    <a:pt x="1009" y="785"/>
                  </a:lnTo>
                  <a:lnTo>
                    <a:pt x="1012" y="781"/>
                  </a:lnTo>
                  <a:lnTo>
                    <a:pt x="1015" y="775"/>
                  </a:lnTo>
                  <a:lnTo>
                    <a:pt x="1018" y="769"/>
                  </a:lnTo>
                  <a:lnTo>
                    <a:pt x="1018" y="762"/>
                  </a:lnTo>
                  <a:lnTo>
                    <a:pt x="1018" y="636"/>
                  </a:lnTo>
                  <a:lnTo>
                    <a:pt x="1018" y="636"/>
                  </a:lnTo>
                  <a:lnTo>
                    <a:pt x="1018" y="629"/>
                  </a:lnTo>
                  <a:lnTo>
                    <a:pt x="1015" y="623"/>
                  </a:lnTo>
                  <a:lnTo>
                    <a:pt x="1012" y="618"/>
                  </a:lnTo>
                  <a:lnTo>
                    <a:pt x="1009" y="613"/>
                  </a:lnTo>
                  <a:lnTo>
                    <a:pt x="1004" y="609"/>
                  </a:lnTo>
                  <a:lnTo>
                    <a:pt x="998" y="606"/>
                  </a:lnTo>
                  <a:lnTo>
                    <a:pt x="993" y="605"/>
                  </a:lnTo>
                  <a:lnTo>
                    <a:pt x="986" y="604"/>
                  </a:lnTo>
                  <a:lnTo>
                    <a:pt x="986" y="604"/>
                  </a:lnTo>
                  <a:close/>
                  <a:moveTo>
                    <a:pt x="64" y="158"/>
                  </a:moveTo>
                  <a:lnTo>
                    <a:pt x="64" y="158"/>
                  </a:lnTo>
                  <a:lnTo>
                    <a:pt x="65" y="149"/>
                  </a:lnTo>
                  <a:lnTo>
                    <a:pt x="66" y="139"/>
                  </a:lnTo>
                  <a:lnTo>
                    <a:pt x="68" y="130"/>
                  </a:lnTo>
                  <a:lnTo>
                    <a:pt x="71" y="121"/>
                  </a:lnTo>
                  <a:lnTo>
                    <a:pt x="76" y="113"/>
                  </a:lnTo>
                  <a:lnTo>
                    <a:pt x="80" y="105"/>
                  </a:lnTo>
                  <a:lnTo>
                    <a:pt x="85" y="97"/>
                  </a:lnTo>
                  <a:lnTo>
                    <a:pt x="92" y="91"/>
                  </a:lnTo>
                  <a:lnTo>
                    <a:pt x="99" y="84"/>
                  </a:lnTo>
                  <a:lnTo>
                    <a:pt x="106" y="79"/>
                  </a:lnTo>
                  <a:lnTo>
                    <a:pt x="114" y="75"/>
                  </a:lnTo>
                  <a:lnTo>
                    <a:pt x="122" y="70"/>
                  </a:lnTo>
                  <a:lnTo>
                    <a:pt x="131" y="67"/>
                  </a:lnTo>
                  <a:lnTo>
                    <a:pt x="140" y="65"/>
                  </a:lnTo>
                  <a:lnTo>
                    <a:pt x="150" y="63"/>
                  </a:lnTo>
                  <a:lnTo>
                    <a:pt x="159" y="63"/>
                  </a:lnTo>
                  <a:lnTo>
                    <a:pt x="795" y="63"/>
                  </a:lnTo>
                  <a:lnTo>
                    <a:pt x="795" y="63"/>
                  </a:lnTo>
                  <a:lnTo>
                    <a:pt x="805" y="63"/>
                  </a:lnTo>
                  <a:lnTo>
                    <a:pt x="815" y="65"/>
                  </a:lnTo>
                  <a:lnTo>
                    <a:pt x="823" y="67"/>
                  </a:lnTo>
                  <a:lnTo>
                    <a:pt x="832" y="70"/>
                  </a:lnTo>
                  <a:lnTo>
                    <a:pt x="841" y="75"/>
                  </a:lnTo>
                  <a:lnTo>
                    <a:pt x="849" y="79"/>
                  </a:lnTo>
                  <a:lnTo>
                    <a:pt x="856" y="84"/>
                  </a:lnTo>
                  <a:lnTo>
                    <a:pt x="863" y="91"/>
                  </a:lnTo>
                  <a:lnTo>
                    <a:pt x="868" y="97"/>
                  </a:lnTo>
                  <a:lnTo>
                    <a:pt x="875" y="105"/>
                  </a:lnTo>
                  <a:lnTo>
                    <a:pt x="879" y="113"/>
                  </a:lnTo>
                  <a:lnTo>
                    <a:pt x="883" y="121"/>
                  </a:lnTo>
                  <a:lnTo>
                    <a:pt x="887" y="130"/>
                  </a:lnTo>
                  <a:lnTo>
                    <a:pt x="889" y="139"/>
                  </a:lnTo>
                  <a:lnTo>
                    <a:pt x="890" y="149"/>
                  </a:lnTo>
                  <a:lnTo>
                    <a:pt x="891" y="158"/>
                  </a:lnTo>
                  <a:lnTo>
                    <a:pt x="891" y="414"/>
                  </a:lnTo>
                  <a:lnTo>
                    <a:pt x="891" y="414"/>
                  </a:lnTo>
                  <a:lnTo>
                    <a:pt x="876" y="404"/>
                  </a:lnTo>
                  <a:lnTo>
                    <a:pt x="861" y="395"/>
                  </a:lnTo>
                  <a:lnTo>
                    <a:pt x="844" y="389"/>
                  </a:lnTo>
                  <a:lnTo>
                    <a:pt x="827" y="384"/>
                  </a:lnTo>
                  <a:lnTo>
                    <a:pt x="827" y="384"/>
                  </a:lnTo>
                  <a:lnTo>
                    <a:pt x="828" y="380"/>
                  </a:lnTo>
                  <a:lnTo>
                    <a:pt x="828" y="158"/>
                  </a:lnTo>
                  <a:lnTo>
                    <a:pt x="828" y="158"/>
                  </a:lnTo>
                  <a:lnTo>
                    <a:pt x="827" y="152"/>
                  </a:lnTo>
                  <a:lnTo>
                    <a:pt x="824" y="145"/>
                  </a:lnTo>
                  <a:lnTo>
                    <a:pt x="821" y="140"/>
                  </a:lnTo>
                  <a:lnTo>
                    <a:pt x="818" y="136"/>
                  </a:lnTo>
                  <a:lnTo>
                    <a:pt x="813" y="132"/>
                  </a:lnTo>
                  <a:lnTo>
                    <a:pt x="807" y="129"/>
                  </a:lnTo>
                  <a:lnTo>
                    <a:pt x="802" y="127"/>
                  </a:lnTo>
                  <a:lnTo>
                    <a:pt x="795" y="126"/>
                  </a:lnTo>
                  <a:lnTo>
                    <a:pt x="191" y="126"/>
                  </a:lnTo>
                  <a:lnTo>
                    <a:pt x="191" y="126"/>
                  </a:lnTo>
                  <a:lnTo>
                    <a:pt x="172" y="127"/>
                  </a:lnTo>
                  <a:lnTo>
                    <a:pt x="153" y="132"/>
                  </a:lnTo>
                  <a:lnTo>
                    <a:pt x="136" y="137"/>
                  </a:lnTo>
                  <a:lnTo>
                    <a:pt x="118" y="144"/>
                  </a:lnTo>
                  <a:lnTo>
                    <a:pt x="103" y="153"/>
                  </a:lnTo>
                  <a:lnTo>
                    <a:pt x="88" y="165"/>
                  </a:lnTo>
                  <a:lnTo>
                    <a:pt x="76" y="177"/>
                  </a:lnTo>
                  <a:lnTo>
                    <a:pt x="64" y="191"/>
                  </a:lnTo>
                  <a:lnTo>
                    <a:pt x="64" y="158"/>
                  </a:lnTo>
                  <a:close/>
                  <a:moveTo>
                    <a:pt x="191" y="254"/>
                  </a:moveTo>
                  <a:lnTo>
                    <a:pt x="191" y="254"/>
                  </a:lnTo>
                  <a:lnTo>
                    <a:pt x="176" y="255"/>
                  </a:lnTo>
                  <a:lnTo>
                    <a:pt x="161" y="258"/>
                  </a:lnTo>
                  <a:lnTo>
                    <a:pt x="148" y="265"/>
                  </a:lnTo>
                  <a:lnTo>
                    <a:pt x="136" y="272"/>
                  </a:lnTo>
                  <a:lnTo>
                    <a:pt x="125" y="281"/>
                  </a:lnTo>
                  <a:lnTo>
                    <a:pt x="115" y="291"/>
                  </a:lnTo>
                  <a:lnTo>
                    <a:pt x="108" y="304"/>
                  </a:lnTo>
                  <a:lnTo>
                    <a:pt x="101" y="317"/>
                  </a:lnTo>
                  <a:lnTo>
                    <a:pt x="101" y="317"/>
                  </a:lnTo>
                  <a:lnTo>
                    <a:pt x="97" y="302"/>
                  </a:lnTo>
                  <a:lnTo>
                    <a:pt x="96" y="294"/>
                  </a:lnTo>
                  <a:lnTo>
                    <a:pt x="96" y="286"/>
                  </a:lnTo>
                  <a:lnTo>
                    <a:pt x="96" y="286"/>
                  </a:lnTo>
                  <a:lnTo>
                    <a:pt x="96" y="275"/>
                  </a:lnTo>
                  <a:lnTo>
                    <a:pt x="98" y="267"/>
                  </a:lnTo>
                  <a:lnTo>
                    <a:pt x="100" y="257"/>
                  </a:lnTo>
                  <a:lnTo>
                    <a:pt x="103" y="248"/>
                  </a:lnTo>
                  <a:lnTo>
                    <a:pt x="108" y="240"/>
                  </a:lnTo>
                  <a:lnTo>
                    <a:pt x="112" y="232"/>
                  </a:lnTo>
                  <a:lnTo>
                    <a:pt x="117" y="225"/>
                  </a:lnTo>
                  <a:lnTo>
                    <a:pt x="124" y="218"/>
                  </a:lnTo>
                  <a:lnTo>
                    <a:pt x="130" y="212"/>
                  </a:lnTo>
                  <a:lnTo>
                    <a:pt x="138" y="207"/>
                  </a:lnTo>
                  <a:lnTo>
                    <a:pt x="145" y="201"/>
                  </a:lnTo>
                  <a:lnTo>
                    <a:pt x="154" y="198"/>
                  </a:lnTo>
                  <a:lnTo>
                    <a:pt x="162" y="195"/>
                  </a:lnTo>
                  <a:lnTo>
                    <a:pt x="172" y="192"/>
                  </a:lnTo>
                  <a:lnTo>
                    <a:pt x="182" y="191"/>
                  </a:lnTo>
                  <a:lnTo>
                    <a:pt x="191" y="191"/>
                  </a:lnTo>
                  <a:lnTo>
                    <a:pt x="763" y="191"/>
                  </a:lnTo>
                  <a:lnTo>
                    <a:pt x="763" y="254"/>
                  </a:lnTo>
                  <a:lnTo>
                    <a:pt x="191" y="254"/>
                  </a:lnTo>
                  <a:close/>
                  <a:moveTo>
                    <a:pt x="763" y="317"/>
                  </a:moveTo>
                  <a:lnTo>
                    <a:pt x="763" y="380"/>
                  </a:lnTo>
                  <a:lnTo>
                    <a:pt x="191" y="380"/>
                  </a:lnTo>
                  <a:lnTo>
                    <a:pt x="191" y="380"/>
                  </a:lnTo>
                  <a:lnTo>
                    <a:pt x="185" y="380"/>
                  </a:lnTo>
                  <a:lnTo>
                    <a:pt x="179" y="378"/>
                  </a:lnTo>
                  <a:lnTo>
                    <a:pt x="173" y="375"/>
                  </a:lnTo>
                  <a:lnTo>
                    <a:pt x="169" y="372"/>
                  </a:lnTo>
                  <a:lnTo>
                    <a:pt x="165" y="367"/>
                  </a:lnTo>
                  <a:lnTo>
                    <a:pt x="161" y="361"/>
                  </a:lnTo>
                  <a:lnTo>
                    <a:pt x="160" y="356"/>
                  </a:lnTo>
                  <a:lnTo>
                    <a:pt x="159" y="349"/>
                  </a:lnTo>
                  <a:lnTo>
                    <a:pt x="159" y="349"/>
                  </a:lnTo>
                  <a:lnTo>
                    <a:pt x="160" y="343"/>
                  </a:lnTo>
                  <a:lnTo>
                    <a:pt x="161" y="336"/>
                  </a:lnTo>
                  <a:lnTo>
                    <a:pt x="165" y="331"/>
                  </a:lnTo>
                  <a:lnTo>
                    <a:pt x="169" y="327"/>
                  </a:lnTo>
                  <a:lnTo>
                    <a:pt x="173" y="323"/>
                  </a:lnTo>
                  <a:lnTo>
                    <a:pt x="179" y="319"/>
                  </a:lnTo>
                  <a:lnTo>
                    <a:pt x="185" y="318"/>
                  </a:lnTo>
                  <a:lnTo>
                    <a:pt x="191" y="317"/>
                  </a:lnTo>
                  <a:lnTo>
                    <a:pt x="763" y="317"/>
                  </a:lnTo>
                  <a:close/>
                  <a:moveTo>
                    <a:pt x="891" y="858"/>
                  </a:moveTo>
                  <a:lnTo>
                    <a:pt x="891" y="858"/>
                  </a:lnTo>
                  <a:lnTo>
                    <a:pt x="890" y="868"/>
                  </a:lnTo>
                  <a:lnTo>
                    <a:pt x="889" y="877"/>
                  </a:lnTo>
                  <a:lnTo>
                    <a:pt x="887" y="886"/>
                  </a:lnTo>
                  <a:lnTo>
                    <a:pt x="883" y="895"/>
                  </a:lnTo>
                  <a:lnTo>
                    <a:pt x="879" y="903"/>
                  </a:lnTo>
                  <a:lnTo>
                    <a:pt x="875" y="912"/>
                  </a:lnTo>
                  <a:lnTo>
                    <a:pt x="868" y="919"/>
                  </a:lnTo>
                  <a:lnTo>
                    <a:pt x="863" y="926"/>
                  </a:lnTo>
                  <a:lnTo>
                    <a:pt x="856" y="932"/>
                  </a:lnTo>
                  <a:lnTo>
                    <a:pt x="849" y="937"/>
                  </a:lnTo>
                  <a:lnTo>
                    <a:pt x="841" y="942"/>
                  </a:lnTo>
                  <a:lnTo>
                    <a:pt x="832" y="946"/>
                  </a:lnTo>
                  <a:lnTo>
                    <a:pt x="823" y="949"/>
                  </a:lnTo>
                  <a:lnTo>
                    <a:pt x="815" y="951"/>
                  </a:lnTo>
                  <a:lnTo>
                    <a:pt x="805" y="953"/>
                  </a:lnTo>
                  <a:lnTo>
                    <a:pt x="795" y="953"/>
                  </a:lnTo>
                  <a:lnTo>
                    <a:pt x="159" y="953"/>
                  </a:lnTo>
                  <a:lnTo>
                    <a:pt x="159" y="953"/>
                  </a:lnTo>
                  <a:lnTo>
                    <a:pt x="150" y="953"/>
                  </a:lnTo>
                  <a:lnTo>
                    <a:pt x="140" y="951"/>
                  </a:lnTo>
                  <a:lnTo>
                    <a:pt x="131" y="949"/>
                  </a:lnTo>
                  <a:lnTo>
                    <a:pt x="122" y="946"/>
                  </a:lnTo>
                  <a:lnTo>
                    <a:pt x="114" y="942"/>
                  </a:lnTo>
                  <a:lnTo>
                    <a:pt x="106" y="937"/>
                  </a:lnTo>
                  <a:lnTo>
                    <a:pt x="99" y="932"/>
                  </a:lnTo>
                  <a:lnTo>
                    <a:pt x="92" y="926"/>
                  </a:lnTo>
                  <a:lnTo>
                    <a:pt x="85" y="919"/>
                  </a:lnTo>
                  <a:lnTo>
                    <a:pt x="80" y="912"/>
                  </a:lnTo>
                  <a:lnTo>
                    <a:pt x="76" y="903"/>
                  </a:lnTo>
                  <a:lnTo>
                    <a:pt x="71" y="895"/>
                  </a:lnTo>
                  <a:lnTo>
                    <a:pt x="68" y="886"/>
                  </a:lnTo>
                  <a:lnTo>
                    <a:pt x="66" y="877"/>
                  </a:lnTo>
                  <a:lnTo>
                    <a:pt x="65" y="868"/>
                  </a:lnTo>
                  <a:lnTo>
                    <a:pt x="64" y="858"/>
                  </a:lnTo>
                  <a:lnTo>
                    <a:pt x="64" y="412"/>
                  </a:lnTo>
                  <a:lnTo>
                    <a:pt x="64" y="412"/>
                  </a:lnTo>
                  <a:lnTo>
                    <a:pt x="74" y="419"/>
                  </a:lnTo>
                  <a:lnTo>
                    <a:pt x="85" y="426"/>
                  </a:lnTo>
                  <a:lnTo>
                    <a:pt x="96" y="431"/>
                  </a:lnTo>
                  <a:lnTo>
                    <a:pt x="108" y="436"/>
                  </a:lnTo>
                  <a:lnTo>
                    <a:pt x="121" y="439"/>
                  </a:lnTo>
                  <a:lnTo>
                    <a:pt x="133" y="443"/>
                  </a:lnTo>
                  <a:lnTo>
                    <a:pt x="146" y="444"/>
                  </a:lnTo>
                  <a:lnTo>
                    <a:pt x="159" y="445"/>
                  </a:lnTo>
                  <a:lnTo>
                    <a:pt x="795" y="445"/>
                  </a:lnTo>
                  <a:lnTo>
                    <a:pt x="795" y="445"/>
                  </a:lnTo>
                  <a:lnTo>
                    <a:pt x="805" y="445"/>
                  </a:lnTo>
                  <a:lnTo>
                    <a:pt x="815" y="447"/>
                  </a:lnTo>
                  <a:lnTo>
                    <a:pt x="823" y="449"/>
                  </a:lnTo>
                  <a:lnTo>
                    <a:pt x="832" y="452"/>
                  </a:lnTo>
                  <a:lnTo>
                    <a:pt x="841" y="456"/>
                  </a:lnTo>
                  <a:lnTo>
                    <a:pt x="849" y="461"/>
                  </a:lnTo>
                  <a:lnTo>
                    <a:pt x="856" y="466"/>
                  </a:lnTo>
                  <a:lnTo>
                    <a:pt x="863" y="473"/>
                  </a:lnTo>
                  <a:lnTo>
                    <a:pt x="868" y="479"/>
                  </a:lnTo>
                  <a:lnTo>
                    <a:pt x="875" y="487"/>
                  </a:lnTo>
                  <a:lnTo>
                    <a:pt x="879" y="494"/>
                  </a:lnTo>
                  <a:lnTo>
                    <a:pt x="883" y="503"/>
                  </a:lnTo>
                  <a:lnTo>
                    <a:pt x="887" y="511"/>
                  </a:lnTo>
                  <a:lnTo>
                    <a:pt x="889" y="521"/>
                  </a:lnTo>
                  <a:lnTo>
                    <a:pt x="890" y="531"/>
                  </a:lnTo>
                  <a:lnTo>
                    <a:pt x="891" y="540"/>
                  </a:lnTo>
                  <a:lnTo>
                    <a:pt x="891" y="604"/>
                  </a:lnTo>
                  <a:lnTo>
                    <a:pt x="732" y="604"/>
                  </a:lnTo>
                  <a:lnTo>
                    <a:pt x="732" y="604"/>
                  </a:lnTo>
                  <a:lnTo>
                    <a:pt x="723" y="604"/>
                  </a:lnTo>
                  <a:lnTo>
                    <a:pt x="713" y="606"/>
                  </a:lnTo>
                  <a:lnTo>
                    <a:pt x="703" y="608"/>
                  </a:lnTo>
                  <a:lnTo>
                    <a:pt x="695" y="611"/>
                  </a:lnTo>
                  <a:lnTo>
                    <a:pt x="686" y="615"/>
                  </a:lnTo>
                  <a:lnTo>
                    <a:pt x="679" y="620"/>
                  </a:lnTo>
                  <a:lnTo>
                    <a:pt x="671" y="625"/>
                  </a:lnTo>
                  <a:lnTo>
                    <a:pt x="665" y="632"/>
                  </a:lnTo>
                  <a:lnTo>
                    <a:pt x="658" y="638"/>
                  </a:lnTo>
                  <a:lnTo>
                    <a:pt x="653" y="645"/>
                  </a:lnTo>
                  <a:lnTo>
                    <a:pt x="647" y="654"/>
                  </a:lnTo>
                  <a:lnTo>
                    <a:pt x="644" y="662"/>
                  </a:lnTo>
                  <a:lnTo>
                    <a:pt x="641" y="670"/>
                  </a:lnTo>
                  <a:lnTo>
                    <a:pt x="638" y="680"/>
                  </a:lnTo>
                  <a:lnTo>
                    <a:pt x="637" y="689"/>
                  </a:lnTo>
                  <a:lnTo>
                    <a:pt x="637" y="699"/>
                  </a:lnTo>
                  <a:lnTo>
                    <a:pt x="637" y="699"/>
                  </a:lnTo>
                  <a:lnTo>
                    <a:pt x="637" y="709"/>
                  </a:lnTo>
                  <a:lnTo>
                    <a:pt x="638" y="718"/>
                  </a:lnTo>
                  <a:lnTo>
                    <a:pt x="641" y="727"/>
                  </a:lnTo>
                  <a:lnTo>
                    <a:pt x="644" y="736"/>
                  </a:lnTo>
                  <a:lnTo>
                    <a:pt x="647" y="744"/>
                  </a:lnTo>
                  <a:lnTo>
                    <a:pt x="653" y="753"/>
                  </a:lnTo>
                  <a:lnTo>
                    <a:pt x="658" y="759"/>
                  </a:lnTo>
                  <a:lnTo>
                    <a:pt x="665" y="767"/>
                  </a:lnTo>
                  <a:lnTo>
                    <a:pt x="671" y="772"/>
                  </a:lnTo>
                  <a:lnTo>
                    <a:pt x="679" y="779"/>
                  </a:lnTo>
                  <a:lnTo>
                    <a:pt x="686" y="783"/>
                  </a:lnTo>
                  <a:lnTo>
                    <a:pt x="695" y="787"/>
                  </a:lnTo>
                  <a:lnTo>
                    <a:pt x="703" y="790"/>
                  </a:lnTo>
                  <a:lnTo>
                    <a:pt x="713" y="792"/>
                  </a:lnTo>
                  <a:lnTo>
                    <a:pt x="723" y="794"/>
                  </a:lnTo>
                  <a:lnTo>
                    <a:pt x="732" y="795"/>
                  </a:lnTo>
                  <a:lnTo>
                    <a:pt x="891" y="795"/>
                  </a:lnTo>
                  <a:lnTo>
                    <a:pt x="891" y="858"/>
                  </a:lnTo>
                  <a:close/>
                  <a:moveTo>
                    <a:pt x="954" y="731"/>
                  </a:moveTo>
                  <a:lnTo>
                    <a:pt x="732" y="731"/>
                  </a:lnTo>
                  <a:lnTo>
                    <a:pt x="732" y="731"/>
                  </a:lnTo>
                  <a:lnTo>
                    <a:pt x="726" y="730"/>
                  </a:lnTo>
                  <a:lnTo>
                    <a:pt x="719" y="728"/>
                  </a:lnTo>
                  <a:lnTo>
                    <a:pt x="714" y="725"/>
                  </a:lnTo>
                  <a:lnTo>
                    <a:pt x="710" y="722"/>
                  </a:lnTo>
                  <a:lnTo>
                    <a:pt x="705" y="716"/>
                  </a:lnTo>
                  <a:lnTo>
                    <a:pt x="702" y="711"/>
                  </a:lnTo>
                  <a:lnTo>
                    <a:pt x="701" y="706"/>
                  </a:lnTo>
                  <a:lnTo>
                    <a:pt x="700" y="699"/>
                  </a:lnTo>
                  <a:lnTo>
                    <a:pt x="700" y="699"/>
                  </a:lnTo>
                  <a:lnTo>
                    <a:pt x="701" y="693"/>
                  </a:lnTo>
                  <a:lnTo>
                    <a:pt x="702" y="686"/>
                  </a:lnTo>
                  <a:lnTo>
                    <a:pt x="705" y="681"/>
                  </a:lnTo>
                  <a:lnTo>
                    <a:pt x="710" y="677"/>
                  </a:lnTo>
                  <a:lnTo>
                    <a:pt x="714" y="672"/>
                  </a:lnTo>
                  <a:lnTo>
                    <a:pt x="719" y="670"/>
                  </a:lnTo>
                  <a:lnTo>
                    <a:pt x="726" y="668"/>
                  </a:lnTo>
                  <a:lnTo>
                    <a:pt x="732" y="667"/>
                  </a:lnTo>
                  <a:lnTo>
                    <a:pt x="954" y="667"/>
                  </a:lnTo>
                  <a:lnTo>
                    <a:pt x="954" y="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600">
                <a:solidFill>
                  <a:srgbClr val="1F497D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017452" y="1774191"/>
            <a:ext cx="495300" cy="3896315"/>
            <a:chOff x="730885" y="1774190"/>
            <a:chExt cx="495300" cy="3896315"/>
          </a:xfrm>
        </p:grpSpPr>
        <p:sp>
          <p:nvSpPr>
            <p:cNvPr id="86" name="同侧圆角矩形 85"/>
            <p:cNvSpPr/>
            <p:nvPr/>
          </p:nvSpPr>
          <p:spPr>
            <a:xfrm>
              <a:off x="730885" y="1774190"/>
              <a:ext cx="495300" cy="341884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>
                  <a:solidFill>
                    <a:prstClr val="white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30%</a:t>
              </a:r>
              <a:endParaRPr lang="zh-CN" altLang="en-US" sz="1600" dirty="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7" name="Freeform 115"/>
            <p:cNvSpPr>
              <a:spLocks noEditPoints="1"/>
            </p:cNvSpPr>
            <p:nvPr/>
          </p:nvSpPr>
          <p:spPr bwMode="auto">
            <a:xfrm>
              <a:off x="820737" y="5348242"/>
              <a:ext cx="323850" cy="322263"/>
            </a:xfrm>
            <a:custGeom>
              <a:avLst/>
              <a:gdLst>
                <a:gd name="T0" fmla="*/ 789 w 1018"/>
                <a:gd name="T1" fmla="*/ 69 h 1017"/>
                <a:gd name="T2" fmla="*/ 765 w 1018"/>
                <a:gd name="T3" fmla="*/ 25 h 1017"/>
                <a:gd name="T4" fmla="*/ 719 w 1018"/>
                <a:gd name="T5" fmla="*/ 1 h 1017"/>
                <a:gd name="T6" fmla="*/ 73 w 1018"/>
                <a:gd name="T7" fmla="*/ 1 h 1017"/>
                <a:gd name="T8" fmla="*/ 27 w 1018"/>
                <a:gd name="T9" fmla="*/ 25 h 1017"/>
                <a:gd name="T10" fmla="*/ 2 w 1018"/>
                <a:gd name="T11" fmla="*/ 69 h 1017"/>
                <a:gd name="T12" fmla="*/ 2 w 1018"/>
                <a:gd name="T13" fmla="*/ 716 h 1017"/>
                <a:gd name="T14" fmla="*/ 28 w 1018"/>
                <a:gd name="T15" fmla="*/ 766 h 1017"/>
                <a:gd name="T16" fmla="*/ 67 w 1018"/>
                <a:gd name="T17" fmla="*/ 789 h 1017"/>
                <a:gd name="T18" fmla="*/ 115 w 1018"/>
                <a:gd name="T19" fmla="*/ 791 h 1017"/>
                <a:gd name="T20" fmla="*/ 163 w 1018"/>
                <a:gd name="T21" fmla="*/ 766 h 1017"/>
                <a:gd name="T22" fmla="*/ 263 w 1018"/>
                <a:gd name="T23" fmla="*/ 745 h 1017"/>
                <a:gd name="T24" fmla="*/ 589 w 1018"/>
                <a:gd name="T25" fmla="*/ 763 h 1017"/>
                <a:gd name="T26" fmla="*/ 634 w 1018"/>
                <a:gd name="T27" fmla="*/ 777 h 1017"/>
                <a:gd name="T28" fmla="*/ 870 w 1018"/>
                <a:gd name="T29" fmla="*/ 1001 h 1017"/>
                <a:gd name="T30" fmla="*/ 923 w 1018"/>
                <a:gd name="T31" fmla="*/ 1017 h 1017"/>
                <a:gd name="T32" fmla="*/ 968 w 1018"/>
                <a:gd name="T33" fmla="*/ 1006 h 1017"/>
                <a:gd name="T34" fmla="*/ 1002 w 1018"/>
                <a:gd name="T35" fmla="*/ 975 h 1017"/>
                <a:gd name="T36" fmla="*/ 1018 w 1018"/>
                <a:gd name="T37" fmla="*/ 921 h 1017"/>
                <a:gd name="T38" fmla="*/ 1011 w 1018"/>
                <a:gd name="T39" fmla="*/ 276 h 1017"/>
                <a:gd name="T40" fmla="*/ 977 w 1018"/>
                <a:gd name="T41" fmla="*/ 238 h 1017"/>
                <a:gd name="T42" fmla="*/ 927 w 1018"/>
                <a:gd name="T43" fmla="*/ 223 h 1017"/>
                <a:gd name="T44" fmla="*/ 102 w 1018"/>
                <a:gd name="T45" fmla="*/ 729 h 1017"/>
                <a:gd name="T46" fmla="*/ 73 w 1018"/>
                <a:gd name="T47" fmla="*/ 721 h 1017"/>
                <a:gd name="T48" fmla="*/ 64 w 1018"/>
                <a:gd name="T49" fmla="*/ 86 h 1017"/>
                <a:gd name="T50" fmla="*/ 80 w 1018"/>
                <a:gd name="T51" fmla="*/ 65 h 1017"/>
                <a:gd name="T52" fmla="*/ 711 w 1018"/>
                <a:gd name="T53" fmla="*/ 65 h 1017"/>
                <a:gd name="T54" fmla="*/ 727 w 1018"/>
                <a:gd name="T55" fmla="*/ 86 h 1017"/>
                <a:gd name="T56" fmla="*/ 720 w 1018"/>
                <a:gd name="T57" fmla="*/ 470 h 1017"/>
                <a:gd name="T58" fmla="*/ 429 w 1018"/>
                <a:gd name="T59" fmla="*/ 476 h 1017"/>
                <a:gd name="T60" fmla="*/ 350 w 1018"/>
                <a:gd name="T61" fmla="*/ 501 h 1017"/>
                <a:gd name="T62" fmla="*/ 954 w 1018"/>
                <a:gd name="T63" fmla="*/ 928 h 1017"/>
                <a:gd name="T64" fmla="*/ 934 w 1018"/>
                <a:gd name="T65" fmla="*/ 951 h 1017"/>
                <a:gd name="T66" fmla="*/ 900 w 1018"/>
                <a:gd name="T67" fmla="*/ 944 h 1017"/>
                <a:gd name="T68" fmla="*/ 645 w 1018"/>
                <a:gd name="T69" fmla="*/ 711 h 1017"/>
                <a:gd name="T70" fmla="*/ 318 w 1018"/>
                <a:gd name="T71" fmla="*/ 700 h 1017"/>
                <a:gd name="T72" fmla="*/ 293 w 1018"/>
                <a:gd name="T73" fmla="*/ 685 h 1017"/>
                <a:gd name="T74" fmla="*/ 379 w 1018"/>
                <a:gd name="T75" fmla="*/ 557 h 1017"/>
                <a:gd name="T76" fmla="*/ 420 w 1018"/>
                <a:gd name="T77" fmla="*/ 540 h 1017"/>
                <a:gd name="T78" fmla="*/ 727 w 1018"/>
                <a:gd name="T79" fmla="*/ 536 h 1017"/>
                <a:gd name="T80" fmla="*/ 770 w 1018"/>
                <a:gd name="T81" fmla="*/ 508 h 1017"/>
                <a:gd name="T82" fmla="*/ 791 w 1018"/>
                <a:gd name="T83" fmla="*/ 461 h 1017"/>
                <a:gd name="T84" fmla="*/ 938 w 1018"/>
                <a:gd name="T85" fmla="*/ 288 h 1017"/>
                <a:gd name="T86" fmla="*/ 955 w 1018"/>
                <a:gd name="T87" fmla="*/ 311 h 1017"/>
                <a:gd name="T88" fmla="*/ 425 w 1018"/>
                <a:gd name="T89" fmla="*/ 373 h 1017"/>
                <a:gd name="T90" fmla="*/ 445 w 1018"/>
                <a:gd name="T91" fmla="*/ 333 h 1017"/>
                <a:gd name="T92" fmla="*/ 416 w 1018"/>
                <a:gd name="T93" fmla="*/ 289 h 1017"/>
                <a:gd name="T94" fmla="*/ 371 w 1018"/>
                <a:gd name="T95" fmla="*/ 294 h 1017"/>
                <a:gd name="T96" fmla="*/ 350 w 1018"/>
                <a:gd name="T97" fmla="*/ 333 h 1017"/>
                <a:gd name="T98" fmla="*/ 380 w 1018"/>
                <a:gd name="T99" fmla="*/ 377 h 1017"/>
                <a:gd name="T100" fmla="*/ 197 w 1018"/>
                <a:gd name="T101" fmla="*/ 286 h 1017"/>
                <a:gd name="T102" fmla="*/ 160 w 1018"/>
                <a:gd name="T103" fmla="*/ 324 h 1017"/>
                <a:gd name="T104" fmla="*/ 174 w 1018"/>
                <a:gd name="T105" fmla="*/ 367 h 1017"/>
                <a:gd name="T106" fmla="*/ 217 w 1018"/>
                <a:gd name="T107" fmla="*/ 380 h 1017"/>
                <a:gd name="T108" fmla="*/ 254 w 1018"/>
                <a:gd name="T109" fmla="*/ 343 h 1017"/>
                <a:gd name="T110" fmla="*/ 240 w 1018"/>
                <a:gd name="T111" fmla="*/ 300 h 1017"/>
                <a:gd name="T112" fmla="*/ 589 w 1018"/>
                <a:gd name="T113" fmla="*/ 380 h 1017"/>
                <a:gd name="T114" fmla="*/ 629 w 1018"/>
                <a:gd name="T115" fmla="*/ 360 h 1017"/>
                <a:gd name="T116" fmla="*/ 633 w 1018"/>
                <a:gd name="T117" fmla="*/ 315 h 1017"/>
                <a:gd name="T118" fmla="*/ 589 w 1018"/>
                <a:gd name="T119" fmla="*/ 286 h 1017"/>
                <a:gd name="T120" fmla="*/ 549 w 1018"/>
                <a:gd name="T121" fmla="*/ 306 h 1017"/>
                <a:gd name="T122" fmla="*/ 545 w 1018"/>
                <a:gd name="T123" fmla="*/ 351 h 1017"/>
                <a:gd name="T124" fmla="*/ 589 w 1018"/>
                <a:gd name="T125" fmla="*/ 38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8" h="1017">
                  <a:moveTo>
                    <a:pt x="927" y="223"/>
                  </a:moveTo>
                  <a:lnTo>
                    <a:pt x="792" y="223"/>
                  </a:lnTo>
                  <a:lnTo>
                    <a:pt x="792" y="86"/>
                  </a:lnTo>
                  <a:lnTo>
                    <a:pt x="792" y="86"/>
                  </a:lnTo>
                  <a:lnTo>
                    <a:pt x="791" y="78"/>
                  </a:lnTo>
                  <a:lnTo>
                    <a:pt x="789" y="69"/>
                  </a:lnTo>
                  <a:lnTo>
                    <a:pt x="787" y="61"/>
                  </a:lnTo>
                  <a:lnTo>
                    <a:pt x="784" y="53"/>
                  </a:lnTo>
                  <a:lnTo>
                    <a:pt x="780" y="45"/>
                  </a:lnTo>
                  <a:lnTo>
                    <a:pt x="776" y="38"/>
                  </a:lnTo>
                  <a:lnTo>
                    <a:pt x="770" y="31"/>
                  </a:lnTo>
                  <a:lnTo>
                    <a:pt x="765" y="25"/>
                  </a:lnTo>
                  <a:lnTo>
                    <a:pt x="758" y="19"/>
                  </a:lnTo>
                  <a:lnTo>
                    <a:pt x="751" y="15"/>
                  </a:lnTo>
                  <a:lnTo>
                    <a:pt x="743" y="10"/>
                  </a:lnTo>
                  <a:lnTo>
                    <a:pt x="736" y="6"/>
                  </a:lnTo>
                  <a:lnTo>
                    <a:pt x="727" y="3"/>
                  </a:lnTo>
                  <a:lnTo>
                    <a:pt x="719" y="1"/>
                  </a:lnTo>
                  <a:lnTo>
                    <a:pt x="709" y="0"/>
                  </a:lnTo>
                  <a:lnTo>
                    <a:pt x="699" y="0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82" y="0"/>
                  </a:lnTo>
                  <a:lnTo>
                    <a:pt x="73" y="1"/>
                  </a:lnTo>
                  <a:lnTo>
                    <a:pt x="64" y="3"/>
                  </a:lnTo>
                  <a:lnTo>
                    <a:pt x="56" y="6"/>
                  </a:lnTo>
                  <a:lnTo>
                    <a:pt x="48" y="10"/>
                  </a:lnTo>
                  <a:lnTo>
                    <a:pt x="41" y="15"/>
                  </a:lnTo>
                  <a:lnTo>
                    <a:pt x="33" y="19"/>
                  </a:lnTo>
                  <a:lnTo>
                    <a:pt x="27" y="25"/>
                  </a:lnTo>
                  <a:lnTo>
                    <a:pt x="21" y="31"/>
                  </a:lnTo>
                  <a:lnTo>
                    <a:pt x="16" y="38"/>
                  </a:lnTo>
                  <a:lnTo>
                    <a:pt x="12" y="45"/>
                  </a:lnTo>
                  <a:lnTo>
                    <a:pt x="7" y="53"/>
                  </a:lnTo>
                  <a:lnTo>
                    <a:pt x="4" y="61"/>
                  </a:lnTo>
                  <a:lnTo>
                    <a:pt x="2" y="69"/>
                  </a:lnTo>
                  <a:lnTo>
                    <a:pt x="1" y="78"/>
                  </a:lnTo>
                  <a:lnTo>
                    <a:pt x="0" y="86"/>
                  </a:lnTo>
                  <a:lnTo>
                    <a:pt x="0" y="698"/>
                  </a:lnTo>
                  <a:lnTo>
                    <a:pt x="0" y="698"/>
                  </a:lnTo>
                  <a:lnTo>
                    <a:pt x="1" y="708"/>
                  </a:lnTo>
                  <a:lnTo>
                    <a:pt x="2" y="716"/>
                  </a:lnTo>
                  <a:lnTo>
                    <a:pt x="4" y="726"/>
                  </a:lnTo>
                  <a:lnTo>
                    <a:pt x="7" y="735"/>
                  </a:lnTo>
                  <a:lnTo>
                    <a:pt x="12" y="743"/>
                  </a:lnTo>
                  <a:lnTo>
                    <a:pt x="16" y="751"/>
                  </a:lnTo>
                  <a:lnTo>
                    <a:pt x="21" y="758"/>
                  </a:lnTo>
                  <a:lnTo>
                    <a:pt x="28" y="766"/>
                  </a:lnTo>
                  <a:lnTo>
                    <a:pt x="28" y="766"/>
                  </a:lnTo>
                  <a:lnTo>
                    <a:pt x="35" y="772"/>
                  </a:lnTo>
                  <a:lnTo>
                    <a:pt x="43" y="777"/>
                  </a:lnTo>
                  <a:lnTo>
                    <a:pt x="51" y="782"/>
                  </a:lnTo>
                  <a:lnTo>
                    <a:pt x="59" y="786"/>
                  </a:lnTo>
                  <a:lnTo>
                    <a:pt x="67" y="789"/>
                  </a:lnTo>
                  <a:lnTo>
                    <a:pt x="77" y="791"/>
                  </a:lnTo>
                  <a:lnTo>
                    <a:pt x="87" y="792"/>
                  </a:lnTo>
                  <a:lnTo>
                    <a:pt x="95" y="794"/>
                  </a:lnTo>
                  <a:lnTo>
                    <a:pt x="95" y="794"/>
                  </a:lnTo>
                  <a:lnTo>
                    <a:pt x="105" y="792"/>
                  </a:lnTo>
                  <a:lnTo>
                    <a:pt x="115" y="791"/>
                  </a:lnTo>
                  <a:lnTo>
                    <a:pt x="123" y="789"/>
                  </a:lnTo>
                  <a:lnTo>
                    <a:pt x="132" y="786"/>
                  </a:lnTo>
                  <a:lnTo>
                    <a:pt x="140" y="783"/>
                  </a:lnTo>
                  <a:lnTo>
                    <a:pt x="148" y="777"/>
                  </a:lnTo>
                  <a:lnTo>
                    <a:pt x="155" y="772"/>
                  </a:lnTo>
                  <a:lnTo>
                    <a:pt x="163" y="766"/>
                  </a:lnTo>
                  <a:lnTo>
                    <a:pt x="230" y="700"/>
                  </a:lnTo>
                  <a:lnTo>
                    <a:pt x="230" y="700"/>
                  </a:lnTo>
                  <a:lnTo>
                    <a:pt x="236" y="713"/>
                  </a:lnTo>
                  <a:lnTo>
                    <a:pt x="243" y="726"/>
                  </a:lnTo>
                  <a:lnTo>
                    <a:pt x="252" y="737"/>
                  </a:lnTo>
                  <a:lnTo>
                    <a:pt x="263" y="745"/>
                  </a:lnTo>
                  <a:lnTo>
                    <a:pt x="276" y="753"/>
                  </a:lnTo>
                  <a:lnTo>
                    <a:pt x="288" y="759"/>
                  </a:lnTo>
                  <a:lnTo>
                    <a:pt x="303" y="762"/>
                  </a:lnTo>
                  <a:lnTo>
                    <a:pt x="318" y="763"/>
                  </a:lnTo>
                  <a:lnTo>
                    <a:pt x="589" y="763"/>
                  </a:lnTo>
                  <a:lnTo>
                    <a:pt x="589" y="763"/>
                  </a:lnTo>
                  <a:lnTo>
                    <a:pt x="597" y="763"/>
                  </a:lnTo>
                  <a:lnTo>
                    <a:pt x="605" y="765"/>
                  </a:lnTo>
                  <a:lnTo>
                    <a:pt x="612" y="767"/>
                  </a:lnTo>
                  <a:lnTo>
                    <a:pt x="620" y="770"/>
                  </a:lnTo>
                  <a:lnTo>
                    <a:pt x="626" y="773"/>
                  </a:lnTo>
                  <a:lnTo>
                    <a:pt x="634" y="777"/>
                  </a:lnTo>
                  <a:lnTo>
                    <a:pt x="640" y="782"/>
                  </a:lnTo>
                  <a:lnTo>
                    <a:pt x="646" y="787"/>
                  </a:lnTo>
                  <a:lnTo>
                    <a:pt x="855" y="989"/>
                  </a:lnTo>
                  <a:lnTo>
                    <a:pt x="855" y="989"/>
                  </a:lnTo>
                  <a:lnTo>
                    <a:pt x="862" y="995"/>
                  </a:lnTo>
                  <a:lnTo>
                    <a:pt x="870" y="1001"/>
                  </a:lnTo>
                  <a:lnTo>
                    <a:pt x="877" y="1006"/>
                  </a:lnTo>
                  <a:lnTo>
                    <a:pt x="886" y="1010"/>
                  </a:lnTo>
                  <a:lnTo>
                    <a:pt x="895" y="1012"/>
                  </a:lnTo>
                  <a:lnTo>
                    <a:pt x="903" y="1016"/>
                  </a:lnTo>
                  <a:lnTo>
                    <a:pt x="913" y="1017"/>
                  </a:lnTo>
                  <a:lnTo>
                    <a:pt x="923" y="1017"/>
                  </a:lnTo>
                  <a:lnTo>
                    <a:pt x="923" y="1017"/>
                  </a:lnTo>
                  <a:lnTo>
                    <a:pt x="932" y="1017"/>
                  </a:lnTo>
                  <a:lnTo>
                    <a:pt x="941" y="1016"/>
                  </a:lnTo>
                  <a:lnTo>
                    <a:pt x="950" y="1012"/>
                  </a:lnTo>
                  <a:lnTo>
                    <a:pt x="959" y="1010"/>
                  </a:lnTo>
                  <a:lnTo>
                    <a:pt x="968" y="1006"/>
                  </a:lnTo>
                  <a:lnTo>
                    <a:pt x="975" y="1001"/>
                  </a:lnTo>
                  <a:lnTo>
                    <a:pt x="983" y="995"/>
                  </a:lnTo>
                  <a:lnTo>
                    <a:pt x="990" y="989"/>
                  </a:lnTo>
                  <a:lnTo>
                    <a:pt x="990" y="989"/>
                  </a:lnTo>
                  <a:lnTo>
                    <a:pt x="997" y="982"/>
                  </a:lnTo>
                  <a:lnTo>
                    <a:pt x="1002" y="975"/>
                  </a:lnTo>
                  <a:lnTo>
                    <a:pt x="1006" y="966"/>
                  </a:lnTo>
                  <a:lnTo>
                    <a:pt x="1011" y="958"/>
                  </a:lnTo>
                  <a:lnTo>
                    <a:pt x="1014" y="949"/>
                  </a:lnTo>
                  <a:lnTo>
                    <a:pt x="1016" y="941"/>
                  </a:lnTo>
                  <a:lnTo>
                    <a:pt x="1017" y="931"/>
                  </a:lnTo>
                  <a:lnTo>
                    <a:pt x="1018" y="921"/>
                  </a:lnTo>
                  <a:lnTo>
                    <a:pt x="1018" y="311"/>
                  </a:lnTo>
                  <a:lnTo>
                    <a:pt x="1018" y="311"/>
                  </a:lnTo>
                  <a:lnTo>
                    <a:pt x="1017" y="301"/>
                  </a:lnTo>
                  <a:lnTo>
                    <a:pt x="1016" y="292"/>
                  </a:lnTo>
                  <a:lnTo>
                    <a:pt x="1014" y="284"/>
                  </a:lnTo>
                  <a:lnTo>
                    <a:pt x="1011" y="276"/>
                  </a:lnTo>
                  <a:lnTo>
                    <a:pt x="1007" y="269"/>
                  </a:lnTo>
                  <a:lnTo>
                    <a:pt x="1002" y="261"/>
                  </a:lnTo>
                  <a:lnTo>
                    <a:pt x="997" y="255"/>
                  </a:lnTo>
                  <a:lnTo>
                    <a:pt x="991" y="248"/>
                  </a:lnTo>
                  <a:lnTo>
                    <a:pt x="985" y="243"/>
                  </a:lnTo>
                  <a:lnTo>
                    <a:pt x="977" y="238"/>
                  </a:lnTo>
                  <a:lnTo>
                    <a:pt x="970" y="233"/>
                  </a:lnTo>
                  <a:lnTo>
                    <a:pt x="962" y="230"/>
                  </a:lnTo>
                  <a:lnTo>
                    <a:pt x="954" y="227"/>
                  </a:lnTo>
                  <a:lnTo>
                    <a:pt x="945" y="225"/>
                  </a:lnTo>
                  <a:lnTo>
                    <a:pt x="935" y="224"/>
                  </a:lnTo>
                  <a:lnTo>
                    <a:pt x="927" y="223"/>
                  </a:lnTo>
                  <a:lnTo>
                    <a:pt x="927" y="223"/>
                  </a:lnTo>
                  <a:close/>
                  <a:moveTo>
                    <a:pt x="118" y="721"/>
                  </a:moveTo>
                  <a:lnTo>
                    <a:pt x="118" y="721"/>
                  </a:lnTo>
                  <a:lnTo>
                    <a:pt x="114" y="725"/>
                  </a:lnTo>
                  <a:lnTo>
                    <a:pt x="108" y="727"/>
                  </a:lnTo>
                  <a:lnTo>
                    <a:pt x="102" y="729"/>
                  </a:lnTo>
                  <a:lnTo>
                    <a:pt x="95" y="729"/>
                  </a:lnTo>
                  <a:lnTo>
                    <a:pt x="90" y="729"/>
                  </a:lnTo>
                  <a:lnTo>
                    <a:pt x="83" y="727"/>
                  </a:lnTo>
                  <a:lnTo>
                    <a:pt x="78" y="725"/>
                  </a:lnTo>
                  <a:lnTo>
                    <a:pt x="73" y="721"/>
                  </a:lnTo>
                  <a:lnTo>
                    <a:pt x="73" y="721"/>
                  </a:lnTo>
                  <a:lnTo>
                    <a:pt x="70" y="715"/>
                  </a:lnTo>
                  <a:lnTo>
                    <a:pt x="66" y="710"/>
                  </a:lnTo>
                  <a:lnTo>
                    <a:pt x="64" y="704"/>
                  </a:lnTo>
                  <a:lnTo>
                    <a:pt x="64" y="698"/>
                  </a:lnTo>
                  <a:lnTo>
                    <a:pt x="64" y="86"/>
                  </a:lnTo>
                  <a:lnTo>
                    <a:pt x="64" y="86"/>
                  </a:lnTo>
                  <a:lnTo>
                    <a:pt x="64" y="82"/>
                  </a:lnTo>
                  <a:lnTo>
                    <a:pt x="66" y="78"/>
                  </a:lnTo>
                  <a:lnTo>
                    <a:pt x="68" y="74"/>
                  </a:lnTo>
                  <a:lnTo>
                    <a:pt x="72" y="70"/>
                  </a:lnTo>
                  <a:lnTo>
                    <a:pt x="76" y="67"/>
                  </a:lnTo>
                  <a:lnTo>
                    <a:pt x="80" y="65"/>
                  </a:lnTo>
                  <a:lnTo>
                    <a:pt x="86" y="63"/>
                  </a:lnTo>
                  <a:lnTo>
                    <a:pt x="92" y="63"/>
                  </a:lnTo>
                  <a:lnTo>
                    <a:pt x="699" y="63"/>
                  </a:lnTo>
                  <a:lnTo>
                    <a:pt x="699" y="63"/>
                  </a:lnTo>
                  <a:lnTo>
                    <a:pt x="706" y="63"/>
                  </a:lnTo>
                  <a:lnTo>
                    <a:pt x="711" y="65"/>
                  </a:lnTo>
                  <a:lnTo>
                    <a:pt x="715" y="67"/>
                  </a:lnTo>
                  <a:lnTo>
                    <a:pt x="720" y="70"/>
                  </a:lnTo>
                  <a:lnTo>
                    <a:pt x="723" y="74"/>
                  </a:lnTo>
                  <a:lnTo>
                    <a:pt x="725" y="78"/>
                  </a:lnTo>
                  <a:lnTo>
                    <a:pt x="727" y="82"/>
                  </a:lnTo>
                  <a:lnTo>
                    <a:pt x="727" y="86"/>
                  </a:lnTo>
                  <a:lnTo>
                    <a:pt x="727" y="452"/>
                  </a:lnTo>
                  <a:lnTo>
                    <a:pt x="727" y="452"/>
                  </a:lnTo>
                  <a:lnTo>
                    <a:pt x="727" y="458"/>
                  </a:lnTo>
                  <a:lnTo>
                    <a:pt x="725" y="462"/>
                  </a:lnTo>
                  <a:lnTo>
                    <a:pt x="723" y="466"/>
                  </a:lnTo>
                  <a:lnTo>
                    <a:pt x="720" y="470"/>
                  </a:lnTo>
                  <a:lnTo>
                    <a:pt x="715" y="473"/>
                  </a:lnTo>
                  <a:lnTo>
                    <a:pt x="711" y="475"/>
                  </a:lnTo>
                  <a:lnTo>
                    <a:pt x="706" y="476"/>
                  </a:lnTo>
                  <a:lnTo>
                    <a:pt x="699" y="476"/>
                  </a:lnTo>
                  <a:lnTo>
                    <a:pt x="429" y="476"/>
                  </a:lnTo>
                  <a:lnTo>
                    <a:pt x="429" y="476"/>
                  </a:lnTo>
                  <a:lnTo>
                    <a:pt x="415" y="477"/>
                  </a:lnTo>
                  <a:lnTo>
                    <a:pt x="401" y="479"/>
                  </a:lnTo>
                  <a:lnTo>
                    <a:pt x="387" y="482"/>
                  </a:lnTo>
                  <a:lnTo>
                    <a:pt x="374" y="487"/>
                  </a:lnTo>
                  <a:lnTo>
                    <a:pt x="361" y="493"/>
                  </a:lnTo>
                  <a:lnTo>
                    <a:pt x="350" y="501"/>
                  </a:lnTo>
                  <a:lnTo>
                    <a:pt x="339" y="508"/>
                  </a:lnTo>
                  <a:lnTo>
                    <a:pt x="328" y="518"/>
                  </a:lnTo>
                  <a:lnTo>
                    <a:pt x="118" y="721"/>
                  </a:lnTo>
                  <a:close/>
                  <a:moveTo>
                    <a:pt x="955" y="921"/>
                  </a:moveTo>
                  <a:lnTo>
                    <a:pt x="955" y="921"/>
                  </a:lnTo>
                  <a:lnTo>
                    <a:pt x="954" y="928"/>
                  </a:lnTo>
                  <a:lnTo>
                    <a:pt x="951" y="934"/>
                  </a:lnTo>
                  <a:lnTo>
                    <a:pt x="949" y="939"/>
                  </a:lnTo>
                  <a:lnTo>
                    <a:pt x="945" y="944"/>
                  </a:lnTo>
                  <a:lnTo>
                    <a:pt x="945" y="944"/>
                  </a:lnTo>
                  <a:lnTo>
                    <a:pt x="940" y="948"/>
                  </a:lnTo>
                  <a:lnTo>
                    <a:pt x="934" y="951"/>
                  </a:lnTo>
                  <a:lnTo>
                    <a:pt x="929" y="952"/>
                  </a:lnTo>
                  <a:lnTo>
                    <a:pt x="923" y="953"/>
                  </a:lnTo>
                  <a:lnTo>
                    <a:pt x="916" y="952"/>
                  </a:lnTo>
                  <a:lnTo>
                    <a:pt x="911" y="951"/>
                  </a:lnTo>
                  <a:lnTo>
                    <a:pt x="904" y="948"/>
                  </a:lnTo>
                  <a:lnTo>
                    <a:pt x="900" y="944"/>
                  </a:lnTo>
                  <a:lnTo>
                    <a:pt x="691" y="742"/>
                  </a:lnTo>
                  <a:lnTo>
                    <a:pt x="691" y="742"/>
                  </a:lnTo>
                  <a:lnTo>
                    <a:pt x="680" y="732"/>
                  </a:lnTo>
                  <a:lnTo>
                    <a:pt x="668" y="724"/>
                  </a:lnTo>
                  <a:lnTo>
                    <a:pt x="656" y="716"/>
                  </a:lnTo>
                  <a:lnTo>
                    <a:pt x="645" y="711"/>
                  </a:lnTo>
                  <a:lnTo>
                    <a:pt x="631" y="706"/>
                  </a:lnTo>
                  <a:lnTo>
                    <a:pt x="618" y="702"/>
                  </a:lnTo>
                  <a:lnTo>
                    <a:pt x="604" y="700"/>
                  </a:lnTo>
                  <a:lnTo>
                    <a:pt x="589" y="700"/>
                  </a:lnTo>
                  <a:lnTo>
                    <a:pt x="318" y="700"/>
                  </a:lnTo>
                  <a:lnTo>
                    <a:pt x="318" y="700"/>
                  </a:lnTo>
                  <a:lnTo>
                    <a:pt x="313" y="699"/>
                  </a:lnTo>
                  <a:lnTo>
                    <a:pt x="308" y="698"/>
                  </a:lnTo>
                  <a:lnTo>
                    <a:pt x="302" y="696"/>
                  </a:lnTo>
                  <a:lnTo>
                    <a:pt x="298" y="693"/>
                  </a:lnTo>
                  <a:lnTo>
                    <a:pt x="295" y="689"/>
                  </a:lnTo>
                  <a:lnTo>
                    <a:pt x="293" y="685"/>
                  </a:lnTo>
                  <a:lnTo>
                    <a:pt x="291" y="681"/>
                  </a:lnTo>
                  <a:lnTo>
                    <a:pt x="291" y="677"/>
                  </a:lnTo>
                  <a:lnTo>
                    <a:pt x="291" y="642"/>
                  </a:lnTo>
                  <a:lnTo>
                    <a:pt x="372" y="563"/>
                  </a:lnTo>
                  <a:lnTo>
                    <a:pt x="372" y="563"/>
                  </a:lnTo>
                  <a:lnTo>
                    <a:pt x="379" y="557"/>
                  </a:lnTo>
                  <a:lnTo>
                    <a:pt x="385" y="553"/>
                  </a:lnTo>
                  <a:lnTo>
                    <a:pt x="391" y="549"/>
                  </a:lnTo>
                  <a:lnTo>
                    <a:pt x="398" y="546"/>
                  </a:lnTo>
                  <a:lnTo>
                    <a:pt x="405" y="544"/>
                  </a:lnTo>
                  <a:lnTo>
                    <a:pt x="413" y="541"/>
                  </a:lnTo>
                  <a:lnTo>
                    <a:pt x="420" y="540"/>
                  </a:lnTo>
                  <a:lnTo>
                    <a:pt x="429" y="540"/>
                  </a:lnTo>
                  <a:lnTo>
                    <a:pt x="699" y="540"/>
                  </a:lnTo>
                  <a:lnTo>
                    <a:pt x="699" y="540"/>
                  </a:lnTo>
                  <a:lnTo>
                    <a:pt x="709" y="539"/>
                  </a:lnTo>
                  <a:lnTo>
                    <a:pt x="719" y="538"/>
                  </a:lnTo>
                  <a:lnTo>
                    <a:pt x="727" y="536"/>
                  </a:lnTo>
                  <a:lnTo>
                    <a:pt x="736" y="533"/>
                  </a:lnTo>
                  <a:lnTo>
                    <a:pt x="743" y="530"/>
                  </a:lnTo>
                  <a:lnTo>
                    <a:pt x="751" y="525"/>
                  </a:lnTo>
                  <a:lnTo>
                    <a:pt x="758" y="520"/>
                  </a:lnTo>
                  <a:lnTo>
                    <a:pt x="765" y="515"/>
                  </a:lnTo>
                  <a:lnTo>
                    <a:pt x="770" y="508"/>
                  </a:lnTo>
                  <a:lnTo>
                    <a:pt x="776" y="502"/>
                  </a:lnTo>
                  <a:lnTo>
                    <a:pt x="780" y="494"/>
                  </a:lnTo>
                  <a:lnTo>
                    <a:pt x="784" y="487"/>
                  </a:lnTo>
                  <a:lnTo>
                    <a:pt x="787" y="478"/>
                  </a:lnTo>
                  <a:lnTo>
                    <a:pt x="789" y="471"/>
                  </a:lnTo>
                  <a:lnTo>
                    <a:pt x="791" y="461"/>
                  </a:lnTo>
                  <a:lnTo>
                    <a:pt x="792" y="452"/>
                  </a:lnTo>
                  <a:lnTo>
                    <a:pt x="792" y="286"/>
                  </a:lnTo>
                  <a:lnTo>
                    <a:pt x="927" y="286"/>
                  </a:lnTo>
                  <a:lnTo>
                    <a:pt x="927" y="286"/>
                  </a:lnTo>
                  <a:lnTo>
                    <a:pt x="932" y="287"/>
                  </a:lnTo>
                  <a:lnTo>
                    <a:pt x="938" y="288"/>
                  </a:lnTo>
                  <a:lnTo>
                    <a:pt x="942" y="290"/>
                  </a:lnTo>
                  <a:lnTo>
                    <a:pt x="946" y="294"/>
                  </a:lnTo>
                  <a:lnTo>
                    <a:pt x="949" y="297"/>
                  </a:lnTo>
                  <a:lnTo>
                    <a:pt x="953" y="301"/>
                  </a:lnTo>
                  <a:lnTo>
                    <a:pt x="954" y="305"/>
                  </a:lnTo>
                  <a:lnTo>
                    <a:pt x="955" y="311"/>
                  </a:lnTo>
                  <a:lnTo>
                    <a:pt x="955" y="921"/>
                  </a:lnTo>
                  <a:close/>
                  <a:moveTo>
                    <a:pt x="398" y="380"/>
                  </a:moveTo>
                  <a:lnTo>
                    <a:pt x="398" y="380"/>
                  </a:lnTo>
                  <a:lnTo>
                    <a:pt x="408" y="380"/>
                  </a:lnTo>
                  <a:lnTo>
                    <a:pt x="416" y="377"/>
                  </a:lnTo>
                  <a:lnTo>
                    <a:pt x="425" y="373"/>
                  </a:lnTo>
                  <a:lnTo>
                    <a:pt x="431" y="367"/>
                  </a:lnTo>
                  <a:lnTo>
                    <a:pt x="438" y="360"/>
                  </a:lnTo>
                  <a:lnTo>
                    <a:pt x="442" y="351"/>
                  </a:lnTo>
                  <a:lnTo>
                    <a:pt x="444" y="343"/>
                  </a:lnTo>
                  <a:lnTo>
                    <a:pt x="445" y="333"/>
                  </a:lnTo>
                  <a:lnTo>
                    <a:pt x="445" y="333"/>
                  </a:lnTo>
                  <a:lnTo>
                    <a:pt x="444" y="324"/>
                  </a:lnTo>
                  <a:lnTo>
                    <a:pt x="442" y="315"/>
                  </a:lnTo>
                  <a:lnTo>
                    <a:pt x="438" y="306"/>
                  </a:lnTo>
                  <a:lnTo>
                    <a:pt x="431" y="300"/>
                  </a:lnTo>
                  <a:lnTo>
                    <a:pt x="425" y="294"/>
                  </a:lnTo>
                  <a:lnTo>
                    <a:pt x="416" y="289"/>
                  </a:lnTo>
                  <a:lnTo>
                    <a:pt x="408" y="286"/>
                  </a:lnTo>
                  <a:lnTo>
                    <a:pt x="398" y="286"/>
                  </a:lnTo>
                  <a:lnTo>
                    <a:pt x="398" y="286"/>
                  </a:lnTo>
                  <a:lnTo>
                    <a:pt x="388" y="286"/>
                  </a:lnTo>
                  <a:lnTo>
                    <a:pt x="380" y="289"/>
                  </a:lnTo>
                  <a:lnTo>
                    <a:pt x="371" y="294"/>
                  </a:lnTo>
                  <a:lnTo>
                    <a:pt x="364" y="300"/>
                  </a:lnTo>
                  <a:lnTo>
                    <a:pt x="358" y="306"/>
                  </a:lnTo>
                  <a:lnTo>
                    <a:pt x="354" y="315"/>
                  </a:lnTo>
                  <a:lnTo>
                    <a:pt x="351" y="324"/>
                  </a:lnTo>
                  <a:lnTo>
                    <a:pt x="350" y="333"/>
                  </a:lnTo>
                  <a:lnTo>
                    <a:pt x="350" y="333"/>
                  </a:lnTo>
                  <a:lnTo>
                    <a:pt x="351" y="343"/>
                  </a:lnTo>
                  <a:lnTo>
                    <a:pt x="354" y="351"/>
                  </a:lnTo>
                  <a:lnTo>
                    <a:pt x="358" y="360"/>
                  </a:lnTo>
                  <a:lnTo>
                    <a:pt x="364" y="367"/>
                  </a:lnTo>
                  <a:lnTo>
                    <a:pt x="371" y="373"/>
                  </a:lnTo>
                  <a:lnTo>
                    <a:pt x="380" y="377"/>
                  </a:lnTo>
                  <a:lnTo>
                    <a:pt x="388" y="380"/>
                  </a:lnTo>
                  <a:lnTo>
                    <a:pt x="398" y="380"/>
                  </a:lnTo>
                  <a:lnTo>
                    <a:pt x="398" y="380"/>
                  </a:lnTo>
                  <a:close/>
                  <a:moveTo>
                    <a:pt x="207" y="286"/>
                  </a:moveTo>
                  <a:lnTo>
                    <a:pt x="207" y="286"/>
                  </a:lnTo>
                  <a:lnTo>
                    <a:pt x="197" y="286"/>
                  </a:lnTo>
                  <a:lnTo>
                    <a:pt x="189" y="289"/>
                  </a:lnTo>
                  <a:lnTo>
                    <a:pt x="180" y="294"/>
                  </a:lnTo>
                  <a:lnTo>
                    <a:pt x="174" y="300"/>
                  </a:lnTo>
                  <a:lnTo>
                    <a:pt x="167" y="306"/>
                  </a:lnTo>
                  <a:lnTo>
                    <a:pt x="163" y="315"/>
                  </a:lnTo>
                  <a:lnTo>
                    <a:pt x="160" y="324"/>
                  </a:lnTo>
                  <a:lnTo>
                    <a:pt x="160" y="333"/>
                  </a:lnTo>
                  <a:lnTo>
                    <a:pt x="160" y="333"/>
                  </a:lnTo>
                  <a:lnTo>
                    <a:pt x="160" y="343"/>
                  </a:lnTo>
                  <a:lnTo>
                    <a:pt x="163" y="351"/>
                  </a:lnTo>
                  <a:lnTo>
                    <a:pt x="167" y="360"/>
                  </a:lnTo>
                  <a:lnTo>
                    <a:pt x="174" y="367"/>
                  </a:lnTo>
                  <a:lnTo>
                    <a:pt x="180" y="373"/>
                  </a:lnTo>
                  <a:lnTo>
                    <a:pt x="189" y="377"/>
                  </a:lnTo>
                  <a:lnTo>
                    <a:pt x="197" y="380"/>
                  </a:lnTo>
                  <a:lnTo>
                    <a:pt x="207" y="380"/>
                  </a:lnTo>
                  <a:lnTo>
                    <a:pt x="207" y="380"/>
                  </a:lnTo>
                  <a:lnTo>
                    <a:pt x="217" y="380"/>
                  </a:lnTo>
                  <a:lnTo>
                    <a:pt x="225" y="377"/>
                  </a:lnTo>
                  <a:lnTo>
                    <a:pt x="234" y="373"/>
                  </a:lnTo>
                  <a:lnTo>
                    <a:pt x="240" y="367"/>
                  </a:lnTo>
                  <a:lnTo>
                    <a:pt x="247" y="360"/>
                  </a:lnTo>
                  <a:lnTo>
                    <a:pt x="251" y="351"/>
                  </a:lnTo>
                  <a:lnTo>
                    <a:pt x="254" y="343"/>
                  </a:lnTo>
                  <a:lnTo>
                    <a:pt x="254" y="333"/>
                  </a:lnTo>
                  <a:lnTo>
                    <a:pt x="254" y="333"/>
                  </a:lnTo>
                  <a:lnTo>
                    <a:pt x="254" y="324"/>
                  </a:lnTo>
                  <a:lnTo>
                    <a:pt x="251" y="315"/>
                  </a:lnTo>
                  <a:lnTo>
                    <a:pt x="247" y="306"/>
                  </a:lnTo>
                  <a:lnTo>
                    <a:pt x="240" y="300"/>
                  </a:lnTo>
                  <a:lnTo>
                    <a:pt x="234" y="294"/>
                  </a:lnTo>
                  <a:lnTo>
                    <a:pt x="225" y="289"/>
                  </a:lnTo>
                  <a:lnTo>
                    <a:pt x="217" y="286"/>
                  </a:lnTo>
                  <a:lnTo>
                    <a:pt x="207" y="286"/>
                  </a:lnTo>
                  <a:lnTo>
                    <a:pt x="207" y="286"/>
                  </a:lnTo>
                  <a:close/>
                  <a:moveTo>
                    <a:pt x="589" y="380"/>
                  </a:moveTo>
                  <a:lnTo>
                    <a:pt x="589" y="380"/>
                  </a:lnTo>
                  <a:lnTo>
                    <a:pt x="598" y="380"/>
                  </a:lnTo>
                  <a:lnTo>
                    <a:pt x="607" y="377"/>
                  </a:lnTo>
                  <a:lnTo>
                    <a:pt x="616" y="373"/>
                  </a:lnTo>
                  <a:lnTo>
                    <a:pt x="622" y="367"/>
                  </a:lnTo>
                  <a:lnTo>
                    <a:pt x="629" y="360"/>
                  </a:lnTo>
                  <a:lnTo>
                    <a:pt x="633" y="351"/>
                  </a:lnTo>
                  <a:lnTo>
                    <a:pt x="635" y="343"/>
                  </a:lnTo>
                  <a:lnTo>
                    <a:pt x="636" y="333"/>
                  </a:lnTo>
                  <a:lnTo>
                    <a:pt x="636" y="333"/>
                  </a:lnTo>
                  <a:lnTo>
                    <a:pt x="635" y="324"/>
                  </a:lnTo>
                  <a:lnTo>
                    <a:pt x="633" y="315"/>
                  </a:lnTo>
                  <a:lnTo>
                    <a:pt x="629" y="306"/>
                  </a:lnTo>
                  <a:lnTo>
                    <a:pt x="622" y="300"/>
                  </a:lnTo>
                  <a:lnTo>
                    <a:pt x="616" y="294"/>
                  </a:lnTo>
                  <a:lnTo>
                    <a:pt x="607" y="289"/>
                  </a:lnTo>
                  <a:lnTo>
                    <a:pt x="598" y="286"/>
                  </a:lnTo>
                  <a:lnTo>
                    <a:pt x="589" y="286"/>
                  </a:lnTo>
                  <a:lnTo>
                    <a:pt x="589" y="286"/>
                  </a:lnTo>
                  <a:lnTo>
                    <a:pt x="579" y="286"/>
                  </a:lnTo>
                  <a:lnTo>
                    <a:pt x="570" y="289"/>
                  </a:lnTo>
                  <a:lnTo>
                    <a:pt x="562" y="294"/>
                  </a:lnTo>
                  <a:lnTo>
                    <a:pt x="554" y="300"/>
                  </a:lnTo>
                  <a:lnTo>
                    <a:pt x="549" y="306"/>
                  </a:lnTo>
                  <a:lnTo>
                    <a:pt x="545" y="315"/>
                  </a:lnTo>
                  <a:lnTo>
                    <a:pt x="542" y="324"/>
                  </a:lnTo>
                  <a:lnTo>
                    <a:pt x="541" y="333"/>
                  </a:lnTo>
                  <a:lnTo>
                    <a:pt x="541" y="333"/>
                  </a:lnTo>
                  <a:lnTo>
                    <a:pt x="542" y="343"/>
                  </a:lnTo>
                  <a:lnTo>
                    <a:pt x="545" y="351"/>
                  </a:lnTo>
                  <a:lnTo>
                    <a:pt x="549" y="360"/>
                  </a:lnTo>
                  <a:lnTo>
                    <a:pt x="554" y="367"/>
                  </a:lnTo>
                  <a:lnTo>
                    <a:pt x="562" y="373"/>
                  </a:lnTo>
                  <a:lnTo>
                    <a:pt x="570" y="377"/>
                  </a:lnTo>
                  <a:lnTo>
                    <a:pt x="579" y="380"/>
                  </a:lnTo>
                  <a:lnTo>
                    <a:pt x="589" y="380"/>
                  </a:lnTo>
                  <a:lnTo>
                    <a:pt x="589" y="3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600">
                <a:solidFill>
                  <a:srgbClr val="1F497D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1017453" y="2362200"/>
            <a:ext cx="5413375" cy="2830830"/>
            <a:chOff x="730885" y="2552700"/>
            <a:chExt cx="5413375" cy="2830830"/>
          </a:xfrm>
          <a:solidFill>
            <a:schemeClr val="accent2"/>
          </a:solidFill>
        </p:grpSpPr>
        <p:sp>
          <p:nvSpPr>
            <p:cNvPr id="89" name="同侧圆角矩形 88"/>
            <p:cNvSpPr/>
            <p:nvPr/>
          </p:nvSpPr>
          <p:spPr>
            <a:xfrm>
              <a:off x="3681730" y="2552700"/>
              <a:ext cx="495300" cy="283083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>
                  <a:solidFill>
                    <a:prstClr val="white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90%</a:t>
              </a:r>
              <a:endParaRPr lang="zh-CN" altLang="en-US" sz="1600" dirty="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0" name="同侧圆角矩形 89"/>
            <p:cNvSpPr/>
            <p:nvPr/>
          </p:nvSpPr>
          <p:spPr>
            <a:xfrm>
              <a:off x="2698115" y="3627120"/>
              <a:ext cx="495300" cy="175641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>
                  <a:solidFill>
                    <a:prstClr val="white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55%</a:t>
              </a:r>
              <a:endParaRPr lang="zh-CN" altLang="en-US" sz="1600" dirty="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1" name="同侧圆角矩形 90"/>
            <p:cNvSpPr/>
            <p:nvPr/>
          </p:nvSpPr>
          <p:spPr>
            <a:xfrm>
              <a:off x="1714500" y="3954780"/>
              <a:ext cx="495300" cy="142875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>
                  <a:solidFill>
                    <a:prstClr val="white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40%</a:t>
              </a:r>
              <a:endParaRPr lang="zh-CN" altLang="en-US" sz="1600" dirty="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2" name="同侧圆角矩形 91"/>
            <p:cNvSpPr/>
            <p:nvPr/>
          </p:nvSpPr>
          <p:spPr>
            <a:xfrm>
              <a:off x="730885" y="3017520"/>
              <a:ext cx="495300" cy="236601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>
                  <a:solidFill>
                    <a:prstClr val="white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70%</a:t>
              </a:r>
              <a:endParaRPr lang="zh-CN" altLang="en-US" sz="1600" dirty="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3" name="同侧圆角矩形 92"/>
            <p:cNvSpPr/>
            <p:nvPr/>
          </p:nvSpPr>
          <p:spPr>
            <a:xfrm>
              <a:off x="5648960" y="3017520"/>
              <a:ext cx="495300" cy="236601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>
                  <a:solidFill>
                    <a:prstClr val="white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7%</a:t>
              </a:r>
              <a:endParaRPr lang="zh-CN" altLang="en-US" sz="1600" dirty="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4" name="同侧圆角矩形 93"/>
            <p:cNvSpPr/>
            <p:nvPr/>
          </p:nvSpPr>
          <p:spPr>
            <a:xfrm>
              <a:off x="4665345" y="4937760"/>
              <a:ext cx="495300" cy="44577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>
                  <a:solidFill>
                    <a:prstClr val="white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10%</a:t>
              </a:r>
              <a:endParaRPr lang="zh-CN" altLang="en-US" sz="1600" dirty="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7493818" y="2061210"/>
            <a:ext cx="3082128" cy="2269490"/>
            <a:chOff x="7226300" y="3280410"/>
            <a:chExt cx="3082128" cy="2269490"/>
          </a:xfrm>
          <a:solidFill>
            <a:schemeClr val="accent2"/>
          </a:solidFill>
        </p:grpSpPr>
        <p:cxnSp>
          <p:nvCxnSpPr>
            <p:cNvPr id="96" name="直接连接符 95"/>
            <p:cNvCxnSpPr/>
            <p:nvPr/>
          </p:nvCxnSpPr>
          <p:spPr>
            <a:xfrm flipV="1">
              <a:off x="7569200" y="4597400"/>
              <a:ext cx="965200" cy="609600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flipV="1">
              <a:off x="8540115" y="3623310"/>
              <a:ext cx="424815" cy="995045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组合 97"/>
            <p:cNvGrpSpPr/>
            <p:nvPr/>
          </p:nvGrpSpPr>
          <p:grpSpPr>
            <a:xfrm>
              <a:off x="7226300" y="4864100"/>
              <a:ext cx="685800" cy="685800"/>
              <a:chOff x="7086600" y="5257800"/>
              <a:chExt cx="685800" cy="685800"/>
            </a:xfrm>
            <a:grpFill/>
          </p:grpSpPr>
          <p:sp>
            <p:nvSpPr>
              <p:cNvPr id="138" name="椭圆 137"/>
              <p:cNvSpPr/>
              <p:nvPr/>
            </p:nvSpPr>
            <p:spPr>
              <a:xfrm>
                <a:off x="7086600" y="5257800"/>
                <a:ext cx="685800" cy="685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>
                      <a:lumMod val="6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9" name="Freeform 50"/>
              <p:cNvSpPr>
                <a:spLocks noEditPoints="1"/>
              </p:cNvSpPr>
              <p:nvPr/>
            </p:nvSpPr>
            <p:spPr bwMode="auto">
              <a:xfrm>
                <a:off x="7270432" y="5439568"/>
                <a:ext cx="323850" cy="322263"/>
              </a:xfrm>
              <a:custGeom>
                <a:avLst/>
                <a:gdLst>
                  <a:gd name="T0" fmla="*/ 667 w 1017"/>
                  <a:gd name="T1" fmla="*/ 953 h 1017"/>
                  <a:gd name="T2" fmla="*/ 661 w 1017"/>
                  <a:gd name="T3" fmla="*/ 953 h 1017"/>
                  <a:gd name="T4" fmla="*/ 643 w 1017"/>
                  <a:gd name="T5" fmla="*/ 948 h 1017"/>
                  <a:gd name="T6" fmla="*/ 622 w 1017"/>
                  <a:gd name="T7" fmla="*/ 934 h 1017"/>
                  <a:gd name="T8" fmla="*/ 608 w 1017"/>
                  <a:gd name="T9" fmla="*/ 915 h 1017"/>
                  <a:gd name="T10" fmla="*/ 604 w 1017"/>
                  <a:gd name="T11" fmla="*/ 897 h 1017"/>
                  <a:gd name="T12" fmla="*/ 604 w 1017"/>
                  <a:gd name="T13" fmla="*/ 795 h 1017"/>
                  <a:gd name="T14" fmla="*/ 413 w 1017"/>
                  <a:gd name="T15" fmla="*/ 890 h 1017"/>
                  <a:gd name="T16" fmla="*/ 413 w 1017"/>
                  <a:gd name="T17" fmla="*/ 897 h 1017"/>
                  <a:gd name="T18" fmla="*/ 408 w 1017"/>
                  <a:gd name="T19" fmla="*/ 915 h 1017"/>
                  <a:gd name="T20" fmla="*/ 395 w 1017"/>
                  <a:gd name="T21" fmla="*/ 934 h 1017"/>
                  <a:gd name="T22" fmla="*/ 374 w 1017"/>
                  <a:gd name="T23" fmla="*/ 948 h 1017"/>
                  <a:gd name="T24" fmla="*/ 356 w 1017"/>
                  <a:gd name="T25" fmla="*/ 953 h 1017"/>
                  <a:gd name="T26" fmla="*/ 285 w 1017"/>
                  <a:gd name="T27" fmla="*/ 953 h 1017"/>
                  <a:gd name="T28" fmla="*/ 279 w 1017"/>
                  <a:gd name="T29" fmla="*/ 953 h 1017"/>
                  <a:gd name="T30" fmla="*/ 268 w 1017"/>
                  <a:gd name="T31" fmla="*/ 959 h 1017"/>
                  <a:gd name="T32" fmla="*/ 260 w 1017"/>
                  <a:gd name="T33" fmla="*/ 967 h 1017"/>
                  <a:gd name="T34" fmla="*/ 254 w 1017"/>
                  <a:gd name="T35" fmla="*/ 978 h 1017"/>
                  <a:gd name="T36" fmla="*/ 254 w 1017"/>
                  <a:gd name="T37" fmla="*/ 985 h 1017"/>
                  <a:gd name="T38" fmla="*/ 256 w 1017"/>
                  <a:gd name="T39" fmla="*/ 997 h 1017"/>
                  <a:gd name="T40" fmla="*/ 263 w 1017"/>
                  <a:gd name="T41" fmla="*/ 1007 h 1017"/>
                  <a:gd name="T42" fmla="*/ 273 w 1017"/>
                  <a:gd name="T43" fmla="*/ 1015 h 1017"/>
                  <a:gd name="T44" fmla="*/ 285 w 1017"/>
                  <a:gd name="T45" fmla="*/ 1017 h 1017"/>
                  <a:gd name="T46" fmla="*/ 731 w 1017"/>
                  <a:gd name="T47" fmla="*/ 1017 h 1017"/>
                  <a:gd name="T48" fmla="*/ 743 w 1017"/>
                  <a:gd name="T49" fmla="*/ 1015 h 1017"/>
                  <a:gd name="T50" fmla="*/ 753 w 1017"/>
                  <a:gd name="T51" fmla="*/ 1007 h 1017"/>
                  <a:gd name="T52" fmla="*/ 761 w 1017"/>
                  <a:gd name="T53" fmla="*/ 997 h 1017"/>
                  <a:gd name="T54" fmla="*/ 763 w 1017"/>
                  <a:gd name="T55" fmla="*/ 985 h 1017"/>
                  <a:gd name="T56" fmla="*/ 762 w 1017"/>
                  <a:gd name="T57" fmla="*/ 978 h 1017"/>
                  <a:gd name="T58" fmla="*/ 757 w 1017"/>
                  <a:gd name="T59" fmla="*/ 967 h 1017"/>
                  <a:gd name="T60" fmla="*/ 749 w 1017"/>
                  <a:gd name="T61" fmla="*/ 959 h 1017"/>
                  <a:gd name="T62" fmla="*/ 737 w 1017"/>
                  <a:gd name="T63" fmla="*/ 953 h 1017"/>
                  <a:gd name="T64" fmla="*/ 731 w 1017"/>
                  <a:gd name="T65" fmla="*/ 953 h 1017"/>
                  <a:gd name="T66" fmla="*/ 56 w 1017"/>
                  <a:gd name="T67" fmla="*/ 0 h 1017"/>
                  <a:gd name="T68" fmla="*/ 44 w 1017"/>
                  <a:gd name="T69" fmla="*/ 1 h 1017"/>
                  <a:gd name="T70" fmla="*/ 25 w 1017"/>
                  <a:gd name="T71" fmla="*/ 9 h 1017"/>
                  <a:gd name="T72" fmla="*/ 8 w 1017"/>
                  <a:gd name="T73" fmla="*/ 25 h 1017"/>
                  <a:gd name="T74" fmla="*/ 1 w 1017"/>
                  <a:gd name="T75" fmla="*/ 47 h 1017"/>
                  <a:gd name="T76" fmla="*/ 0 w 1017"/>
                  <a:gd name="T77" fmla="*/ 671 h 1017"/>
                  <a:gd name="T78" fmla="*/ 1 w 1017"/>
                  <a:gd name="T79" fmla="*/ 683 h 1017"/>
                  <a:gd name="T80" fmla="*/ 8 w 1017"/>
                  <a:gd name="T81" fmla="*/ 704 h 1017"/>
                  <a:gd name="T82" fmla="*/ 25 w 1017"/>
                  <a:gd name="T83" fmla="*/ 721 h 1017"/>
                  <a:gd name="T84" fmla="*/ 44 w 1017"/>
                  <a:gd name="T85" fmla="*/ 729 h 1017"/>
                  <a:gd name="T86" fmla="*/ 961 w 1017"/>
                  <a:gd name="T87" fmla="*/ 730 h 1017"/>
                  <a:gd name="T88" fmla="*/ 973 w 1017"/>
                  <a:gd name="T89" fmla="*/ 729 h 1017"/>
                  <a:gd name="T90" fmla="*/ 992 w 1017"/>
                  <a:gd name="T91" fmla="*/ 721 h 1017"/>
                  <a:gd name="T92" fmla="*/ 1007 w 1017"/>
                  <a:gd name="T93" fmla="*/ 704 h 1017"/>
                  <a:gd name="T94" fmla="*/ 1016 w 1017"/>
                  <a:gd name="T95" fmla="*/ 683 h 1017"/>
                  <a:gd name="T96" fmla="*/ 1017 w 1017"/>
                  <a:gd name="T97" fmla="*/ 59 h 1017"/>
                  <a:gd name="T98" fmla="*/ 1016 w 1017"/>
                  <a:gd name="T99" fmla="*/ 47 h 1017"/>
                  <a:gd name="T100" fmla="*/ 1007 w 1017"/>
                  <a:gd name="T101" fmla="*/ 25 h 1017"/>
                  <a:gd name="T102" fmla="*/ 992 w 1017"/>
                  <a:gd name="T103" fmla="*/ 9 h 1017"/>
                  <a:gd name="T104" fmla="*/ 973 w 1017"/>
                  <a:gd name="T105" fmla="*/ 1 h 1017"/>
                  <a:gd name="T106" fmla="*/ 961 w 1017"/>
                  <a:gd name="T107" fmla="*/ 0 h 1017"/>
                  <a:gd name="T108" fmla="*/ 63 w 1017"/>
                  <a:gd name="T109" fmla="*/ 667 h 1017"/>
                  <a:gd name="T110" fmla="*/ 954 w 1017"/>
                  <a:gd name="T111" fmla="*/ 63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17" h="1017">
                    <a:moveTo>
                      <a:pt x="731" y="953"/>
                    </a:moveTo>
                    <a:lnTo>
                      <a:pt x="667" y="953"/>
                    </a:lnTo>
                    <a:lnTo>
                      <a:pt x="667" y="953"/>
                    </a:lnTo>
                    <a:lnTo>
                      <a:pt x="661" y="953"/>
                    </a:lnTo>
                    <a:lnTo>
                      <a:pt x="654" y="952"/>
                    </a:lnTo>
                    <a:lnTo>
                      <a:pt x="643" y="948"/>
                    </a:lnTo>
                    <a:lnTo>
                      <a:pt x="632" y="943"/>
                    </a:lnTo>
                    <a:lnTo>
                      <a:pt x="622" y="934"/>
                    </a:lnTo>
                    <a:lnTo>
                      <a:pt x="615" y="926"/>
                    </a:lnTo>
                    <a:lnTo>
                      <a:pt x="608" y="915"/>
                    </a:lnTo>
                    <a:lnTo>
                      <a:pt x="605" y="902"/>
                    </a:lnTo>
                    <a:lnTo>
                      <a:pt x="604" y="897"/>
                    </a:lnTo>
                    <a:lnTo>
                      <a:pt x="604" y="890"/>
                    </a:lnTo>
                    <a:lnTo>
                      <a:pt x="604" y="795"/>
                    </a:lnTo>
                    <a:lnTo>
                      <a:pt x="413" y="795"/>
                    </a:lnTo>
                    <a:lnTo>
                      <a:pt x="413" y="890"/>
                    </a:lnTo>
                    <a:lnTo>
                      <a:pt x="413" y="890"/>
                    </a:lnTo>
                    <a:lnTo>
                      <a:pt x="413" y="897"/>
                    </a:lnTo>
                    <a:lnTo>
                      <a:pt x="412" y="902"/>
                    </a:lnTo>
                    <a:lnTo>
                      <a:pt x="408" y="915"/>
                    </a:lnTo>
                    <a:lnTo>
                      <a:pt x="402" y="926"/>
                    </a:lnTo>
                    <a:lnTo>
                      <a:pt x="395" y="934"/>
                    </a:lnTo>
                    <a:lnTo>
                      <a:pt x="385" y="943"/>
                    </a:lnTo>
                    <a:lnTo>
                      <a:pt x="374" y="948"/>
                    </a:lnTo>
                    <a:lnTo>
                      <a:pt x="363" y="952"/>
                    </a:lnTo>
                    <a:lnTo>
                      <a:pt x="356" y="953"/>
                    </a:lnTo>
                    <a:lnTo>
                      <a:pt x="350" y="953"/>
                    </a:lnTo>
                    <a:lnTo>
                      <a:pt x="285" y="953"/>
                    </a:lnTo>
                    <a:lnTo>
                      <a:pt x="285" y="953"/>
                    </a:lnTo>
                    <a:lnTo>
                      <a:pt x="279" y="953"/>
                    </a:lnTo>
                    <a:lnTo>
                      <a:pt x="273" y="956"/>
                    </a:lnTo>
                    <a:lnTo>
                      <a:pt x="268" y="959"/>
                    </a:lnTo>
                    <a:lnTo>
                      <a:pt x="263" y="963"/>
                    </a:lnTo>
                    <a:lnTo>
                      <a:pt x="260" y="967"/>
                    </a:lnTo>
                    <a:lnTo>
                      <a:pt x="256" y="973"/>
                    </a:lnTo>
                    <a:lnTo>
                      <a:pt x="254" y="978"/>
                    </a:lnTo>
                    <a:lnTo>
                      <a:pt x="254" y="985"/>
                    </a:lnTo>
                    <a:lnTo>
                      <a:pt x="254" y="985"/>
                    </a:lnTo>
                    <a:lnTo>
                      <a:pt x="254" y="991"/>
                    </a:lnTo>
                    <a:lnTo>
                      <a:pt x="256" y="997"/>
                    </a:lnTo>
                    <a:lnTo>
                      <a:pt x="260" y="1003"/>
                    </a:lnTo>
                    <a:lnTo>
                      <a:pt x="263" y="1007"/>
                    </a:lnTo>
                    <a:lnTo>
                      <a:pt x="268" y="1011"/>
                    </a:lnTo>
                    <a:lnTo>
                      <a:pt x="273" y="1015"/>
                    </a:lnTo>
                    <a:lnTo>
                      <a:pt x="279" y="1017"/>
                    </a:lnTo>
                    <a:lnTo>
                      <a:pt x="285" y="1017"/>
                    </a:lnTo>
                    <a:lnTo>
                      <a:pt x="731" y="1017"/>
                    </a:lnTo>
                    <a:lnTo>
                      <a:pt x="731" y="1017"/>
                    </a:lnTo>
                    <a:lnTo>
                      <a:pt x="737" y="1017"/>
                    </a:lnTo>
                    <a:lnTo>
                      <a:pt x="743" y="1015"/>
                    </a:lnTo>
                    <a:lnTo>
                      <a:pt x="749" y="1011"/>
                    </a:lnTo>
                    <a:lnTo>
                      <a:pt x="753" y="1007"/>
                    </a:lnTo>
                    <a:lnTo>
                      <a:pt x="757" y="1003"/>
                    </a:lnTo>
                    <a:lnTo>
                      <a:pt x="761" y="997"/>
                    </a:lnTo>
                    <a:lnTo>
                      <a:pt x="762" y="991"/>
                    </a:lnTo>
                    <a:lnTo>
                      <a:pt x="763" y="985"/>
                    </a:lnTo>
                    <a:lnTo>
                      <a:pt x="763" y="985"/>
                    </a:lnTo>
                    <a:lnTo>
                      <a:pt x="762" y="978"/>
                    </a:lnTo>
                    <a:lnTo>
                      <a:pt x="761" y="973"/>
                    </a:lnTo>
                    <a:lnTo>
                      <a:pt x="757" y="967"/>
                    </a:lnTo>
                    <a:lnTo>
                      <a:pt x="753" y="963"/>
                    </a:lnTo>
                    <a:lnTo>
                      <a:pt x="749" y="959"/>
                    </a:lnTo>
                    <a:lnTo>
                      <a:pt x="743" y="956"/>
                    </a:lnTo>
                    <a:lnTo>
                      <a:pt x="737" y="953"/>
                    </a:lnTo>
                    <a:lnTo>
                      <a:pt x="731" y="953"/>
                    </a:lnTo>
                    <a:lnTo>
                      <a:pt x="731" y="953"/>
                    </a:lnTo>
                    <a:close/>
                    <a:moveTo>
                      <a:pt x="961" y="0"/>
                    </a:moveTo>
                    <a:lnTo>
                      <a:pt x="56" y="0"/>
                    </a:lnTo>
                    <a:lnTo>
                      <a:pt x="56" y="0"/>
                    </a:lnTo>
                    <a:lnTo>
                      <a:pt x="44" y="1"/>
                    </a:lnTo>
                    <a:lnTo>
                      <a:pt x="33" y="4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8" y="25"/>
                    </a:lnTo>
                    <a:lnTo>
                      <a:pt x="4" y="35"/>
                    </a:lnTo>
                    <a:lnTo>
                      <a:pt x="1" y="47"/>
                    </a:lnTo>
                    <a:lnTo>
                      <a:pt x="0" y="59"/>
                    </a:lnTo>
                    <a:lnTo>
                      <a:pt x="0" y="671"/>
                    </a:lnTo>
                    <a:lnTo>
                      <a:pt x="0" y="671"/>
                    </a:lnTo>
                    <a:lnTo>
                      <a:pt x="1" y="683"/>
                    </a:lnTo>
                    <a:lnTo>
                      <a:pt x="4" y="694"/>
                    </a:lnTo>
                    <a:lnTo>
                      <a:pt x="8" y="704"/>
                    </a:lnTo>
                    <a:lnTo>
                      <a:pt x="16" y="713"/>
                    </a:lnTo>
                    <a:lnTo>
                      <a:pt x="25" y="721"/>
                    </a:lnTo>
                    <a:lnTo>
                      <a:pt x="33" y="726"/>
                    </a:lnTo>
                    <a:lnTo>
                      <a:pt x="44" y="729"/>
                    </a:lnTo>
                    <a:lnTo>
                      <a:pt x="56" y="730"/>
                    </a:lnTo>
                    <a:lnTo>
                      <a:pt x="961" y="730"/>
                    </a:lnTo>
                    <a:lnTo>
                      <a:pt x="961" y="730"/>
                    </a:lnTo>
                    <a:lnTo>
                      <a:pt x="973" y="729"/>
                    </a:lnTo>
                    <a:lnTo>
                      <a:pt x="983" y="726"/>
                    </a:lnTo>
                    <a:lnTo>
                      <a:pt x="992" y="721"/>
                    </a:lnTo>
                    <a:lnTo>
                      <a:pt x="1001" y="713"/>
                    </a:lnTo>
                    <a:lnTo>
                      <a:pt x="1007" y="704"/>
                    </a:lnTo>
                    <a:lnTo>
                      <a:pt x="1013" y="694"/>
                    </a:lnTo>
                    <a:lnTo>
                      <a:pt x="1016" y="683"/>
                    </a:lnTo>
                    <a:lnTo>
                      <a:pt x="1017" y="671"/>
                    </a:lnTo>
                    <a:lnTo>
                      <a:pt x="1017" y="59"/>
                    </a:lnTo>
                    <a:lnTo>
                      <a:pt x="1017" y="59"/>
                    </a:lnTo>
                    <a:lnTo>
                      <a:pt x="1016" y="47"/>
                    </a:lnTo>
                    <a:lnTo>
                      <a:pt x="1013" y="35"/>
                    </a:lnTo>
                    <a:lnTo>
                      <a:pt x="1007" y="25"/>
                    </a:lnTo>
                    <a:lnTo>
                      <a:pt x="1001" y="17"/>
                    </a:lnTo>
                    <a:lnTo>
                      <a:pt x="992" y="9"/>
                    </a:lnTo>
                    <a:lnTo>
                      <a:pt x="983" y="4"/>
                    </a:lnTo>
                    <a:lnTo>
                      <a:pt x="973" y="1"/>
                    </a:lnTo>
                    <a:lnTo>
                      <a:pt x="961" y="0"/>
                    </a:lnTo>
                    <a:lnTo>
                      <a:pt x="961" y="0"/>
                    </a:lnTo>
                    <a:close/>
                    <a:moveTo>
                      <a:pt x="954" y="667"/>
                    </a:moveTo>
                    <a:lnTo>
                      <a:pt x="63" y="667"/>
                    </a:lnTo>
                    <a:lnTo>
                      <a:pt x="63" y="63"/>
                    </a:lnTo>
                    <a:lnTo>
                      <a:pt x="954" y="63"/>
                    </a:lnTo>
                    <a:lnTo>
                      <a:pt x="954" y="66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white">
                      <a:lumMod val="6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8197215" y="4275455"/>
              <a:ext cx="685800" cy="685800"/>
              <a:chOff x="8057515" y="4669155"/>
              <a:chExt cx="685800" cy="685800"/>
            </a:xfrm>
            <a:grpFill/>
          </p:grpSpPr>
          <p:sp>
            <p:nvSpPr>
              <p:cNvPr id="106" name="椭圆 105"/>
              <p:cNvSpPr/>
              <p:nvPr/>
            </p:nvSpPr>
            <p:spPr>
              <a:xfrm>
                <a:off x="8057515" y="4669155"/>
                <a:ext cx="685800" cy="685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>
                      <a:lumMod val="6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Freeform 51"/>
              <p:cNvSpPr>
                <a:spLocks noEditPoints="1"/>
              </p:cNvSpPr>
              <p:nvPr/>
            </p:nvSpPr>
            <p:spPr bwMode="auto">
              <a:xfrm>
                <a:off x="8232775" y="4885643"/>
                <a:ext cx="323850" cy="242888"/>
              </a:xfrm>
              <a:custGeom>
                <a:avLst/>
                <a:gdLst>
                  <a:gd name="T0" fmla="*/ 96 w 1017"/>
                  <a:gd name="T1" fmla="*/ 0 h 764"/>
                  <a:gd name="T2" fmla="*/ 67 w 1017"/>
                  <a:gd name="T3" fmla="*/ 4 h 764"/>
                  <a:gd name="T4" fmla="*/ 42 w 1017"/>
                  <a:gd name="T5" fmla="*/ 16 h 764"/>
                  <a:gd name="T6" fmla="*/ 22 w 1017"/>
                  <a:gd name="T7" fmla="*/ 36 h 764"/>
                  <a:gd name="T8" fmla="*/ 8 w 1017"/>
                  <a:gd name="T9" fmla="*/ 58 h 764"/>
                  <a:gd name="T10" fmla="*/ 0 w 1017"/>
                  <a:gd name="T11" fmla="*/ 86 h 764"/>
                  <a:gd name="T12" fmla="*/ 0 w 1017"/>
                  <a:gd name="T13" fmla="*/ 509 h 764"/>
                  <a:gd name="T14" fmla="*/ 5 w 1017"/>
                  <a:gd name="T15" fmla="*/ 538 h 764"/>
                  <a:gd name="T16" fmla="*/ 16 w 1017"/>
                  <a:gd name="T17" fmla="*/ 562 h 764"/>
                  <a:gd name="T18" fmla="*/ 35 w 1017"/>
                  <a:gd name="T19" fmla="*/ 583 h 764"/>
                  <a:gd name="T20" fmla="*/ 58 w 1017"/>
                  <a:gd name="T21" fmla="*/ 597 h 764"/>
                  <a:gd name="T22" fmla="*/ 86 w 1017"/>
                  <a:gd name="T23" fmla="*/ 604 h 764"/>
                  <a:gd name="T24" fmla="*/ 922 w 1017"/>
                  <a:gd name="T25" fmla="*/ 604 h 764"/>
                  <a:gd name="T26" fmla="*/ 951 w 1017"/>
                  <a:gd name="T27" fmla="*/ 600 h 764"/>
                  <a:gd name="T28" fmla="*/ 976 w 1017"/>
                  <a:gd name="T29" fmla="*/ 588 h 764"/>
                  <a:gd name="T30" fmla="*/ 996 w 1017"/>
                  <a:gd name="T31" fmla="*/ 570 h 764"/>
                  <a:gd name="T32" fmla="*/ 1010 w 1017"/>
                  <a:gd name="T33" fmla="*/ 546 h 764"/>
                  <a:gd name="T34" fmla="*/ 1017 w 1017"/>
                  <a:gd name="T35" fmla="*/ 518 h 764"/>
                  <a:gd name="T36" fmla="*/ 1017 w 1017"/>
                  <a:gd name="T37" fmla="*/ 96 h 764"/>
                  <a:gd name="T38" fmla="*/ 1013 w 1017"/>
                  <a:gd name="T39" fmla="*/ 68 h 764"/>
                  <a:gd name="T40" fmla="*/ 1001 w 1017"/>
                  <a:gd name="T41" fmla="*/ 42 h 764"/>
                  <a:gd name="T42" fmla="*/ 983 w 1017"/>
                  <a:gd name="T43" fmla="*/ 22 h 764"/>
                  <a:gd name="T44" fmla="*/ 959 w 1017"/>
                  <a:gd name="T45" fmla="*/ 8 h 764"/>
                  <a:gd name="T46" fmla="*/ 932 w 1017"/>
                  <a:gd name="T47" fmla="*/ 1 h 764"/>
                  <a:gd name="T48" fmla="*/ 954 w 1017"/>
                  <a:gd name="T49" fmla="*/ 509 h 764"/>
                  <a:gd name="T50" fmla="*/ 952 w 1017"/>
                  <a:gd name="T51" fmla="*/ 522 h 764"/>
                  <a:gd name="T52" fmla="*/ 940 w 1017"/>
                  <a:gd name="T53" fmla="*/ 536 h 764"/>
                  <a:gd name="T54" fmla="*/ 922 w 1017"/>
                  <a:gd name="T55" fmla="*/ 541 h 764"/>
                  <a:gd name="T56" fmla="*/ 89 w 1017"/>
                  <a:gd name="T57" fmla="*/ 540 h 764"/>
                  <a:gd name="T58" fmla="*/ 73 w 1017"/>
                  <a:gd name="T59" fmla="*/ 531 h 764"/>
                  <a:gd name="T60" fmla="*/ 65 w 1017"/>
                  <a:gd name="T61" fmla="*/ 515 h 764"/>
                  <a:gd name="T62" fmla="*/ 64 w 1017"/>
                  <a:gd name="T63" fmla="*/ 96 h 764"/>
                  <a:gd name="T64" fmla="*/ 69 w 1017"/>
                  <a:gd name="T65" fmla="*/ 77 h 764"/>
                  <a:gd name="T66" fmla="*/ 83 w 1017"/>
                  <a:gd name="T67" fmla="*/ 67 h 764"/>
                  <a:gd name="T68" fmla="*/ 922 w 1017"/>
                  <a:gd name="T69" fmla="*/ 63 h 764"/>
                  <a:gd name="T70" fmla="*/ 935 w 1017"/>
                  <a:gd name="T71" fmla="*/ 67 h 764"/>
                  <a:gd name="T72" fmla="*/ 949 w 1017"/>
                  <a:gd name="T73" fmla="*/ 77 h 764"/>
                  <a:gd name="T74" fmla="*/ 954 w 1017"/>
                  <a:gd name="T75" fmla="*/ 96 h 764"/>
                  <a:gd name="T76" fmla="*/ 637 w 1017"/>
                  <a:gd name="T77" fmla="*/ 669 h 764"/>
                  <a:gd name="T78" fmla="*/ 633 w 1017"/>
                  <a:gd name="T79" fmla="*/ 680 h 764"/>
                  <a:gd name="T80" fmla="*/ 623 w 1017"/>
                  <a:gd name="T81" fmla="*/ 694 h 764"/>
                  <a:gd name="T82" fmla="*/ 604 w 1017"/>
                  <a:gd name="T83" fmla="*/ 700 h 764"/>
                  <a:gd name="T84" fmla="*/ 407 w 1017"/>
                  <a:gd name="T85" fmla="*/ 700 h 764"/>
                  <a:gd name="T86" fmla="*/ 391 w 1017"/>
                  <a:gd name="T87" fmla="*/ 691 h 764"/>
                  <a:gd name="T88" fmla="*/ 382 w 1017"/>
                  <a:gd name="T89" fmla="*/ 675 h 764"/>
                  <a:gd name="T90" fmla="*/ 47 w 1017"/>
                  <a:gd name="T91" fmla="*/ 669 h 764"/>
                  <a:gd name="T92" fmla="*/ 21 w 1017"/>
                  <a:gd name="T93" fmla="*/ 676 h 764"/>
                  <a:gd name="T94" fmla="*/ 3 w 1017"/>
                  <a:gd name="T95" fmla="*/ 698 h 764"/>
                  <a:gd name="T96" fmla="*/ 0 w 1017"/>
                  <a:gd name="T97" fmla="*/ 716 h 764"/>
                  <a:gd name="T98" fmla="*/ 8 w 1017"/>
                  <a:gd name="T99" fmla="*/ 743 h 764"/>
                  <a:gd name="T100" fmla="*/ 29 w 1017"/>
                  <a:gd name="T101" fmla="*/ 760 h 764"/>
                  <a:gd name="T102" fmla="*/ 970 w 1017"/>
                  <a:gd name="T103" fmla="*/ 764 h 764"/>
                  <a:gd name="T104" fmla="*/ 988 w 1017"/>
                  <a:gd name="T105" fmla="*/ 760 h 764"/>
                  <a:gd name="T106" fmla="*/ 1010 w 1017"/>
                  <a:gd name="T107" fmla="*/ 743 h 764"/>
                  <a:gd name="T108" fmla="*/ 1017 w 1017"/>
                  <a:gd name="T109" fmla="*/ 716 h 764"/>
                  <a:gd name="T110" fmla="*/ 1014 w 1017"/>
                  <a:gd name="T111" fmla="*/ 698 h 764"/>
                  <a:gd name="T112" fmla="*/ 997 w 1017"/>
                  <a:gd name="T113" fmla="*/ 676 h 764"/>
                  <a:gd name="T114" fmla="*/ 970 w 1017"/>
                  <a:gd name="T115" fmla="*/ 669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17" h="764">
                    <a:moveTo>
                      <a:pt x="922" y="0"/>
                    </a:moveTo>
                    <a:lnTo>
                      <a:pt x="96" y="0"/>
                    </a:lnTo>
                    <a:lnTo>
                      <a:pt x="96" y="0"/>
                    </a:lnTo>
                    <a:lnTo>
                      <a:pt x="86" y="1"/>
                    </a:lnTo>
                    <a:lnTo>
                      <a:pt x="76" y="2"/>
                    </a:lnTo>
                    <a:lnTo>
                      <a:pt x="67" y="4"/>
                    </a:lnTo>
                    <a:lnTo>
                      <a:pt x="58" y="8"/>
                    </a:lnTo>
                    <a:lnTo>
                      <a:pt x="50" y="12"/>
                    </a:lnTo>
                    <a:lnTo>
                      <a:pt x="42" y="16"/>
                    </a:lnTo>
                    <a:lnTo>
                      <a:pt x="35" y="22"/>
                    </a:lnTo>
                    <a:lnTo>
                      <a:pt x="28" y="28"/>
                    </a:lnTo>
                    <a:lnTo>
                      <a:pt x="22" y="36"/>
                    </a:lnTo>
                    <a:lnTo>
                      <a:pt x="16" y="42"/>
                    </a:lnTo>
                    <a:lnTo>
                      <a:pt x="11" y="51"/>
                    </a:lnTo>
                    <a:lnTo>
                      <a:pt x="8" y="58"/>
                    </a:lnTo>
                    <a:lnTo>
                      <a:pt x="5" y="68"/>
                    </a:lnTo>
                    <a:lnTo>
                      <a:pt x="2" y="76"/>
                    </a:lnTo>
                    <a:lnTo>
                      <a:pt x="0" y="86"/>
                    </a:lnTo>
                    <a:lnTo>
                      <a:pt x="0" y="96"/>
                    </a:lnTo>
                    <a:lnTo>
                      <a:pt x="0" y="509"/>
                    </a:lnTo>
                    <a:lnTo>
                      <a:pt x="0" y="509"/>
                    </a:lnTo>
                    <a:lnTo>
                      <a:pt x="0" y="518"/>
                    </a:lnTo>
                    <a:lnTo>
                      <a:pt x="2" y="528"/>
                    </a:lnTo>
                    <a:lnTo>
                      <a:pt x="5" y="538"/>
                    </a:lnTo>
                    <a:lnTo>
                      <a:pt x="8" y="546"/>
                    </a:lnTo>
                    <a:lnTo>
                      <a:pt x="11" y="555"/>
                    </a:lnTo>
                    <a:lnTo>
                      <a:pt x="16" y="562"/>
                    </a:lnTo>
                    <a:lnTo>
                      <a:pt x="22" y="570"/>
                    </a:lnTo>
                    <a:lnTo>
                      <a:pt x="28" y="576"/>
                    </a:lnTo>
                    <a:lnTo>
                      <a:pt x="35" y="583"/>
                    </a:lnTo>
                    <a:lnTo>
                      <a:pt x="42" y="588"/>
                    </a:lnTo>
                    <a:lnTo>
                      <a:pt x="50" y="594"/>
                    </a:lnTo>
                    <a:lnTo>
                      <a:pt x="58" y="597"/>
                    </a:lnTo>
                    <a:lnTo>
                      <a:pt x="67" y="600"/>
                    </a:lnTo>
                    <a:lnTo>
                      <a:pt x="76" y="603"/>
                    </a:lnTo>
                    <a:lnTo>
                      <a:pt x="86" y="604"/>
                    </a:lnTo>
                    <a:lnTo>
                      <a:pt x="96" y="604"/>
                    </a:lnTo>
                    <a:lnTo>
                      <a:pt x="922" y="604"/>
                    </a:lnTo>
                    <a:lnTo>
                      <a:pt x="922" y="604"/>
                    </a:lnTo>
                    <a:lnTo>
                      <a:pt x="932" y="604"/>
                    </a:lnTo>
                    <a:lnTo>
                      <a:pt x="941" y="603"/>
                    </a:lnTo>
                    <a:lnTo>
                      <a:pt x="951" y="600"/>
                    </a:lnTo>
                    <a:lnTo>
                      <a:pt x="959" y="597"/>
                    </a:lnTo>
                    <a:lnTo>
                      <a:pt x="968" y="594"/>
                    </a:lnTo>
                    <a:lnTo>
                      <a:pt x="976" y="588"/>
                    </a:lnTo>
                    <a:lnTo>
                      <a:pt x="983" y="583"/>
                    </a:lnTo>
                    <a:lnTo>
                      <a:pt x="990" y="576"/>
                    </a:lnTo>
                    <a:lnTo>
                      <a:pt x="996" y="570"/>
                    </a:lnTo>
                    <a:lnTo>
                      <a:pt x="1001" y="562"/>
                    </a:lnTo>
                    <a:lnTo>
                      <a:pt x="1007" y="555"/>
                    </a:lnTo>
                    <a:lnTo>
                      <a:pt x="1010" y="546"/>
                    </a:lnTo>
                    <a:lnTo>
                      <a:pt x="1013" y="538"/>
                    </a:lnTo>
                    <a:lnTo>
                      <a:pt x="1015" y="528"/>
                    </a:lnTo>
                    <a:lnTo>
                      <a:pt x="1017" y="518"/>
                    </a:lnTo>
                    <a:lnTo>
                      <a:pt x="1017" y="509"/>
                    </a:lnTo>
                    <a:lnTo>
                      <a:pt x="1017" y="96"/>
                    </a:lnTo>
                    <a:lnTo>
                      <a:pt x="1017" y="96"/>
                    </a:lnTo>
                    <a:lnTo>
                      <a:pt x="1017" y="86"/>
                    </a:lnTo>
                    <a:lnTo>
                      <a:pt x="1015" y="76"/>
                    </a:lnTo>
                    <a:lnTo>
                      <a:pt x="1013" y="68"/>
                    </a:lnTo>
                    <a:lnTo>
                      <a:pt x="1010" y="58"/>
                    </a:lnTo>
                    <a:lnTo>
                      <a:pt x="1007" y="51"/>
                    </a:lnTo>
                    <a:lnTo>
                      <a:pt x="1001" y="42"/>
                    </a:lnTo>
                    <a:lnTo>
                      <a:pt x="996" y="36"/>
                    </a:lnTo>
                    <a:lnTo>
                      <a:pt x="990" y="28"/>
                    </a:lnTo>
                    <a:lnTo>
                      <a:pt x="983" y="22"/>
                    </a:lnTo>
                    <a:lnTo>
                      <a:pt x="976" y="16"/>
                    </a:lnTo>
                    <a:lnTo>
                      <a:pt x="968" y="12"/>
                    </a:lnTo>
                    <a:lnTo>
                      <a:pt x="959" y="8"/>
                    </a:lnTo>
                    <a:lnTo>
                      <a:pt x="951" y="4"/>
                    </a:lnTo>
                    <a:lnTo>
                      <a:pt x="941" y="2"/>
                    </a:lnTo>
                    <a:lnTo>
                      <a:pt x="932" y="1"/>
                    </a:lnTo>
                    <a:lnTo>
                      <a:pt x="922" y="0"/>
                    </a:lnTo>
                    <a:lnTo>
                      <a:pt x="922" y="0"/>
                    </a:lnTo>
                    <a:close/>
                    <a:moveTo>
                      <a:pt x="954" y="509"/>
                    </a:moveTo>
                    <a:lnTo>
                      <a:pt x="954" y="509"/>
                    </a:lnTo>
                    <a:lnTo>
                      <a:pt x="953" y="515"/>
                    </a:lnTo>
                    <a:lnTo>
                      <a:pt x="952" y="522"/>
                    </a:lnTo>
                    <a:lnTo>
                      <a:pt x="949" y="527"/>
                    </a:lnTo>
                    <a:lnTo>
                      <a:pt x="944" y="531"/>
                    </a:lnTo>
                    <a:lnTo>
                      <a:pt x="940" y="536"/>
                    </a:lnTo>
                    <a:lnTo>
                      <a:pt x="935" y="539"/>
                    </a:lnTo>
                    <a:lnTo>
                      <a:pt x="928" y="540"/>
                    </a:lnTo>
                    <a:lnTo>
                      <a:pt x="922" y="541"/>
                    </a:lnTo>
                    <a:lnTo>
                      <a:pt x="96" y="541"/>
                    </a:lnTo>
                    <a:lnTo>
                      <a:pt x="96" y="541"/>
                    </a:lnTo>
                    <a:lnTo>
                      <a:pt x="89" y="540"/>
                    </a:lnTo>
                    <a:lnTo>
                      <a:pt x="83" y="539"/>
                    </a:lnTo>
                    <a:lnTo>
                      <a:pt x="78" y="536"/>
                    </a:lnTo>
                    <a:lnTo>
                      <a:pt x="73" y="531"/>
                    </a:lnTo>
                    <a:lnTo>
                      <a:pt x="69" y="527"/>
                    </a:lnTo>
                    <a:lnTo>
                      <a:pt x="66" y="522"/>
                    </a:lnTo>
                    <a:lnTo>
                      <a:pt x="65" y="515"/>
                    </a:lnTo>
                    <a:lnTo>
                      <a:pt x="64" y="509"/>
                    </a:lnTo>
                    <a:lnTo>
                      <a:pt x="64" y="96"/>
                    </a:lnTo>
                    <a:lnTo>
                      <a:pt x="64" y="96"/>
                    </a:lnTo>
                    <a:lnTo>
                      <a:pt x="65" y="89"/>
                    </a:lnTo>
                    <a:lnTo>
                      <a:pt x="66" y="84"/>
                    </a:lnTo>
                    <a:lnTo>
                      <a:pt x="69" y="77"/>
                    </a:lnTo>
                    <a:lnTo>
                      <a:pt x="73" y="73"/>
                    </a:lnTo>
                    <a:lnTo>
                      <a:pt x="78" y="69"/>
                    </a:lnTo>
                    <a:lnTo>
                      <a:pt x="83" y="67"/>
                    </a:lnTo>
                    <a:lnTo>
                      <a:pt x="89" y="65"/>
                    </a:lnTo>
                    <a:lnTo>
                      <a:pt x="96" y="63"/>
                    </a:lnTo>
                    <a:lnTo>
                      <a:pt x="922" y="63"/>
                    </a:lnTo>
                    <a:lnTo>
                      <a:pt x="922" y="63"/>
                    </a:lnTo>
                    <a:lnTo>
                      <a:pt x="928" y="65"/>
                    </a:lnTo>
                    <a:lnTo>
                      <a:pt x="935" y="67"/>
                    </a:lnTo>
                    <a:lnTo>
                      <a:pt x="940" y="69"/>
                    </a:lnTo>
                    <a:lnTo>
                      <a:pt x="944" y="73"/>
                    </a:lnTo>
                    <a:lnTo>
                      <a:pt x="949" y="77"/>
                    </a:lnTo>
                    <a:lnTo>
                      <a:pt x="952" y="84"/>
                    </a:lnTo>
                    <a:lnTo>
                      <a:pt x="953" y="89"/>
                    </a:lnTo>
                    <a:lnTo>
                      <a:pt x="954" y="96"/>
                    </a:lnTo>
                    <a:lnTo>
                      <a:pt x="954" y="509"/>
                    </a:lnTo>
                    <a:close/>
                    <a:moveTo>
                      <a:pt x="970" y="669"/>
                    </a:moveTo>
                    <a:lnTo>
                      <a:pt x="637" y="669"/>
                    </a:lnTo>
                    <a:lnTo>
                      <a:pt x="637" y="669"/>
                    </a:lnTo>
                    <a:lnTo>
                      <a:pt x="635" y="675"/>
                    </a:lnTo>
                    <a:lnTo>
                      <a:pt x="633" y="680"/>
                    </a:lnTo>
                    <a:lnTo>
                      <a:pt x="631" y="686"/>
                    </a:lnTo>
                    <a:lnTo>
                      <a:pt x="627" y="691"/>
                    </a:lnTo>
                    <a:lnTo>
                      <a:pt x="623" y="694"/>
                    </a:lnTo>
                    <a:lnTo>
                      <a:pt x="617" y="698"/>
                    </a:lnTo>
                    <a:lnTo>
                      <a:pt x="611" y="700"/>
                    </a:lnTo>
                    <a:lnTo>
                      <a:pt x="604" y="700"/>
                    </a:lnTo>
                    <a:lnTo>
                      <a:pt x="413" y="700"/>
                    </a:lnTo>
                    <a:lnTo>
                      <a:pt x="413" y="700"/>
                    </a:lnTo>
                    <a:lnTo>
                      <a:pt x="407" y="700"/>
                    </a:lnTo>
                    <a:lnTo>
                      <a:pt x="402" y="698"/>
                    </a:lnTo>
                    <a:lnTo>
                      <a:pt x="396" y="694"/>
                    </a:lnTo>
                    <a:lnTo>
                      <a:pt x="391" y="691"/>
                    </a:lnTo>
                    <a:lnTo>
                      <a:pt x="388" y="686"/>
                    </a:lnTo>
                    <a:lnTo>
                      <a:pt x="384" y="680"/>
                    </a:lnTo>
                    <a:lnTo>
                      <a:pt x="382" y="675"/>
                    </a:lnTo>
                    <a:lnTo>
                      <a:pt x="381" y="669"/>
                    </a:lnTo>
                    <a:lnTo>
                      <a:pt x="47" y="669"/>
                    </a:lnTo>
                    <a:lnTo>
                      <a:pt x="47" y="669"/>
                    </a:lnTo>
                    <a:lnTo>
                      <a:pt x="38" y="670"/>
                    </a:lnTo>
                    <a:lnTo>
                      <a:pt x="29" y="672"/>
                    </a:lnTo>
                    <a:lnTo>
                      <a:pt x="21" y="676"/>
                    </a:lnTo>
                    <a:lnTo>
                      <a:pt x="14" y="683"/>
                    </a:lnTo>
                    <a:lnTo>
                      <a:pt x="8" y="689"/>
                    </a:lnTo>
                    <a:lnTo>
                      <a:pt x="3" y="698"/>
                    </a:lnTo>
                    <a:lnTo>
                      <a:pt x="1" y="706"/>
                    </a:lnTo>
                    <a:lnTo>
                      <a:pt x="0" y="716"/>
                    </a:lnTo>
                    <a:lnTo>
                      <a:pt x="0" y="716"/>
                    </a:lnTo>
                    <a:lnTo>
                      <a:pt x="1" y="725"/>
                    </a:lnTo>
                    <a:lnTo>
                      <a:pt x="3" y="734"/>
                    </a:lnTo>
                    <a:lnTo>
                      <a:pt x="8" y="743"/>
                    </a:lnTo>
                    <a:lnTo>
                      <a:pt x="14" y="750"/>
                    </a:lnTo>
                    <a:lnTo>
                      <a:pt x="21" y="756"/>
                    </a:lnTo>
                    <a:lnTo>
                      <a:pt x="29" y="760"/>
                    </a:lnTo>
                    <a:lnTo>
                      <a:pt x="38" y="763"/>
                    </a:lnTo>
                    <a:lnTo>
                      <a:pt x="47" y="764"/>
                    </a:lnTo>
                    <a:lnTo>
                      <a:pt x="970" y="764"/>
                    </a:lnTo>
                    <a:lnTo>
                      <a:pt x="970" y="764"/>
                    </a:lnTo>
                    <a:lnTo>
                      <a:pt x="980" y="763"/>
                    </a:lnTo>
                    <a:lnTo>
                      <a:pt x="988" y="760"/>
                    </a:lnTo>
                    <a:lnTo>
                      <a:pt x="997" y="756"/>
                    </a:lnTo>
                    <a:lnTo>
                      <a:pt x="1003" y="750"/>
                    </a:lnTo>
                    <a:lnTo>
                      <a:pt x="1010" y="743"/>
                    </a:lnTo>
                    <a:lnTo>
                      <a:pt x="1014" y="734"/>
                    </a:lnTo>
                    <a:lnTo>
                      <a:pt x="1016" y="725"/>
                    </a:lnTo>
                    <a:lnTo>
                      <a:pt x="1017" y="716"/>
                    </a:lnTo>
                    <a:lnTo>
                      <a:pt x="1017" y="716"/>
                    </a:lnTo>
                    <a:lnTo>
                      <a:pt x="1016" y="706"/>
                    </a:lnTo>
                    <a:lnTo>
                      <a:pt x="1014" y="698"/>
                    </a:lnTo>
                    <a:lnTo>
                      <a:pt x="1010" y="689"/>
                    </a:lnTo>
                    <a:lnTo>
                      <a:pt x="1003" y="683"/>
                    </a:lnTo>
                    <a:lnTo>
                      <a:pt x="997" y="676"/>
                    </a:lnTo>
                    <a:lnTo>
                      <a:pt x="988" y="672"/>
                    </a:lnTo>
                    <a:lnTo>
                      <a:pt x="980" y="670"/>
                    </a:lnTo>
                    <a:lnTo>
                      <a:pt x="970" y="669"/>
                    </a:lnTo>
                    <a:lnTo>
                      <a:pt x="970" y="6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white">
                      <a:lumMod val="6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8622030" y="3280410"/>
              <a:ext cx="685800" cy="685800"/>
              <a:chOff x="8482330" y="3674110"/>
              <a:chExt cx="685800" cy="685800"/>
            </a:xfrm>
            <a:grpFill/>
          </p:grpSpPr>
          <p:sp>
            <p:nvSpPr>
              <p:cNvPr id="104" name="椭圆 103"/>
              <p:cNvSpPr/>
              <p:nvPr/>
            </p:nvSpPr>
            <p:spPr>
              <a:xfrm>
                <a:off x="8482330" y="3674110"/>
                <a:ext cx="685800" cy="685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>
                      <a:lumMod val="6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Freeform 60"/>
              <p:cNvSpPr>
                <a:spLocks noEditPoints="1"/>
              </p:cNvSpPr>
              <p:nvPr/>
            </p:nvSpPr>
            <p:spPr bwMode="auto">
              <a:xfrm>
                <a:off x="8683942" y="3855878"/>
                <a:ext cx="282575" cy="322263"/>
              </a:xfrm>
              <a:custGeom>
                <a:avLst/>
                <a:gdLst>
                  <a:gd name="T0" fmla="*/ 88 w 891"/>
                  <a:gd name="T1" fmla="*/ 0 h 1017"/>
                  <a:gd name="T2" fmla="*/ 61 w 891"/>
                  <a:gd name="T3" fmla="*/ 3 h 1017"/>
                  <a:gd name="T4" fmla="*/ 39 w 891"/>
                  <a:gd name="T5" fmla="*/ 15 h 1017"/>
                  <a:gd name="T6" fmla="*/ 20 w 891"/>
                  <a:gd name="T7" fmla="*/ 33 h 1017"/>
                  <a:gd name="T8" fmla="*/ 7 w 891"/>
                  <a:gd name="T9" fmla="*/ 55 h 1017"/>
                  <a:gd name="T10" fmla="*/ 1 w 891"/>
                  <a:gd name="T11" fmla="*/ 81 h 1017"/>
                  <a:gd name="T12" fmla="*/ 0 w 891"/>
                  <a:gd name="T13" fmla="*/ 926 h 1017"/>
                  <a:gd name="T14" fmla="*/ 4 w 891"/>
                  <a:gd name="T15" fmla="*/ 952 h 1017"/>
                  <a:gd name="T16" fmla="*/ 15 w 891"/>
                  <a:gd name="T17" fmla="*/ 976 h 1017"/>
                  <a:gd name="T18" fmla="*/ 32 w 891"/>
                  <a:gd name="T19" fmla="*/ 996 h 1017"/>
                  <a:gd name="T20" fmla="*/ 54 w 891"/>
                  <a:gd name="T21" fmla="*/ 1009 h 1017"/>
                  <a:gd name="T22" fmla="*/ 78 w 891"/>
                  <a:gd name="T23" fmla="*/ 1017 h 1017"/>
                  <a:gd name="T24" fmla="*/ 804 w 891"/>
                  <a:gd name="T25" fmla="*/ 1017 h 1017"/>
                  <a:gd name="T26" fmla="*/ 829 w 891"/>
                  <a:gd name="T27" fmla="*/ 1012 h 1017"/>
                  <a:gd name="T28" fmla="*/ 852 w 891"/>
                  <a:gd name="T29" fmla="*/ 1002 h 1017"/>
                  <a:gd name="T30" fmla="*/ 871 w 891"/>
                  <a:gd name="T31" fmla="*/ 983 h 1017"/>
                  <a:gd name="T32" fmla="*/ 884 w 891"/>
                  <a:gd name="T33" fmla="*/ 961 h 1017"/>
                  <a:gd name="T34" fmla="*/ 891 w 891"/>
                  <a:gd name="T35" fmla="*/ 935 h 1017"/>
                  <a:gd name="T36" fmla="*/ 891 w 891"/>
                  <a:gd name="T37" fmla="*/ 91 h 1017"/>
                  <a:gd name="T38" fmla="*/ 886 w 891"/>
                  <a:gd name="T39" fmla="*/ 63 h 1017"/>
                  <a:gd name="T40" fmla="*/ 875 w 891"/>
                  <a:gd name="T41" fmla="*/ 39 h 1017"/>
                  <a:gd name="T42" fmla="*/ 858 w 891"/>
                  <a:gd name="T43" fmla="*/ 20 h 1017"/>
                  <a:gd name="T44" fmla="*/ 837 w 891"/>
                  <a:gd name="T45" fmla="*/ 6 h 1017"/>
                  <a:gd name="T46" fmla="*/ 812 w 891"/>
                  <a:gd name="T47" fmla="*/ 0 h 1017"/>
                  <a:gd name="T48" fmla="*/ 827 w 891"/>
                  <a:gd name="T49" fmla="*/ 926 h 1017"/>
                  <a:gd name="T50" fmla="*/ 825 w 891"/>
                  <a:gd name="T51" fmla="*/ 936 h 1017"/>
                  <a:gd name="T52" fmla="*/ 816 w 891"/>
                  <a:gd name="T53" fmla="*/ 948 h 1017"/>
                  <a:gd name="T54" fmla="*/ 804 w 891"/>
                  <a:gd name="T55" fmla="*/ 953 h 1017"/>
                  <a:gd name="T56" fmla="*/ 83 w 891"/>
                  <a:gd name="T57" fmla="*/ 952 h 1017"/>
                  <a:gd name="T58" fmla="*/ 71 w 891"/>
                  <a:gd name="T59" fmla="*/ 945 h 1017"/>
                  <a:gd name="T60" fmla="*/ 64 w 891"/>
                  <a:gd name="T61" fmla="*/ 931 h 1017"/>
                  <a:gd name="T62" fmla="*/ 827 w 891"/>
                  <a:gd name="T63" fmla="*/ 795 h 1017"/>
                  <a:gd name="T64" fmla="*/ 63 w 891"/>
                  <a:gd name="T65" fmla="*/ 730 h 1017"/>
                  <a:gd name="T66" fmla="*/ 827 w 891"/>
                  <a:gd name="T67" fmla="*/ 730 h 1017"/>
                  <a:gd name="T68" fmla="*/ 63 w 891"/>
                  <a:gd name="T69" fmla="*/ 91 h 1017"/>
                  <a:gd name="T70" fmla="*/ 65 w 891"/>
                  <a:gd name="T71" fmla="*/ 80 h 1017"/>
                  <a:gd name="T72" fmla="*/ 74 w 891"/>
                  <a:gd name="T73" fmla="*/ 67 h 1017"/>
                  <a:gd name="T74" fmla="*/ 88 w 891"/>
                  <a:gd name="T75" fmla="*/ 63 h 1017"/>
                  <a:gd name="T76" fmla="*/ 808 w 891"/>
                  <a:gd name="T77" fmla="*/ 63 h 1017"/>
                  <a:gd name="T78" fmla="*/ 820 w 891"/>
                  <a:gd name="T79" fmla="*/ 70 h 1017"/>
                  <a:gd name="T80" fmla="*/ 826 w 891"/>
                  <a:gd name="T81" fmla="*/ 85 h 1017"/>
                  <a:gd name="T82" fmla="*/ 445 w 891"/>
                  <a:gd name="T83" fmla="*/ 921 h 1017"/>
                  <a:gd name="T84" fmla="*/ 463 w 891"/>
                  <a:gd name="T85" fmla="*/ 918 h 1017"/>
                  <a:gd name="T86" fmla="*/ 485 w 891"/>
                  <a:gd name="T87" fmla="*/ 901 h 1017"/>
                  <a:gd name="T88" fmla="*/ 494 w 891"/>
                  <a:gd name="T89" fmla="*/ 874 h 1017"/>
                  <a:gd name="T90" fmla="*/ 489 w 891"/>
                  <a:gd name="T91" fmla="*/ 855 h 1017"/>
                  <a:gd name="T92" fmla="*/ 472 w 891"/>
                  <a:gd name="T93" fmla="*/ 834 h 1017"/>
                  <a:gd name="T94" fmla="*/ 445 w 891"/>
                  <a:gd name="T95" fmla="*/ 826 h 1017"/>
                  <a:gd name="T96" fmla="*/ 427 w 891"/>
                  <a:gd name="T97" fmla="*/ 830 h 1017"/>
                  <a:gd name="T98" fmla="*/ 406 w 891"/>
                  <a:gd name="T99" fmla="*/ 847 h 1017"/>
                  <a:gd name="T100" fmla="*/ 398 w 891"/>
                  <a:gd name="T101" fmla="*/ 874 h 1017"/>
                  <a:gd name="T102" fmla="*/ 401 w 891"/>
                  <a:gd name="T103" fmla="*/ 892 h 1017"/>
                  <a:gd name="T104" fmla="*/ 418 w 891"/>
                  <a:gd name="T105" fmla="*/ 914 h 1017"/>
                  <a:gd name="T106" fmla="*/ 445 w 891"/>
                  <a:gd name="T107" fmla="*/ 921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91" h="1017">
                    <a:moveTo>
                      <a:pt x="804" y="0"/>
                    </a:moveTo>
                    <a:lnTo>
                      <a:pt x="88" y="0"/>
                    </a:lnTo>
                    <a:lnTo>
                      <a:pt x="88" y="0"/>
                    </a:lnTo>
                    <a:lnTo>
                      <a:pt x="78" y="0"/>
                    </a:lnTo>
                    <a:lnTo>
                      <a:pt x="70" y="1"/>
                    </a:lnTo>
                    <a:lnTo>
                      <a:pt x="61" y="3"/>
                    </a:lnTo>
                    <a:lnTo>
                      <a:pt x="54" y="6"/>
                    </a:lnTo>
                    <a:lnTo>
                      <a:pt x="46" y="10"/>
                    </a:lnTo>
                    <a:lnTo>
                      <a:pt x="39" y="15"/>
                    </a:lnTo>
                    <a:lnTo>
                      <a:pt x="32" y="20"/>
                    </a:lnTo>
                    <a:lnTo>
                      <a:pt x="26" y="26"/>
                    </a:lnTo>
                    <a:lnTo>
                      <a:pt x="20" y="33"/>
                    </a:lnTo>
                    <a:lnTo>
                      <a:pt x="15" y="39"/>
                    </a:lnTo>
                    <a:lnTo>
                      <a:pt x="11" y="47"/>
                    </a:lnTo>
                    <a:lnTo>
                      <a:pt x="7" y="55"/>
                    </a:lnTo>
                    <a:lnTo>
                      <a:pt x="4" y="63"/>
                    </a:lnTo>
                    <a:lnTo>
                      <a:pt x="2" y="73"/>
                    </a:lnTo>
                    <a:lnTo>
                      <a:pt x="1" y="81"/>
                    </a:lnTo>
                    <a:lnTo>
                      <a:pt x="0" y="91"/>
                    </a:lnTo>
                    <a:lnTo>
                      <a:pt x="0" y="926"/>
                    </a:lnTo>
                    <a:lnTo>
                      <a:pt x="0" y="926"/>
                    </a:lnTo>
                    <a:lnTo>
                      <a:pt x="1" y="935"/>
                    </a:lnTo>
                    <a:lnTo>
                      <a:pt x="2" y="944"/>
                    </a:lnTo>
                    <a:lnTo>
                      <a:pt x="4" y="952"/>
                    </a:lnTo>
                    <a:lnTo>
                      <a:pt x="7" y="961"/>
                    </a:lnTo>
                    <a:lnTo>
                      <a:pt x="11" y="968"/>
                    </a:lnTo>
                    <a:lnTo>
                      <a:pt x="15" y="976"/>
                    </a:lnTo>
                    <a:lnTo>
                      <a:pt x="20" y="983"/>
                    </a:lnTo>
                    <a:lnTo>
                      <a:pt x="26" y="990"/>
                    </a:lnTo>
                    <a:lnTo>
                      <a:pt x="32" y="996"/>
                    </a:lnTo>
                    <a:lnTo>
                      <a:pt x="39" y="1002"/>
                    </a:lnTo>
                    <a:lnTo>
                      <a:pt x="46" y="1006"/>
                    </a:lnTo>
                    <a:lnTo>
                      <a:pt x="54" y="1009"/>
                    </a:lnTo>
                    <a:lnTo>
                      <a:pt x="61" y="1012"/>
                    </a:lnTo>
                    <a:lnTo>
                      <a:pt x="70" y="1015"/>
                    </a:lnTo>
                    <a:lnTo>
                      <a:pt x="78" y="1017"/>
                    </a:lnTo>
                    <a:lnTo>
                      <a:pt x="88" y="1017"/>
                    </a:lnTo>
                    <a:lnTo>
                      <a:pt x="804" y="1017"/>
                    </a:lnTo>
                    <a:lnTo>
                      <a:pt x="804" y="1017"/>
                    </a:lnTo>
                    <a:lnTo>
                      <a:pt x="812" y="1017"/>
                    </a:lnTo>
                    <a:lnTo>
                      <a:pt x="821" y="1015"/>
                    </a:lnTo>
                    <a:lnTo>
                      <a:pt x="829" y="1012"/>
                    </a:lnTo>
                    <a:lnTo>
                      <a:pt x="837" y="1009"/>
                    </a:lnTo>
                    <a:lnTo>
                      <a:pt x="844" y="1006"/>
                    </a:lnTo>
                    <a:lnTo>
                      <a:pt x="852" y="1002"/>
                    </a:lnTo>
                    <a:lnTo>
                      <a:pt x="858" y="996"/>
                    </a:lnTo>
                    <a:lnTo>
                      <a:pt x="865" y="990"/>
                    </a:lnTo>
                    <a:lnTo>
                      <a:pt x="871" y="983"/>
                    </a:lnTo>
                    <a:lnTo>
                      <a:pt x="875" y="976"/>
                    </a:lnTo>
                    <a:lnTo>
                      <a:pt x="880" y="968"/>
                    </a:lnTo>
                    <a:lnTo>
                      <a:pt x="884" y="961"/>
                    </a:lnTo>
                    <a:lnTo>
                      <a:pt x="886" y="952"/>
                    </a:lnTo>
                    <a:lnTo>
                      <a:pt x="888" y="944"/>
                    </a:lnTo>
                    <a:lnTo>
                      <a:pt x="891" y="935"/>
                    </a:lnTo>
                    <a:lnTo>
                      <a:pt x="891" y="926"/>
                    </a:lnTo>
                    <a:lnTo>
                      <a:pt x="891" y="91"/>
                    </a:lnTo>
                    <a:lnTo>
                      <a:pt x="891" y="91"/>
                    </a:lnTo>
                    <a:lnTo>
                      <a:pt x="891" y="81"/>
                    </a:lnTo>
                    <a:lnTo>
                      <a:pt x="888" y="73"/>
                    </a:lnTo>
                    <a:lnTo>
                      <a:pt x="886" y="63"/>
                    </a:lnTo>
                    <a:lnTo>
                      <a:pt x="884" y="55"/>
                    </a:lnTo>
                    <a:lnTo>
                      <a:pt x="880" y="47"/>
                    </a:lnTo>
                    <a:lnTo>
                      <a:pt x="875" y="39"/>
                    </a:lnTo>
                    <a:lnTo>
                      <a:pt x="871" y="33"/>
                    </a:lnTo>
                    <a:lnTo>
                      <a:pt x="865" y="26"/>
                    </a:lnTo>
                    <a:lnTo>
                      <a:pt x="858" y="20"/>
                    </a:lnTo>
                    <a:lnTo>
                      <a:pt x="852" y="15"/>
                    </a:lnTo>
                    <a:lnTo>
                      <a:pt x="844" y="10"/>
                    </a:lnTo>
                    <a:lnTo>
                      <a:pt x="837" y="6"/>
                    </a:lnTo>
                    <a:lnTo>
                      <a:pt x="829" y="3"/>
                    </a:lnTo>
                    <a:lnTo>
                      <a:pt x="821" y="1"/>
                    </a:lnTo>
                    <a:lnTo>
                      <a:pt x="812" y="0"/>
                    </a:lnTo>
                    <a:lnTo>
                      <a:pt x="804" y="0"/>
                    </a:lnTo>
                    <a:lnTo>
                      <a:pt x="804" y="0"/>
                    </a:lnTo>
                    <a:close/>
                    <a:moveTo>
                      <a:pt x="827" y="926"/>
                    </a:moveTo>
                    <a:lnTo>
                      <a:pt x="827" y="926"/>
                    </a:lnTo>
                    <a:lnTo>
                      <a:pt x="826" y="931"/>
                    </a:lnTo>
                    <a:lnTo>
                      <a:pt x="825" y="936"/>
                    </a:lnTo>
                    <a:lnTo>
                      <a:pt x="823" y="941"/>
                    </a:lnTo>
                    <a:lnTo>
                      <a:pt x="820" y="945"/>
                    </a:lnTo>
                    <a:lnTo>
                      <a:pt x="816" y="948"/>
                    </a:lnTo>
                    <a:lnTo>
                      <a:pt x="812" y="951"/>
                    </a:lnTo>
                    <a:lnTo>
                      <a:pt x="808" y="952"/>
                    </a:lnTo>
                    <a:lnTo>
                      <a:pt x="804" y="953"/>
                    </a:lnTo>
                    <a:lnTo>
                      <a:pt x="88" y="953"/>
                    </a:lnTo>
                    <a:lnTo>
                      <a:pt x="88" y="953"/>
                    </a:lnTo>
                    <a:lnTo>
                      <a:pt x="83" y="952"/>
                    </a:lnTo>
                    <a:lnTo>
                      <a:pt x="78" y="951"/>
                    </a:lnTo>
                    <a:lnTo>
                      <a:pt x="74" y="948"/>
                    </a:lnTo>
                    <a:lnTo>
                      <a:pt x="71" y="945"/>
                    </a:lnTo>
                    <a:lnTo>
                      <a:pt x="68" y="941"/>
                    </a:lnTo>
                    <a:lnTo>
                      <a:pt x="65" y="936"/>
                    </a:lnTo>
                    <a:lnTo>
                      <a:pt x="64" y="931"/>
                    </a:lnTo>
                    <a:lnTo>
                      <a:pt x="63" y="926"/>
                    </a:lnTo>
                    <a:lnTo>
                      <a:pt x="63" y="795"/>
                    </a:lnTo>
                    <a:lnTo>
                      <a:pt x="827" y="795"/>
                    </a:lnTo>
                    <a:lnTo>
                      <a:pt x="827" y="926"/>
                    </a:lnTo>
                    <a:close/>
                    <a:moveTo>
                      <a:pt x="827" y="730"/>
                    </a:moveTo>
                    <a:lnTo>
                      <a:pt x="63" y="730"/>
                    </a:lnTo>
                    <a:lnTo>
                      <a:pt x="63" y="189"/>
                    </a:lnTo>
                    <a:lnTo>
                      <a:pt x="827" y="189"/>
                    </a:lnTo>
                    <a:lnTo>
                      <a:pt x="827" y="730"/>
                    </a:lnTo>
                    <a:close/>
                    <a:moveTo>
                      <a:pt x="827" y="126"/>
                    </a:moveTo>
                    <a:lnTo>
                      <a:pt x="63" y="126"/>
                    </a:lnTo>
                    <a:lnTo>
                      <a:pt x="63" y="91"/>
                    </a:lnTo>
                    <a:lnTo>
                      <a:pt x="63" y="91"/>
                    </a:lnTo>
                    <a:lnTo>
                      <a:pt x="64" y="85"/>
                    </a:lnTo>
                    <a:lnTo>
                      <a:pt x="65" y="80"/>
                    </a:lnTo>
                    <a:lnTo>
                      <a:pt x="68" y="75"/>
                    </a:lnTo>
                    <a:lnTo>
                      <a:pt x="71" y="70"/>
                    </a:lnTo>
                    <a:lnTo>
                      <a:pt x="74" y="67"/>
                    </a:lnTo>
                    <a:lnTo>
                      <a:pt x="78" y="65"/>
                    </a:lnTo>
                    <a:lnTo>
                      <a:pt x="83" y="63"/>
                    </a:lnTo>
                    <a:lnTo>
                      <a:pt x="88" y="63"/>
                    </a:lnTo>
                    <a:lnTo>
                      <a:pt x="804" y="63"/>
                    </a:lnTo>
                    <a:lnTo>
                      <a:pt x="804" y="63"/>
                    </a:lnTo>
                    <a:lnTo>
                      <a:pt x="808" y="63"/>
                    </a:lnTo>
                    <a:lnTo>
                      <a:pt x="812" y="65"/>
                    </a:lnTo>
                    <a:lnTo>
                      <a:pt x="816" y="67"/>
                    </a:lnTo>
                    <a:lnTo>
                      <a:pt x="820" y="70"/>
                    </a:lnTo>
                    <a:lnTo>
                      <a:pt x="823" y="75"/>
                    </a:lnTo>
                    <a:lnTo>
                      <a:pt x="825" y="80"/>
                    </a:lnTo>
                    <a:lnTo>
                      <a:pt x="826" y="85"/>
                    </a:lnTo>
                    <a:lnTo>
                      <a:pt x="827" y="91"/>
                    </a:lnTo>
                    <a:lnTo>
                      <a:pt x="827" y="126"/>
                    </a:lnTo>
                    <a:close/>
                    <a:moveTo>
                      <a:pt x="445" y="921"/>
                    </a:moveTo>
                    <a:lnTo>
                      <a:pt x="445" y="921"/>
                    </a:lnTo>
                    <a:lnTo>
                      <a:pt x="455" y="920"/>
                    </a:lnTo>
                    <a:lnTo>
                      <a:pt x="463" y="918"/>
                    </a:lnTo>
                    <a:lnTo>
                      <a:pt x="472" y="914"/>
                    </a:lnTo>
                    <a:lnTo>
                      <a:pt x="480" y="907"/>
                    </a:lnTo>
                    <a:lnTo>
                      <a:pt x="485" y="901"/>
                    </a:lnTo>
                    <a:lnTo>
                      <a:pt x="489" y="892"/>
                    </a:lnTo>
                    <a:lnTo>
                      <a:pt x="492" y="884"/>
                    </a:lnTo>
                    <a:lnTo>
                      <a:pt x="494" y="874"/>
                    </a:lnTo>
                    <a:lnTo>
                      <a:pt x="494" y="874"/>
                    </a:lnTo>
                    <a:lnTo>
                      <a:pt x="492" y="864"/>
                    </a:lnTo>
                    <a:lnTo>
                      <a:pt x="489" y="855"/>
                    </a:lnTo>
                    <a:lnTo>
                      <a:pt x="485" y="847"/>
                    </a:lnTo>
                    <a:lnTo>
                      <a:pt x="480" y="840"/>
                    </a:lnTo>
                    <a:lnTo>
                      <a:pt x="472" y="834"/>
                    </a:lnTo>
                    <a:lnTo>
                      <a:pt x="463" y="830"/>
                    </a:lnTo>
                    <a:lnTo>
                      <a:pt x="455" y="827"/>
                    </a:lnTo>
                    <a:lnTo>
                      <a:pt x="445" y="826"/>
                    </a:lnTo>
                    <a:lnTo>
                      <a:pt x="445" y="826"/>
                    </a:lnTo>
                    <a:lnTo>
                      <a:pt x="436" y="827"/>
                    </a:lnTo>
                    <a:lnTo>
                      <a:pt x="427" y="830"/>
                    </a:lnTo>
                    <a:lnTo>
                      <a:pt x="418" y="834"/>
                    </a:lnTo>
                    <a:lnTo>
                      <a:pt x="412" y="840"/>
                    </a:lnTo>
                    <a:lnTo>
                      <a:pt x="406" y="847"/>
                    </a:lnTo>
                    <a:lnTo>
                      <a:pt x="401" y="855"/>
                    </a:lnTo>
                    <a:lnTo>
                      <a:pt x="399" y="864"/>
                    </a:lnTo>
                    <a:lnTo>
                      <a:pt x="398" y="874"/>
                    </a:lnTo>
                    <a:lnTo>
                      <a:pt x="398" y="874"/>
                    </a:lnTo>
                    <a:lnTo>
                      <a:pt x="399" y="884"/>
                    </a:lnTo>
                    <a:lnTo>
                      <a:pt x="401" y="892"/>
                    </a:lnTo>
                    <a:lnTo>
                      <a:pt x="406" y="901"/>
                    </a:lnTo>
                    <a:lnTo>
                      <a:pt x="412" y="907"/>
                    </a:lnTo>
                    <a:lnTo>
                      <a:pt x="418" y="914"/>
                    </a:lnTo>
                    <a:lnTo>
                      <a:pt x="427" y="918"/>
                    </a:lnTo>
                    <a:lnTo>
                      <a:pt x="436" y="920"/>
                    </a:lnTo>
                    <a:lnTo>
                      <a:pt x="445" y="921"/>
                    </a:lnTo>
                    <a:lnTo>
                      <a:pt x="445" y="9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white">
                      <a:lumMod val="6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2" name="矩形 101"/>
            <p:cNvSpPr/>
            <p:nvPr/>
          </p:nvSpPr>
          <p:spPr>
            <a:xfrm>
              <a:off x="9389587" y="3284984"/>
              <a:ext cx="918841" cy="769441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DE171E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23</a:t>
              </a:r>
              <a:r>
                <a:rPr lang="zh-CN" altLang="en-US" sz="3200" dirty="0">
                  <a:solidFill>
                    <a:srgbClr val="DE171E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%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598774" y="3291690"/>
            <a:ext cx="1934629" cy="911955"/>
            <a:chOff x="468937" y="2419540"/>
            <a:chExt cx="1934629" cy="911955"/>
          </a:xfrm>
        </p:grpSpPr>
        <p:sp>
          <p:nvSpPr>
            <p:cNvPr id="47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8036674" y="4625190"/>
            <a:ext cx="1934629" cy="911955"/>
            <a:chOff x="468937" y="2419540"/>
            <a:chExt cx="1934629" cy="911955"/>
          </a:xfrm>
        </p:grpSpPr>
        <p:sp>
          <p:nvSpPr>
            <p:cNvPr id="50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03512" y="763846"/>
            <a:ext cx="9073008" cy="3370586"/>
            <a:chOff x="1703512" y="2650703"/>
            <a:chExt cx="9073008" cy="3370586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1703512" y="5675039"/>
              <a:ext cx="907300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等腰三角形 46"/>
            <p:cNvSpPr/>
            <p:nvPr/>
          </p:nvSpPr>
          <p:spPr>
            <a:xfrm>
              <a:off x="2855640" y="3874839"/>
              <a:ext cx="432048" cy="18002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>
              <a:off x="3863752" y="3514799"/>
              <a:ext cx="432048" cy="216024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等腰三角形 48"/>
            <p:cNvSpPr/>
            <p:nvPr/>
          </p:nvSpPr>
          <p:spPr>
            <a:xfrm>
              <a:off x="4871864" y="3586807"/>
              <a:ext cx="432048" cy="208823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>
              <a:off x="5879976" y="3370783"/>
              <a:ext cx="432048" cy="230425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等腰三角形 50"/>
            <p:cNvSpPr/>
            <p:nvPr/>
          </p:nvSpPr>
          <p:spPr>
            <a:xfrm>
              <a:off x="6888088" y="3298775"/>
              <a:ext cx="432048" cy="2376264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7896200" y="3586807"/>
              <a:ext cx="432048" cy="208823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>
              <a:off x="8904312" y="3154759"/>
              <a:ext cx="432048" cy="252028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文本框 9"/>
            <p:cNvSpPr txBox="1"/>
            <p:nvPr/>
          </p:nvSpPr>
          <p:spPr>
            <a:xfrm>
              <a:off x="2567608" y="5736596"/>
              <a:ext cx="936104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55" name="文本框 9"/>
            <p:cNvSpPr txBox="1"/>
            <p:nvPr/>
          </p:nvSpPr>
          <p:spPr>
            <a:xfrm>
              <a:off x="3647728" y="5736596"/>
              <a:ext cx="936104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56" name="文本框 9"/>
            <p:cNvSpPr txBox="1"/>
            <p:nvPr/>
          </p:nvSpPr>
          <p:spPr>
            <a:xfrm>
              <a:off x="4655840" y="5736596"/>
              <a:ext cx="936104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57" name="文本框 9"/>
            <p:cNvSpPr txBox="1"/>
            <p:nvPr/>
          </p:nvSpPr>
          <p:spPr>
            <a:xfrm>
              <a:off x="5663952" y="5736596"/>
              <a:ext cx="936104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58" name="文本框 9"/>
            <p:cNvSpPr txBox="1"/>
            <p:nvPr/>
          </p:nvSpPr>
          <p:spPr>
            <a:xfrm>
              <a:off x="6672064" y="5736596"/>
              <a:ext cx="936104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59" name="文本框 9"/>
            <p:cNvSpPr txBox="1"/>
            <p:nvPr/>
          </p:nvSpPr>
          <p:spPr>
            <a:xfrm>
              <a:off x="7680176" y="5736596"/>
              <a:ext cx="936104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60" name="文本框 9"/>
            <p:cNvSpPr txBox="1"/>
            <p:nvPr/>
          </p:nvSpPr>
          <p:spPr>
            <a:xfrm>
              <a:off x="8688288" y="5736596"/>
              <a:ext cx="936104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61" name="文本框 9"/>
            <p:cNvSpPr txBox="1"/>
            <p:nvPr/>
          </p:nvSpPr>
          <p:spPr>
            <a:xfrm>
              <a:off x="2639616" y="3226767"/>
              <a:ext cx="936104" cy="37702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en-US" altLang="zh-CN" sz="2000" dirty="0">
                  <a:latin typeface="Agency FB" panose="020B0503020202020204" pitchFamily="34" charset="0"/>
                  <a:ea typeface="微软雅黑" panose="020B0503020204020204" pitchFamily="34" charset="-122"/>
                </a:rPr>
                <a:t>20</a:t>
              </a:r>
              <a:endParaRPr lang="zh-CN" altLang="en-US" sz="2000" dirty="0"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2" name="文本框 9"/>
            <p:cNvSpPr txBox="1"/>
            <p:nvPr/>
          </p:nvSpPr>
          <p:spPr>
            <a:xfrm>
              <a:off x="3647728" y="3010743"/>
              <a:ext cx="936104" cy="37702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en-US" altLang="zh-CN" sz="2000" dirty="0">
                  <a:latin typeface="Agency FB" panose="020B0503020202020204" pitchFamily="34" charset="0"/>
                  <a:ea typeface="微软雅黑" panose="020B0503020204020204" pitchFamily="34" charset="-122"/>
                </a:rPr>
                <a:t>30</a:t>
              </a:r>
              <a:endParaRPr lang="zh-CN" altLang="en-US" sz="2000" dirty="0"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3" name="文本框 9"/>
            <p:cNvSpPr txBox="1"/>
            <p:nvPr/>
          </p:nvSpPr>
          <p:spPr>
            <a:xfrm>
              <a:off x="4583832" y="3077344"/>
              <a:ext cx="936104" cy="37702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en-US" altLang="zh-CN" sz="2000" dirty="0">
                  <a:latin typeface="Agency FB" panose="020B0503020202020204" pitchFamily="34" charset="0"/>
                  <a:ea typeface="微软雅黑" panose="020B0503020204020204" pitchFamily="34" charset="-122"/>
                </a:rPr>
                <a:t>25</a:t>
              </a:r>
              <a:endParaRPr lang="zh-CN" altLang="en-US" sz="2000" dirty="0"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4" name="文本框 9"/>
            <p:cNvSpPr txBox="1"/>
            <p:nvPr/>
          </p:nvSpPr>
          <p:spPr>
            <a:xfrm>
              <a:off x="5591944" y="2780928"/>
              <a:ext cx="936104" cy="37702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en-US" altLang="zh-CN" sz="2000" dirty="0">
                  <a:latin typeface="Agency FB" panose="020B0503020202020204" pitchFamily="34" charset="0"/>
                  <a:ea typeface="微软雅黑" panose="020B0503020204020204" pitchFamily="34" charset="-122"/>
                </a:rPr>
                <a:t>32</a:t>
              </a:r>
              <a:endParaRPr lang="zh-CN" altLang="en-US" sz="2000" dirty="0"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5" name="文本框 9"/>
            <p:cNvSpPr txBox="1"/>
            <p:nvPr/>
          </p:nvSpPr>
          <p:spPr>
            <a:xfrm>
              <a:off x="6672064" y="2794719"/>
              <a:ext cx="936104" cy="37702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en-US" altLang="zh-CN" sz="2000" dirty="0">
                  <a:latin typeface="Agency FB" panose="020B0503020202020204" pitchFamily="34" charset="0"/>
                  <a:ea typeface="微软雅黑" panose="020B0503020204020204" pitchFamily="34" charset="-122"/>
                </a:rPr>
                <a:t>35</a:t>
              </a:r>
              <a:endParaRPr lang="zh-CN" altLang="en-US" sz="2000" dirty="0"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6" name="文本框 9"/>
            <p:cNvSpPr txBox="1"/>
            <p:nvPr/>
          </p:nvSpPr>
          <p:spPr>
            <a:xfrm>
              <a:off x="7608168" y="3096542"/>
              <a:ext cx="936104" cy="37702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en-US" altLang="zh-CN" sz="2000" dirty="0">
                  <a:latin typeface="Agency FB" panose="020B0503020202020204" pitchFamily="34" charset="0"/>
                  <a:ea typeface="微软雅黑" panose="020B0503020204020204" pitchFamily="34" charset="-122"/>
                </a:rPr>
                <a:t>24</a:t>
              </a:r>
              <a:endParaRPr lang="zh-CN" altLang="en-US" sz="2000" dirty="0"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7" name="文本框 9"/>
            <p:cNvSpPr txBox="1"/>
            <p:nvPr/>
          </p:nvSpPr>
          <p:spPr>
            <a:xfrm>
              <a:off x="8616280" y="2650703"/>
              <a:ext cx="936104" cy="37702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en-US" altLang="zh-CN" sz="2000" dirty="0">
                  <a:latin typeface="Agency FB" panose="020B0503020202020204" pitchFamily="34" charset="0"/>
                  <a:ea typeface="微软雅黑" panose="020B0503020204020204" pitchFamily="34" charset="-122"/>
                </a:rPr>
                <a:t>38</a:t>
              </a:r>
              <a:endParaRPr lang="zh-CN" altLang="en-US" sz="2000" dirty="0"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035661" y="3789040"/>
              <a:ext cx="85799" cy="85799"/>
            </a:xfrm>
            <a:prstGeom prst="ellipse">
              <a:avLst/>
            </a:prstGeom>
            <a:solidFill>
              <a:srgbClr val="DE17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4037203" y="3442792"/>
              <a:ext cx="85799" cy="85799"/>
            </a:xfrm>
            <a:prstGeom prst="ellipse">
              <a:avLst/>
            </a:prstGeom>
            <a:solidFill>
              <a:srgbClr val="DE17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5044989" y="3543908"/>
              <a:ext cx="85799" cy="85799"/>
            </a:xfrm>
            <a:prstGeom prst="ellipse">
              <a:avLst/>
            </a:prstGeom>
            <a:solidFill>
              <a:srgbClr val="DE17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6053101" y="3314093"/>
              <a:ext cx="85799" cy="85799"/>
            </a:xfrm>
            <a:prstGeom prst="ellipse">
              <a:avLst/>
            </a:prstGeom>
            <a:solidFill>
              <a:srgbClr val="DE17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7054318" y="3271194"/>
              <a:ext cx="85799" cy="85799"/>
            </a:xfrm>
            <a:prstGeom prst="ellipse">
              <a:avLst/>
            </a:prstGeom>
            <a:solidFill>
              <a:srgbClr val="DE17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8069325" y="3530117"/>
              <a:ext cx="85799" cy="85799"/>
            </a:xfrm>
            <a:prstGeom prst="ellipse">
              <a:avLst/>
            </a:prstGeom>
            <a:solidFill>
              <a:srgbClr val="DE17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9070542" y="3098069"/>
              <a:ext cx="85799" cy="85799"/>
            </a:xfrm>
            <a:prstGeom prst="ellipse">
              <a:avLst/>
            </a:prstGeom>
            <a:solidFill>
              <a:srgbClr val="DE17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任意多边形 74"/>
            <p:cNvSpPr/>
            <p:nvPr/>
          </p:nvSpPr>
          <p:spPr>
            <a:xfrm>
              <a:off x="3075591" y="3133386"/>
              <a:ext cx="6049107" cy="703385"/>
            </a:xfrm>
            <a:custGeom>
              <a:avLst/>
              <a:gdLst>
                <a:gd name="connsiteX0" fmla="*/ 0 w 6049107"/>
                <a:gd name="connsiteY0" fmla="*/ 703385 h 703385"/>
                <a:gd name="connsiteX1" fmla="*/ 1004835 w 6049107"/>
                <a:gd name="connsiteY1" fmla="*/ 351692 h 703385"/>
                <a:gd name="connsiteX2" fmla="*/ 2009670 w 6049107"/>
                <a:gd name="connsiteY2" fmla="*/ 432079 h 703385"/>
                <a:gd name="connsiteX3" fmla="*/ 3024553 w 6049107"/>
                <a:gd name="connsiteY3" fmla="*/ 200967 h 703385"/>
                <a:gd name="connsiteX4" fmla="*/ 4029389 w 6049107"/>
                <a:gd name="connsiteY4" fmla="*/ 160774 h 703385"/>
                <a:gd name="connsiteX5" fmla="*/ 5064369 w 6049107"/>
                <a:gd name="connsiteY5" fmla="*/ 442128 h 703385"/>
                <a:gd name="connsiteX6" fmla="*/ 6049107 w 6049107"/>
                <a:gd name="connsiteY6" fmla="*/ 0 h 703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49107" h="703385">
                  <a:moveTo>
                    <a:pt x="0" y="703385"/>
                  </a:moveTo>
                  <a:cubicBezTo>
                    <a:pt x="334945" y="550147"/>
                    <a:pt x="669890" y="396910"/>
                    <a:pt x="1004835" y="351692"/>
                  </a:cubicBezTo>
                  <a:cubicBezTo>
                    <a:pt x="1339780" y="306474"/>
                    <a:pt x="1673050" y="457200"/>
                    <a:pt x="2009670" y="432079"/>
                  </a:cubicBezTo>
                  <a:cubicBezTo>
                    <a:pt x="2346290" y="406958"/>
                    <a:pt x="2687933" y="246184"/>
                    <a:pt x="3024553" y="200967"/>
                  </a:cubicBezTo>
                  <a:cubicBezTo>
                    <a:pt x="3361173" y="155750"/>
                    <a:pt x="3689420" y="120580"/>
                    <a:pt x="4029389" y="160774"/>
                  </a:cubicBezTo>
                  <a:cubicBezTo>
                    <a:pt x="4369358" y="200967"/>
                    <a:pt x="4727749" y="468924"/>
                    <a:pt x="5064369" y="442128"/>
                  </a:cubicBezTo>
                  <a:cubicBezTo>
                    <a:pt x="5400989" y="415332"/>
                    <a:pt x="5725048" y="207666"/>
                    <a:pt x="6049107" y="0"/>
                  </a:cubicBezTo>
                </a:path>
              </a:pathLst>
            </a:cu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594734" y="4823108"/>
            <a:ext cx="1934629" cy="911955"/>
            <a:chOff x="468937" y="2419540"/>
            <a:chExt cx="1934629" cy="911955"/>
          </a:xfrm>
        </p:grpSpPr>
        <p:sp>
          <p:nvSpPr>
            <p:cNvPr id="39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308905" y="4823108"/>
            <a:ext cx="1934629" cy="911955"/>
            <a:chOff x="468937" y="2419540"/>
            <a:chExt cx="1934629" cy="911955"/>
          </a:xfrm>
        </p:grpSpPr>
        <p:sp>
          <p:nvSpPr>
            <p:cNvPr id="42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8023076" y="4823108"/>
            <a:ext cx="1934629" cy="911955"/>
            <a:chOff x="468937" y="2419540"/>
            <a:chExt cx="1934629" cy="911955"/>
          </a:xfrm>
        </p:grpSpPr>
        <p:sp>
          <p:nvSpPr>
            <p:cNvPr id="77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4080935" y="2040469"/>
            <a:ext cx="3826931" cy="3826931"/>
          </a:xfrm>
          <a:custGeom>
            <a:avLst/>
            <a:gdLst>
              <a:gd name="connsiteX0" fmla="*/ 0 w 4063999"/>
              <a:gd name="connsiteY0" fmla="*/ 2032000 h 4063999"/>
              <a:gd name="connsiteX1" fmla="*/ 2032000 w 4063999"/>
              <a:gd name="connsiteY1" fmla="*/ 0 h 4063999"/>
              <a:gd name="connsiteX2" fmla="*/ 4064000 w 4063999"/>
              <a:gd name="connsiteY2" fmla="*/ 2032000 h 4063999"/>
              <a:gd name="connsiteX3" fmla="*/ 2032000 w 4063999"/>
              <a:gd name="connsiteY3" fmla="*/ 4064000 h 4063999"/>
              <a:gd name="connsiteX4" fmla="*/ 0 w 4063999"/>
              <a:gd name="connsiteY4" fmla="*/ 2032000 h 406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3999" h="4063999">
                <a:moveTo>
                  <a:pt x="0" y="2032000"/>
                </a:moveTo>
                <a:cubicBezTo>
                  <a:pt x="0" y="909757"/>
                  <a:pt x="909757" y="0"/>
                  <a:pt x="2032000" y="0"/>
                </a:cubicBezTo>
                <a:cubicBezTo>
                  <a:pt x="3154243" y="0"/>
                  <a:pt x="4064000" y="909757"/>
                  <a:pt x="4064000" y="2032000"/>
                </a:cubicBezTo>
                <a:cubicBezTo>
                  <a:pt x="4064000" y="3154243"/>
                  <a:pt x="3154243" y="4064000"/>
                  <a:pt x="2032000" y="4064000"/>
                </a:cubicBezTo>
                <a:cubicBezTo>
                  <a:pt x="909757" y="4064000"/>
                  <a:pt x="0" y="3154243"/>
                  <a:pt x="0" y="20320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0939" tIns="470068" rIns="2150940" bIns="4534069" numCol="1" spcCol="1270" anchor="ctr" anchorCtr="0">
            <a:noAutofit/>
          </a:bodyPr>
          <a:lstStyle/>
          <a:p>
            <a:pPr algn="ctr" defTabSz="124396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>
              <a:solidFill>
                <a:srgbClr val="EEECE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463629" y="2805856"/>
            <a:ext cx="3061545" cy="3061545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99589" tIns="449749" rIns="1599592" bIns="3484203" numCol="1" spcCol="1270" anchor="ctr" anchorCtr="0">
            <a:noAutofit/>
          </a:bodyPr>
          <a:lstStyle/>
          <a:p>
            <a:pPr algn="ctr" defTabSz="11849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665">
              <a:solidFill>
                <a:srgbClr val="EEECE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846321" y="3571242"/>
            <a:ext cx="2296159" cy="2296159"/>
          </a:xfrm>
          <a:custGeom>
            <a:avLst/>
            <a:gdLst>
              <a:gd name="connsiteX0" fmla="*/ 0 w 2438400"/>
              <a:gd name="connsiteY0" fmla="*/ 1219200 h 2438400"/>
              <a:gd name="connsiteX1" fmla="*/ 1219200 w 2438400"/>
              <a:gd name="connsiteY1" fmla="*/ 0 h 2438400"/>
              <a:gd name="connsiteX2" fmla="*/ 2438400 w 2438400"/>
              <a:gd name="connsiteY2" fmla="*/ 1219200 h 2438400"/>
              <a:gd name="connsiteX3" fmla="*/ 1219200 w 2438400"/>
              <a:gd name="connsiteY3" fmla="*/ 2438400 h 2438400"/>
              <a:gd name="connsiteX4" fmla="*/ 0 w 2438400"/>
              <a:gd name="connsiteY4" fmla="*/ 12192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" h="2438400">
                <a:moveTo>
                  <a:pt x="0" y="1219200"/>
                </a:moveTo>
                <a:cubicBezTo>
                  <a:pt x="0" y="545854"/>
                  <a:pt x="545854" y="0"/>
                  <a:pt x="1219200" y="0"/>
                </a:cubicBezTo>
                <a:cubicBezTo>
                  <a:pt x="1892546" y="0"/>
                  <a:pt x="2438400" y="545854"/>
                  <a:pt x="2438400" y="1219200"/>
                </a:cubicBezTo>
                <a:cubicBezTo>
                  <a:pt x="2438400" y="1892546"/>
                  <a:pt x="1892546" y="2438400"/>
                  <a:pt x="1219200" y="2438400"/>
                </a:cubicBezTo>
                <a:cubicBezTo>
                  <a:pt x="545854" y="2438400"/>
                  <a:pt x="0" y="1892546"/>
                  <a:pt x="0" y="1219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48241" tIns="424011" rIns="1048241" bIns="2456011" numCol="1" spcCol="1270" anchor="ctr" anchorCtr="0">
            <a:noAutofit/>
          </a:bodyPr>
          <a:lstStyle/>
          <a:p>
            <a:pPr algn="ctr" defTabSz="112585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535">
              <a:solidFill>
                <a:srgbClr val="EEECE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5229014" y="4336629"/>
            <a:ext cx="1530772" cy="1530772"/>
          </a:xfrm>
          <a:custGeom>
            <a:avLst/>
            <a:gdLst>
              <a:gd name="connsiteX0" fmla="*/ 0 w 1625600"/>
              <a:gd name="connsiteY0" fmla="*/ 812800 h 1625600"/>
              <a:gd name="connsiteX1" fmla="*/ 812800 w 1625600"/>
              <a:gd name="connsiteY1" fmla="*/ 0 h 1625600"/>
              <a:gd name="connsiteX2" fmla="*/ 1625600 w 1625600"/>
              <a:gd name="connsiteY2" fmla="*/ 812800 h 1625600"/>
              <a:gd name="connsiteX3" fmla="*/ 812800 w 1625600"/>
              <a:gd name="connsiteY3" fmla="*/ 1625600 h 1625600"/>
              <a:gd name="connsiteX4" fmla="*/ 0 w 1625600"/>
              <a:gd name="connsiteY4" fmla="*/ 8128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" h="1625600">
                <a:moveTo>
                  <a:pt x="0" y="812800"/>
                </a:moveTo>
                <a:cubicBezTo>
                  <a:pt x="0" y="363903"/>
                  <a:pt x="363903" y="0"/>
                  <a:pt x="812800" y="0"/>
                </a:cubicBezTo>
                <a:cubicBezTo>
                  <a:pt x="1261697" y="0"/>
                  <a:pt x="1625600" y="363903"/>
                  <a:pt x="1625600" y="812800"/>
                </a:cubicBezTo>
                <a:cubicBezTo>
                  <a:pt x="1625600" y="1261697"/>
                  <a:pt x="1261697" y="1625600"/>
                  <a:pt x="812800" y="1625600"/>
                </a:cubicBezTo>
                <a:cubicBezTo>
                  <a:pt x="363903" y="1625600"/>
                  <a:pt x="0" y="1261697"/>
                  <a:pt x="0" y="8128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3968" tIns="788416" rIns="563968" bIns="788416" numCol="1" spcCol="1270" anchor="ctr" anchorCtr="0">
            <a:noAutofit/>
          </a:bodyPr>
          <a:lstStyle/>
          <a:p>
            <a:pPr algn="ctr" defTabSz="15405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465">
              <a:solidFill>
                <a:srgbClr val="EEECE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5486397" y="2192338"/>
            <a:ext cx="1016003" cy="441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374775"/>
            <a:r>
              <a:rPr lang="en-US" sz="2265" dirty="0">
                <a:solidFill>
                  <a:srgbClr val="EEECE1"/>
                </a:solidFill>
                <a:latin typeface="Open Sans Condensed" panose="020B0604020202020204" charset="0"/>
                <a:ea typeface="Open Sans Condensed" panose="020B0604020202020204" charset="0"/>
                <a:cs typeface="Open Sans Condensed" panose="020B0604020202020204" charset="0"/>
              </a:rPr>
              <a:t>99%</a:t>
            </a:r>
          </a:p>
        </p:txBody>
      </p:sp>
      <p:sp>
        <p:nvSpPr>
          <p:cNvPr id="21" name="TextBox 20"/>
          <p:cNvSpPr txBox="1"/>
          <p:nvPr/>
        </p:nvSpPr>
        <p:spPr>
          <a:xfrm flipH="1">
            <a:off x="5486397" y="2959910"/>
            <a:ext cx="1016003" cy="441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374775"/>
            <a:r>
              <a:rPr lang="en-US" sz="2265" dirty="0">
                <a:solidFill>
                  <a:srgbClr val="EEECE1"/>
                </a:solidFill>
                <a:latin typeface="Open Sans Condensed" panose="020B0604020202020204" charset="0"/>
                <a:ea typeface="Open Sans Condensed" panose="020B0604020202020204" charset="0"/>
                <a:cs typeface="Open Sans Condensed" panose="020B0604020202020204" charset="0"/>
              </a:rPr>
              <a:t>75%</a:t>
            </a:r>
          </a:p>
        </p:txBody>
      </p:sp>
      <p:sp>
        <p:nvSpPr>
          <p:cNvPr id="22" name="TextBox 21"/>
          <p:cNvSpPr txBox="1"/>
          <p:nvPr/>
        </p:nvSpPr>
        <p:spPr>
          <a:xfrm flipH="1">
            <a:off x="5486397" y="3727482"/>
            <a:ext cx="1016003" cy="441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374775"/>
            <a:r>
              <a:rPr lang="en-US" sz="2265" dirty="0">
                <a:solidFill>
                  <a:srgbClr val="EEECE1"/>
                </a:solidFill>
                <a:latin typeface="Open Sans Condensed" panose="020B0604020202020204" charset="0"/>
                <a:ea typeface="Open Sans Condensed" panose="020B0604020202020204" charset="0"/>
                <a:cs typeface="Open Sans Condensed" panose="020B0604020202020204" charset="0"/>
              </a:rPr>
              <a:t>55%</a:t>
            </a:r>
          </a:p>
        </p:txBody>
      </p:sp>
      <p:sp>
        <p:nvSpPr>
          <p:cNvPr id="23" name="TextBox 22"/>
          <p:cNvSpPr txBox="1"/>
          <p:nvPr/>
        </p:nvSpPr>
        <p:spPr>
          <a:xfrm flipH="1">
            <a:off x="5486397" y="4495056"/>
            <a:ext cx="1016003" cy="441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374775"/>
            <a:r>
              <a:rPr lang="en-US" sz="2265" dirty="0">
                <a:solidFill>
                  <a:srgbClr val="EEECE1"/>
                </a:solidFill>
                <a:latin typeface="Open Sans Condensed" panose="020B0604020202020204" charset="0"/>
                <a:ea typeface="Open Sans Condensed" panose="020B0604020202020204" charset="0"/>
                <a:cs typeface="Open Sans Condensed" panose="020B0604020202020204" charset="0"/>
              </a:rPr>
              <a:t>43%</a:t>
            </a:r>
          </a:p>
        </p:txBody>
      </p:sp>
      <p:cxnSp>
        <p:nvCxnSpPr>
          <p:cNvPr id="24" name="Elbow Connector 23"/>
          <p:cNvCxnSpPr/>
          <p:nvPr/>
        </p:nvCxnSpPr>
        <p:spPr>
          <a:xfrm flipV="1">
            <a:off x="3454401" y="4301069"/>
            <a:ext cx="1612900" cy="434963"/>
          </a:xfrm>
          <a:prstGeom prst="bentConnector3">
            <a:avLst>
              <a:gd name="adj1" fmla="val 23228"/>
            </a:avLst>
          </a:prstGeom>
          <a:ln w="9525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0800000" flipV="1">
            <a:off x="7081760" y="2496550"/>
            <a:ext cx="1439944" cy="1042519"/>
          </a:xfrm>
          <a:prstGeom prst="bentConnector3">
            <a:avLst>
              <a:gd name="adj1" fmla="val 19131"/>
            </a:avLst>
          </a:prstGeom>
          <a:ln w="9525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6502400" y="4691797"/>
            <a:ext cx="2019304" cy="582092"/>
          </a:xfrm>
          <a:prstGeom prst="bentConnector3">
            <a:avLst>
              <a:gd name="adj1" fmla="val 12893"/>
            </a:avLst>
          </a:prstGeom>
          <a:ln w="9525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3454401" y="2496551"/>
            <a:ext cx="1104900" cy="407519"/>
          </a:xfrm>
          <a:prstGeom prst="bentConnector3">
            <a:avLst>
              <a:gd name="adj1" fmla="val 40805"/>
            </a:avLst>
          </a:prstGeom>
          <a:ln w="9525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1143305" y="2694951"/>
            <a:ext cx="1934629" cy="911955"/>
            <a:chOff x="468937" y="2419540"/>
            <a:chExt cx="1934629" cy="911955"/>
          </a:xfrm>
        </p:grpSpPr>
        <p:sp>
          <p:nvSpPr>
            <p:cNvPr id="29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43305" y="4714251"/>
            <a:ext cx="1934629" cy="911955"/>
            <a:chOff x="468937" y="2419540"/>
            <a:chExt cx="1934629" cy="911955"/>
          </a:xfrm>
        </p:grpSpPr>
        <p:sp>
          <p:nvSpPr>
            <p:cNvPr id="32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9182405" y="2694951"/>
            <a:ext cx="1934629" cy="911955"/>
            <a:chOff x="468937" y="2419540"/>
            <a:chExt cx="1934629" cy="911955"/>
          </a:xfrm>
        </p:grpSpPr>
        <p:sp>
          <p:nvSpPr>
            <p:cNvPr id="35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9182405" y="4714251"/>
            <a:ext cx="1934629" cy="911955"/>
            <a:chOff x="468937" y="2419540"/>
            <a:chExt cx="1934629" cy="911955"/>
          </a:xfrm>
        </p:grpSpPr>
        <p:sp>
          <p:nvSpPr>
            <p:cNvPr id="38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0" grpId="0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60" name="Group 18560"/>
          <p:cNvGrpSpPr/>
          <p:nvPr/>
        </p:nvGrpSpPr>
        <p:grpSpPr>
          <a:xfrm>
            <a:off x="1577398" y="3924347"/>
            <a:ext cx="3037745" cy="1050135"/>
            <a:chOff x="0" y="0"/>
            <a:chExt cx="6075489" cy="2100268"/>
          </a:xfrm>
        </p:grpSpPr>
        <p:sp>
          <p:nvSpPr>
            <p:cNvPr id="18558" name="Shape 18558"/>
            <p:cNvSpPr/>
            <p:nvPr/>
          </p:nvSpPr>
          <p:spPr>
            <a:xfrm>
              <a:off x="0" y="0"/>
              <a:ext cx="6075490" cy="2100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2903" y="14655"/>
                    <a:pt x="10812" y="0"/>
                    <a:pt x="10812" y="0"/>
                  </a:cubicBezTo>
                  <a:lnTo>
                    <a:pt x="10788" y="0"/>
                  </a:lnTo>
                  <a:cubicBezTo>
                    <a:pt x="10788" y="0"/>
                    <a:pt x="8697" y="14655"/>
                    <a:pt x="0" y="21600"/>
                  </a:cubicBez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19051" tIns="19051" rIns="19051" bIns="19051" numCol="1" anchor="ctr">
              <a:noAutofit/>
            </a:bodyPr>
            <a:lstStyle/>
            <a:p>
              <a:pPr defTabSz="227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8559" name="Shape 18559"/>
            <p:cNvSpPr/>
            <p:nvPr/>
          </p:nvSpPr>
          <p:spPr>
            <a:xfrm>
              <a:off x="2813294" y="1294614"/>
              <a:ext cx="3251941" cy="805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584" y="0"/>
                  </a:moveTo>
                  <a:cubicBezTo>
                    <a:pt x="7006" y="8053"/>
                    <a:pt x="3853" y="15614"/>
                    <a:pt x="0" y="21600"/>
                  </a:cubicBezTo>
                  <a:cubicBezTo>
                    <a:pt x="0" y="21600"/>
                    <a:pt x="10854" y="21600"/>
                    <a:pt x="21600" y="21600"/>
                  </a:cubicBezTo>
                  <a:cubicBezTo>
                    <a:pt x="16427" y="15806"/>
                    <a:pt x="12521" y="7976"/>
                    <a:pt x="9584" y="0"/>
                  </a:cubicBezTo>
                  <a:close/>
                </a:path>
              </a:pathLst>
            </a:custGeom>
            <a:solidFill>
              <a:srgbClr val="242E38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19051" tIns="19051" rIns="19051" bIns="19051" numCol="1" anchor="ctr">
              <a:noAutofit/>
            </a:bodyPr>
            <a:lstStyle/>
            <a:p>
              <a:pPr defTabSz="227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  <p:grpSp>
        <p:nvGrpSpPr>
          <p:cNvPr id="18563" name="Group 18563"/>
          <p:cNvGrpSpPr/>
          <p:nvPr/>
        </p:nvGrpSpPr>
        <p:grpSpPr>
          <a:xfrm>
            <a:off x="3078938" y="3510235"/>
            <a:ext cx="3037745" cy="1464247"/>
            <a:chOff x="0" y="0"/>
            <a:chExt cx="6075489" cy="2928492"/>
          </a:xfrm>
          <a:solidFill>
            <a:srgbClr val="663825"/>
          </a:solidFill>
        </p:grpSpPr>
        <p:sp>
          <p:nvSpPr>
            <p:cNvPr id="18561" name="Shape 18561"/>
            <p:cNvSpPr/>
            <p:nvPr/>
          </p:nvSpPr>
          <p:spPr>
            <a:xfrm>
              <a:off x="0" y="0"/>
              <a:ext cx="6075490" cy="2928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2903" y="14655"/>
                    <a:pt x="10812" y="0"/>
                    <a:pt x="10812" y="0"/>
                  </a:cubicBezTo>
                  <a:lnTo>
                    <a:pt x="10788" y="0"/>
                  </a:lnTo>
                  <a:cubicBezTo>
                    <a:pt x="10788" y="0"/>
                    <a:pt x="8697" y="14655"/>
                    <a:pt x="0" y="21600"/>
                  </a:cubicBez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19051" tIns="19051" rIns="19051" bIns="19051" numCol="1" anchor="ctr">
              <a:noAutofit/>
            </a:bodyPr>
            <a:lstStyle/>
            <a:p>
              <a:pPr defTabSz="227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8562" name="Shape 18562"/>
            <p:cNvSpPr/>
            <p:nvPr/>
          </p:nvSpPr>
          <p:spPr>
            <a:xfrm>
              <a:off x="2807429" y="1799404"/>
              <a:ext cx="3267861" cy="1129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565" y="0"/>
                  </a:moveTo>
                  <a:cubicBezTo>
                    <a:pt x="6997" y="8046"/>
                    <a:pt x="3850" y="15613"/>
                    <a:pt x="0" y="21600"/>
                  </a:cubicBezTo>
                  <a:cubicBezTo>
                    <a:pt x="10738" y="21600"/>
                    <a:pt x="21600" y="21600"/>
                    <a:pt x="21600" y="21600"/>
                  </a:cubicBezTo>
                  <a:cubicBezTo>
                    <a:pt x="16412" y="15820"/>
                    <a:pt x="12502" y="7981"/>
                    <a:pt x="9565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19051" tIns="19051" rIns="19051" bIns="19051" numCol="1" anchor="ctr">
              <a:noAutofit/>
            </a:bodyPr>
            <a:lstStyle/>
            <a:p>
              <a:pPr defTabSz="227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  <p:grpSp>
        <p:nvGrpSpPr>
          <p:cNvPr id="18566" name="Group 18566"/>
          <p:cNvGrpSpPr/>
          <p:nvPr/>
        </p:nvGrpSpPr>
        <p:grpSpPr>
          <a:xfrm>
            <a:off x="4573774" y="2938367"/>
            <a:ext cx="3037740" cy="2036116"/>
            <a:chOff x="0" y="0"/>
            <a:chExt cx="6075477" cy="4072230"/>
          </a:xfrm>
          <a:solidFill>
            <a:srgbClr val="663825"/>
          </a:solidFill>
        </p:grpSpPr>
        <p:sp>
          <p:nvSpPr>
            <p:cNvPr id="18564" name="Shape 18564"/>
            <p:cNvSpPr/>
            <p:nvPr/>
          </p:nvSpPr>
          <p:spPr>
            <a:xfrm>
              <a:off x="0" y="0"/>
              <a:ext cx="6075478" cy="4072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2903" y="14655"/>
                    <a:pt x="10812" y="0"/>
                    <a:pt x="10812" y="0"/>
                  </a:cubicBezTo>
                  <a:lnTo>
                    <a:pt x="10788" y="0"/>
                  </a:lnTo>
                  <a:cubicBezTo>
                    <a:pt x="10788" y="0"/>
                    <a:pt x="8697" y="14655"/>
                    <a:pt x="0" y="21600"/>
                  </a:cubicBez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19051" tIns="19051" rIns="19051" bIns="19051" numCol="1" anchor="ctr">
              <a:noAutofit/>
            </a:bodyPr>
            <a:lstStyle/>
            <a:p>
              <a:pPr defTabSz="227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8565" name="Shape 18565"/>
            <p:cNvSpPr/>
            <p:nvPr/>
          </p:nvSpPr>
          <p:spPr>
            <a:xfrm>
              <a:off x="2813294" y="2577812"/>
              <a:ext cx="3256968" cy="1494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22" y="0"/>
                  </a:moveTo>
                  <a:cubicBezTo>
                    <a:pt x="7287" y="8053"/>
                    <a:pt x="4021" y="15646"/>
                    <a:pt x="0" y="21600"/>
                  </a:cubicBezTo>
                  <a:cubicBezTo>
                    <a:pt x="0" y="21600"/>
                    <a:pt x="10857" y="21600"/>
                    <a:pt x="21600" y="21600"/>
                  </a:cubicBezTo>
                  <a:cubicBezTo>
                    <a:pt x="16628" y="15785"/>
                    <a:pt x="12819" y="8002"/>
                    <a:pt x="9922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19051" tIns="19051" rIns="19051" bIns="19051" numCol="1" anchor="ctr">
              <a:noAutofit/>
            </a:bodyPr>
            <a:lstStyle/>
            <a:p>
              <a:pPr defTabSz="227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  <p:grpSp>
        <p:nvGrpSpPr>
          <p:cNvPr id="18569" name="Group 18569"/>
          <p:cNvGrpSpPr/>
          <p:nvPr/>
        </p:nvGrpSpPr>
        <p:grpSpPr>
          <a:xfrm>
            <a:off x="6075315" y="2390148"/>
            <a:ext cx="3037739" cy="2584333"/>
            <a:chOff x="0" y="0"/>
            <a:chExt cx="6075477" cy="5168666"/>
          </a:xfrm>
          <a:solidFill>
            <a:srgbClr val="663825"/>
          </a:solidFill>
        </p:grpSpPr>
        <p:sp>
          <p:nvSpPr>
            <p:cNvPr id="18567" name="Shape 18567"/>
            <p:cNvSpPr/>
            <p:nvPr/>
          </p:nvSpPr>
          <p:spPr>
            <a:xfrm>
              <a:off x="0" y="0"/>
              <a:ext cx="6075478" cy="5168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2903" y="14655"/>
                    <a:pt x="10812" y="0"/>
                    <a:pt x="10812" y="0"/>
                  </a:cubicBezTo>
                  <a:lnTo>
                    <a:pt x="10788" y="0"/>
                  </a:lnTo>
                  <a:cubicBezTo>
                    <a:pt x="10788" y="0"/>
                    <a:pt x="8697" y="14655"/>
                    <a:pt x="0" y="21600"/>
                  </a:cubicBez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19051" tIns="19051" rIns="19051" bIns="19051" numCol="1" anchor="ctr">
              <a:noAutofit/>
            </a:bodyPr>
            <a:lstStyle/>
            <a:p>
              <a:pPr defTabSz="227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8568" name="Shape 18568"/>
            <p:cNvSpPr/>
            <p:nvPr/>
          </p:nvSpPr>
          <p:spPr>
            <a:xfrm>
              <a:off x="2823767" y="3312689"/>
              <a:ext cx="3251523" cy="1855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061" y="0"/>
                  </a:moveTo>
                  <a:cubicBezTo>
                    <a:pt x="7403" y="8043"/>
                    <a:pt x="4094" y="15650"/>
                    <a:pt x="0" y="21600"/>
                  </a:cubicBezTo>
                  <a:cubicBezTo>
                    <a:pt x="10747" y="21600"/>
                    <a:pt x="21600" y="21600"/>
                    <a:pt x="21600" y="21600"/>
                  </a:cubicBezTo>
                  <a:cubicBezTo>
                    <a:pt x="16709" y="15780"/>
                    <a:pt x="12946" y="8012"/>
                    <a:pt x="10061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19051" tIns="19051" rIns="19051" bIns="19051" numCol="1" anchor="ctr">
              <a:noAutofit/>
            </a:bodyPr>
            <a:lstStyle/>
            <a:p>
              <a:pPr defTabSz="227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  <p:sp>
        <p:nvSpPr>
          <p:cNvPr id="18570" name="Shape 18570"/>
          <p:cNvSpPr/>
          <p:nvPr/>
        </p:nvSpPr>
        <p:spPr>
          <a:xfrm>
            <a:off x="7576854" y="1836040"/>
            <a:ext cx="3037749" cy="31384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2903" y="14655"/>
                  <a:pt x="10812" y="0"/>
                  <a:pt x="10812" y="0"/>
                </a:cubicBezTo>
                <a:lnTo>
                  <a:pt x="10788" y="0"/>
                </a:lnTo>
                <a:cubicBezTo>
                  <a:pt x="10788" y="0"/>
                  <a:pt x="8697" y="14655"/>
                  <a:pt x="0" y="21600"/>
                </a:cubicBezTo>
                <a:cubicBezTo>
                  <a:pt x="0" y="21600"/>
                  <a:pt x="21600" y="21600"/>
                  <a:pt x="21600" y="21600"/>
                </a:cubicBezTo>
                <a:close/>
              </a:path>
            </a:pathLst>
          </a:custGeom>
          <a:solidFill>
            <a:srgbClr val="663825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defTabSz="2279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8571" name="Shape 18571"/>
          <p:cNvSpPr/>
          <p:nvPr/>
        </p:nvSpPr>
        <p:spPr>
          <a:xfrm>
            <a:off x="7959356" y="4220267"/>
            <a:ext cx="2256995" cy="679555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/>
          <a:lstStyle>
            <a:lvl1pPr>
              <a:defRPr sz="8000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rPr sz="4000" dirty="0"/>
              <a:t>$658,325</a:t>
            </a:r>
          </a:p>
        </p:txBody>
      </p:sp>
      <p:sp>
        <p:nvSpPr>
          <p:cNvPr id="18572" name="Shape 18572"/>
          <p:cNvSpPr/>
          <p:nvPr/>
        </p:nvSpPr>
        <p:spPr>
          <a:xfrm>
            <a:off x="2531586" y="4432887"/>
            <a:ext cx="1017164" cy="321050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>
            <a:spAutoFit/>
          </a:bodyPr>
          <a:lstStyle>
            <a:lvl1pPr>
              <a:defRPr sz="35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sz="1755"/>
              <a:t>20%</a:t>
            </a:r>
          </a:p>
        </p:txBody>
      </p:sp>
      <p:sp>
        <p:nvSpPr>
          <p:cNvPr id="18573" name="Shape 18573"/>
          <p:cNvSpPr/>
          <p:nvPr/>
        </p:nvSpPr>
        <p:spPr>
          <a:xfrm>
            <a:off x="4017917" y="4432887"/>
            <a:ext cx="1017164" cy="321050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>
            <a:spAutoFit/>
          </a:bodyPr>
          <a:lstStyle>
            <a:lvl1pPr>
              <a:defRPr sz="35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sz="1755"/>
              <a:t>40%</a:t>
            </a:r>
          </a:p>
        </p:txBody>
      </p:sp>
      <p:sp>
        <p:nvSpPr>
          <p:cNvPr id="18574" name="Shape 18574"/>
          <p:cNvSpPr/>
          <p:nvPr/>
        </p:nvSpPr>
        <p:spPr>
          <a:xfrm>
            <a:off x="5424451" y="4432887"/>
            <a:ext cx="1017164" cy="321050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>
            <a:spAutoFit/>
          </a:bodyPr>
          <a:lstStyle>
            <a:lvl1pPr>
              <a:defRPr sz="35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sz="1755"/>
              <a:t>60%</a:t>
            </a:r>
          </a:p>
        </p:txBody>
      </p:sp>
      <p:sp>
        <p:nvSpPr>
          <p:cNvPr id="18575" name="Shape 18575"/>
          <p:cNvSpPr/>
          <p:nvPr/>
        </p:nvSpPr>
        <p:spPr>
          <a:xfrm>
            <a:off x="6691903" y="4432887"/>
            <a:ext cx="1017164" cy="321050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>
            <a:spAutoFit/>
          </a:bodyPr>
          <a:lstStyle>
            <a:lvl1pPr>
              <a:defRPr sz="35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sz="1755"/>
              <a:t>80%</a:t>
            </a:r>
          </a:p>
        </p:txBody>
      </p:sp>
      <p:grpSp>
        <p:nvGrpSpPr>
          <p:cNvPr id="18578" name="Group 18578"/>
          <p:cNvGrpSpPr/>
          <p:nvPr/>
        </p:nvGrpSpPr>
        <p:grpSpPr>
          <a:xfrm>
            <a:off x="0" y="4928122"/>
            <a:ext cx="12192000" cy="1409631"/>
            <a:chOff x="0" y="0"/>
            <a:chExt cx="24384000" cy="2819260"/>
          </a:xfrm>
        </p:grpSpPr>
        <p:sp>
          <p:nvSpPr>
            <p:cNvPr id="18576" name="Shape 18576"/>
            <p:cNvSpPr/>
            <p:nvPr/>
          </p:nvSpPr>
          <p:spPr>
            <a:xfrm>
              <a:off x="0" y="91799"/>
              <a:ext cx="24384000" cy="27274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1600"/>
            </a:p>
          </p:txBody>
        </p:sp>
        <p:sp>
          <p:nvSpPr>
            <p:cNvPr id="18577" name="Shape 18577"/>
            <p:cNvSpPr/>
            <p:nvPr/>
          </p:nvSpPr>
          <p:spPr>
            <a:xfrm>
              <a:off x="0" y="0"/>
              <a:ext cx="24384000" cy="13765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76200" dist="25400" dir="5400000" rotWithShape="0">
                <a:srgbClr val="000000">
                  <a:alpha val="75021"/>
                </a:srgbClr>
              </a:outerShdw>
            </a:effectLst>
          </p:spPr>
          <p:txBody>
            <a:bodyPr wrap="square" lIns="25400" tIns="25400" rIns="25400" bIns="254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1600"/>
            </a:p>
          </p:txBody>
        </p:sp>
      </p:grpSp>
      <p:sp>
        <p:nvSpPr>
          <p:cNvPr id="18608" name="Shape 18608"/>
          <p:cNvSpPr/>
          <p:nvPr/>
        </p:nvSpPr>
        <p:spPr>
          <a:xfrm>
            <a:off x="9665533" y="2282475"/>
            <a:ext cx="2967059" cy="855276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/>
          <a:lstStyle>
            <a:lvl1pPr algn="l">
              <a:defRPr sz="8500">
                <a:solidFill>
                  <a:srgbClr val="EE2200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rPr sz="4255" dirty="0">
                <a:solidFill>
                  <a:srgbClr val="663825"/>
                </a:solidFill>
              </a:rPr>
              <a:t>$654,896</a:t>
            </a:r>
          </a:p>
        </p:txBody>
      </p:sp>
      <p:sp>
        <p:nvSpPr>
          <p:cNvPr id="18609" name="Shape 18609"/>
          <p:cNvSpPr/>
          <p:nvPr/>
        </p:nvSpPr>
        <p:spPr>
          <a:xfrm>
            <a:off x="9665534" y="2860880"/>
            <a:ext cx="2441825" cy="370901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/>
          <a:lstStyle/>
          <a:p>
            <a:pPr algn="l">
              <a:lnSpc>
                <a:spcPct val="110000"/>
              </a:lnSpc>
              <a:defRPr sz="2000">
                <a:solidFill>
                  <a:srgbClr val="4F5D68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sz="1000" dirty="0">
                <a:solidFill>
                  <a:srgbClr val="FFFFFF"/>
                </a:solidFill>
              </a:rPr>
              <a:t>Lorem ipsum dolor sit amet, connect</a:t>
            </a:r>
          </a:p>
          <a:p>
            <a:pPr algn="l">
              <a:lnSpc>
                <a:spcPct val="110000"/>
              </a:lnSpc>
              <a:defRPr sz="2000">
                <a:solidFill>
                  <a:srgbClr val="4F5D68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sz="1000" dirty="0">
                <a:solidFill>
                  <a:srgbClr val="FFFFFF"/>
                </a:solidFill>
              </a:rPr>
              <a:t>etuer adipiscing elit sed.</a:t>
            </a:r>
          </a:p>
        </p:txBody>
      </p:sp>
      <p:grpSp>
        <p:nvGrpSpPr>
          <p:cNvPr id="18618" name="Group 18618"/>
          <p:cNvGrpSpPr/>
          <p:nvPr/>
        </p:nvGrpSpPr>
        <p:grpSpPr>
          <a:xfrm>
            <a:off x="8669858" y="2389609"/>
            <a:ext cx="836225" cy="836225"/>
            <a:chOff x="-1" y="0"/>
            <a:chExt cx="1672450" cy="1672449"/>
          </a:xfrm>
        </p:grpSpPr>
        <p:sp>
          <p:nvSpPr>
            <p:cNvPr id="18616" name="Shape 18616"/>
            <p:cNvSpPr/>
            <p:nvPr/>
          </p:nvSpPr>
          <p:spPr>
            <a:xfrm>
              <a:off x="-1" y="0"/>
              <a:ext cx="1672450" cy="1672449"/>
            </a:xfrm>
            <a:prstGeom prst="ellipse">
              <a:avLst/>
            </a:prstGeom>
            <a:solidFill>
              <a:schemeClr val="tx1"/>
            </a:solidFill>
            <a:ln w="57150" cap="flat" cmpd="sng">
              <a:solidFill>
                <a:srgbClr val="663825"/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1600"/>
            </a:p>
          </p:txBody>
        </p:sp>
        <p:sp>
          <p:nvSpPr>
            <p:cNvPr id="18617" name="Shape 18617"/>
            <p:cNvSpPr/>
            <p:nvPr/>
          </p:nvSpPr>
          <p:spPr>
            <a:xfrm>
              <a:off x="328716" y="392820"/>
              <a:ext cx="1014548" cy="966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600" extrusionOk="0">
                  <a:moveTo>
                    <a:pt x="6018" y="0"/>
                  </a:moveTo>
                  <a:cubicBezTo>
                    <a:pt x="5102" y="0"/>
                    <a:pt x="4186" y="110"/>
                    <a:pt x="3289" y="331"/>
                  </a:cubicBezTo>
                  <a:cubicBezTo>
                    <a:pt x="2277" y="578"/>
                    <a:pt x="1264" y="1012"/>
                    <a:pt x="355" y="1553"/>
                  </a:cubicBezTo>
                  <a:cubicBezTo>
                    <a:pt x="62" y="1726"/>
                    <a:pt x="-23" y="2016"/>
                    <a:pt x="14" y="2287"/>
                  </a:cubicBezTo>
                  <a:cubicBezTo>
                    <a:pt x="6" y="2341"/>
                    <a:pt x="-2" y="2398"/>
                    <a:pt x="0" y="2459"/>
                  </a:cubicBezTo>
                  <a:cubicBezTo>
                    <a:pt x="138" y="6556"/>
                    <a:pt x="151" y="10654"/>
                    <a:pt x="151" y="14755"/>
                  </a:cubicBezTo>
                  <a:cubicBezTo>
                    <a:pt x="151" y="14845"/>
                    <a:pt x="159" y="14927"/>
                    <a:pt x="178" y="14999"/>
                  </a:cubicBezTo>
                  <a:cubicBezTo>
                    <a:pt x="189" y="15161"/>
                    <a:pt x="259" y="15321"/>
                    <a:pt x="423" y="15459"/>
                  </a:cubicBezTo>
                  <a:cubicBezTo>
                    <a:pt x="2116" y="16877"/>
                    <a:pt x="4378" y="17674"/>
                    <a:pt x="6591" y="17674"/>
                  </a:cubicBezTo>
                  <a:cubicBezTo>
                    <a:pt x="7234" y="17674"/>
                    <a:pt x="7868" y="17614"/>
                    <a:pt x="8488" y="17473"/>
                  </a:cubicBezTo>
                  <a:cubicBezTo>
                    <a:pt x="8369" y="17090"/>
                    <a:pt x="8284" y="16691"/>
                    <a:pt x="8229" y="16279"/>
                  </a:cubicBezTo>
                  <a:cubicBezTo>
                    <a:pt x="8213" y="16167"/>
                    <a:pt x="8199" y="16045"/>
                    <a:pt x="8188" y="15934"/>
                  </a:cubicBezTo>
                  <a:cubicBezTo>
                    <a:pt x="8175" y="15936"/>
                    <a:pt x="8160" y="15945"/>
                    <a:pt x="8147" y="15948"/>
                  </a:cubicBezTo>
                  <a:cubicBezTo>
                    <a:pt x="7681" y="16037"/>
                    <a:pt x="7204" y="16089"/>
                    <a:pt x="6728" y="16107"/>
                  </a:cubicBezTo>
                  <a:cubicBezTo>
                    <a:pt x="6614" y="16112"/>
                    <a:pt x="6504" y="16121"/>
                    <a:pt x="6387" y="16121"/>
                  </a:cubicBezTo>
                  <a:cubicBezTo>
                    <a:pt x="5763" y="16121"/>
                    <a:pt x="5138" y="16056"/>
                    <a:pt x="4531" y="15920"/>
                  </a:cubicBezTo>
                  <a:cubicBezTo>
                    <a:pt x="4014" y="15804"/>
                    <a:pt x="3512" y="15622"/>
                    <a:pt x="3030" y="15387"/>
                  </a:cubicBezTo>
                  <a:cubicBezTo>
                    <a:pt x="2826" y="15288"/>
                    <a:pt x="1583" y="14715"/>
                    <a:pt x="1583" y="14467"/>
                  </a:cubicBezTo>
                  <a:cubicBezTo>
                    <a:pt x="1583" y="13935"/>
                    <a:pt x="1571" y="13403"/>
                    <a:pt x="1570" y="12871"/>
                  </a:cubicBezTo>
                  <a:cubicBezTo>
                    <a:pt x="3156" y="13687"/>
                    <a:pt x="4870" y="14136"/>
                    <a:pt x="6564" y="14136"/>
                  </a:cubicBezTo>
                  <a:cubicBezTo>
                    <a:pt x="7137" y="14136"/>
                    <a:pt x="7704" y="14082"/>
                    <a:pt x="8270" y="13978"/>
                  </a:cubicBezTo>
                  <a:cubicBezTo>
                    <a:pt x="8377" y="13376"/>
                    <a:pt x="8556" y="12789"/>
                    <a:pt x="8802" y="12252"/>
                  </a:cubicBezTo>
                  <a:cubicBezTo>
                    <a:pt x="8054" y="12473"/>
                    <a:pt x="7293" y="12598"/>
                    <a:pt x="6523" y="12598"/>
                  </a:cubicBezTo>
                  <a:cubicBezTo>
                    <a:pt x="4893" y="12598"/>
                    <a:pt x="3252" y="12118"/>
                    <a:pt x="1733" y="11231"/>
                  </a:cubicBezTo>
                  <a:cubicBezTo>
                    <a:pt x="1679" y="11200"/>
                    <a:pt x="1623" y="11177"/>
                    <a:pt x="1570" y="11160"/>
                  </a:cubicBezTo>
                  <a:cubicBezTo>
                    <a:pt x="1567" y="10655"/>
                    <a:pt x="1573" y="10143"/>
                    <a:pt x="1570" y="9635"/>
                  </a:cubicBezTo>
                  <a:cubicBezTo>
                    <a:pt x="3385" y="10295"/>
                    <a:pt x="5258" y="10728"/>
                    <a:pt x="7124" y="10728"/>
                  </a:cubicBezTo>
                  <a:cubicBezTo>
                    <a:pt x="8140" y="10728"/>
                    <a:pt x="9161" y="10596"/>
                    <a:pt x="10153" y="10311"/>
                  </a:cubicBezTo>
                  <a:cubicBezTo>
                    <a:pt x="10444" y="10019"/>
                    <a:pt x="10755" y="9763"/>
                    <a:pt x="11094" y="9534"/>
                  </a:cubicBezTo>
                  <a:cubicBezTo>
                    <a:pt x="11590" y="9208"/>
                    <a:pt x="12138" y="8953"/>
                    <a:pt x="12718" y="8787"/>
                  </a:cubicBezTo>
                  <a:cubicBezTo>
                    <a:pt x="12720" y="8470"/>
                    <a:pt x="12730" y="8154"/>
                    <a:pt x="12732" y="7838"/>
                  </a:cubicBezTo>
                  <a:cubicBezTo>
                    <a:pt x="12738" y="7482"/>
                    <a:pt x="12740" y="7129"/>
                    <a:pt x="12746" y="6773"/>
                  </a:cubicBezTo>
                  <a:cubicBezTo>
                    <a:pt x="12751" y="6322"/>
                    <a:pt x="12751" y="5874"/>
                    <a:pt x="12759" y="5422"/>
                  </a:cubicBezTo>
                  <a:cubicBezTo>
                    <a:pt x="12762" y="5309"/>
                    <a:pt x="12771" y="5188"/>
                    <a:pt x="12773" y="5076"/>
                  </a:cubicBezTo>
                  <a:cubicBezTo>
                    <a:pt x="12777" y="4932"/>
                    <a:pt x="12777" y="4782"/>
                    <a:pt x="12787" y="4631"/>
                  </a:cubicBezTo>
                  <a:cubicBezTo>
                    <a:pt x="12816" y="4199"/>
                    <a:pt x="12867" y="3749"/>
                    <a:pt x="12882" y="3308"/>
                  </a:cubicBezTo>
                  <a:cubicBezTo>
                    <a:pt x="12884" y="3241"/>
                    <a:pt x="12881" y="3171"/>
                    <a:pt x="12882" y="3106"/>
                  </a:cubicBezTo>
                  <a:cubicBezTo>
                    <a:pt x="12884" y="2873"/>
                    <a:pt x="12873" y="2645"/>
                    <a:pt x="12841" y="2430"/>
                  </a:cubicBezTo>
                  <a:cubicBezTo>
                    <a:pt x="12817" y="2257"/>
                    <a:pt x="12694" y="2085"/>
                    <a:pt x="12527" y="1927"/>
                  </a:cubicBezTo>
                  <a:cubicBezTo>
                    <a:pt x="12161" y="1576"/>
                    <a:pt x="11575" y="1290"/>
                    <a:pt x="11299" y="1165"/>
                  </a:cubicBezTo>
                  <a:cubicBezTo>
                    <a:pt x="10457" y="786"/>
                    <a:pt x="9552" y="537"/>
                    <a:pt x="8666" y="316"/>
                  </a:cubicBezTo>
                  <a:cubicBezTo>
                    <a:pt x="7797" y="103"/>
                    <a:pt x="6905" y="0"/>
                    <a:pt x="6018" y="0"/>
                  </a:cubicBezTo>
                  <a:close/>
                  <a:moveTo>
                    <a:pt x="15911" y="1381"/>
                  </a:moveTo>
                  <a:cubicBezTo>
                    <a:pt x="15180" y="1383"/>
                    <a:pt x="14444" y="1467"/>
                    <a:pt x="13728" y="1639"/>
                  </a:cubicBezTo>
                  <a:cubicBezTo>
                    <a:pt x="13517" y="1691"/>
                    <a:pt x="13310" y="1755"/>
                    <a:pt x="13100" y="1826"/>
                  </a:cubicBezTo>
                  <a:cubicBezTo>
                    <a:pt x="13260" y="2025"/>
                    <a:pt x="13356" y="2225"/>
                    <a:pt x="13387" y="2430"/>
                  </a:cubicBezTo>
                  <a:cubicBezTo>
                    <a:pt x="13416" y="2620"/>
                    <a:pt x="13422" y="2823"/>
                    <a:pt x="13428" y="3020"/>
                  </a:cubicBezTo>
                  <a:cubicBezTo>
                    <a:pt x="15439" y="2348"/>
                    <a:pt x="17608" y="2521"/>
                    <a:pt x="19569" y="3394"/>
                  </a:cubicBezTo>
                  <a:cubicBezTo>
                    <a:pt x="17758" y="4528"/>
                    <a:pt x="15382" y="4470"/>
                    <a:pt x="13428" y="3610"/>
                  </a:cubicBezTo>
                  <a:cubicBezTo>
                    <a:pt x="13415" y="3842"/>
                    <a:pt x="13392" y="4082"/>
                    <a:pt x="13373" y="4314"/>
                  </a:cubicBezTo>
                  <a:cubicBezTo>
                    <a:pt x="13357" y="4523"/>
                    <a:pt x="13342" y="4711"/>
                    <a:pt x="13332" y="4904"/>
                  </a:cubicBezTo>
                  <a:cubicBezTo>
                    <a:pt x="15590" y="5776"/>
                    <a:pt x="18243" y="5649"/>
                    <a:pt x="20292" y="4343"/>
                  </a:cubicBezTo>
                  <a:cubicBezTo>
                    <a:pt x="20282" y="4680"/>
                    <a:pt x="20273" y="5013"/>
                    <a:pt x="20264" y="5350"/>
                  </a:cubicBezTo>
                  <a:cubicBezTo>
                    <a:pt x="18126" y="6601"/>
                    <a:pt x="15543" y="6753"/>
                    <a:pt x="13319" y="5724"/>
                  </a:cubicBezTo>
                  <a:cubicBezTo>
                    <a:pt x="13309" y="6164"/>
                    <a:pt x="13299" y="6607"/>
                    <a:pt x="13291" y="7047"/>
                  </a:cubicBezTo>
                  <a:cubicBezTo>
                    <a:pt x="15529" y="7926"/>
                    <a:pt x="18062" y="7806"/>
                    <a:pt x="20237" y="6745"/>
                  </a:cubicBezTo>
                  <a:cubicBezTo>
                    <a:pt x="20232" y="7134"/>
                    <a:pt x="20228" y="7535"/>
                    <a:pt x="20224" y="7924"/>
                  </a:cubicBezTo>
                  <a:cubicBezTo>
                    <a:pt x="17998" y="9041"/>
                    <a:pt x="15572" y="8793"/>
                    <a:pt x="13278" y="8068"/>
                  </a:cubicBezTo>
                  <a:cubicBezTo>
                    <a:pt x="13275" y="8295"/>
                    <a:pt x="13280" y="8530"/>
                    <a:pt x="13278" y="8758"/>
                  </a:cubicBezTo>
                  <a:cubicBezTo>
                    <a:pt x="13349" y="8744"/>
                    <a:pt x="13410" y="8724"/>
                    <a:pt x="13482" y="8715"/>
                  </a:cubicBezTo>
                  <a:cubicBezTo>
                    <a:pt x="13763" y="8672"/>
                    <a:pt x="14050" y="8643"/>
                    <a:pt x="14329" y="8643"/>
                  </a:cubicBezTo>
                  <a:cubicBezTo>
                    <a:pt x="15610" y="8643"/>
                    <a:pt x="16815" y="9094"/>
                    <a:pt x="17822" y="9851"/>
                  </a:cubicBezTo>
                  <a:cubicBezTo>
                    <a:pt x="18629" y="9769"/>
                    <a:pt x="19431" y="9583"/>
                    <a:pt x="20210" y="9261"/>
                  </a:cubicBezTo>
                  <a:cubicBezTo>
                    <a:pt x="20208" y="9561"/>
                    <a:pt x="20212" y="9855"/>
                    <a:pt x="20210" y="10153"/>
                  </a:cubicBezTo>
                  <a:cubicBezTo>
                    <a:pt x="19791" y="10448"/>
                    <a:pt x="19346" y="10686"/>
                    <a:pt x="18900" y="10872"/>
                  </a:cubicBezTo>
                  <a:cubicBezTo>
                    <a:pt x="19164" y="11186"/>
                    <a:pt x="19402" y="11530"/>
                    <a:pt x="19609" y="11893"/>
                  </a:cubicBezTo>
                  <a:cubicBezTo>
                    <a:pt x="19808" y="11801"/>
                    <a:pt x="20004" y="11703"/>
                    <a:pt x="20196" y="11591"/>
                  </a:cubicBezTo>
                  <a:cubicBezTo>
                    <a:pt x="20195" y="12019"/>
                    <a:pt x="20196" y="12444"/>
                    <a:pt x="20196" y="12871"/>
                  </a:cubicBezTo>
                  <a:cubicBezTo>
                    <a:pt x="20196" y="12905"/>
                    <a:pt x="20172" y="12943"/>
                    <a:pt x="20128" y="12986"/>
                  </a:cubicBezTo>
                  <a:cubicBezTo>
                    <a:pt x="20263" y="13361"/>
                    <a:pt x="20368" y="13746"/>
                    <a:pt x="20442" y="14151"/>
                  </a:cubicBezTo>
                  <a:cubicBezTo>
                    <a:pt x="20686" y="13991"/>
                    <a:pt x="20923" y="13838"/>
                    <a:pt x="21138" y="13662"/>
                  </a:cubicBezTo>
                  <a:cubicBezTo>
                    <a:pt x="21273" y="13551"/>
                    <a:pt x="21321" y="13416"/>
                    <a:pt x="21329" y="13288"/>
                  </a:cubicBezTo>
                  <a:cubicBezTo>
                    <a:pt x="21346" y="13230"/>
                    <a:pt x="21356" y="13173"/>
                    <a:pt x="21356" y="13101"/>
                  </a:cubicBezTo>
                  <a:cubicBezTo>
                    <a:pt x="21356" y="10542"/>
                    <a:pt x="21369" y="7982"/>
                    <a:pt x="21424" y="5422"/>
                  </a:cubicBezTo>
                  <a:cubicBezTo>
                    <a:pt x="21439" y="4760"/>
                    <a:pt x="21577" y="3970"/>
                    <a:pt x="21479" y="3322"/>
                  </a:cubicBezTo>
                  <a:cubicBezTo>
                    <a:pt x="21412" y="2876"/>
                    <a:pt x="20550" y="2460"/>
                    <a:pt x="20224" y="2315"/>
                  </a:cubicBezTo>
                  <a:cubicBezTo>
                    <a:pt x="19541" y="2014"/>
                    <a:pt x="18814" y="1814"/>
                    <a:pt x="18095" y="1639"/>
                  </a:cubicBezTo>
                  <a:cubicBezTo>
                    <a:pt x="17380" y="1466"/>
                    <a:pt x="16643" y="1378"/>
                    <a:pt x="15911" y="1381"/>
                  </a:cubicBezTo>
                  <a:close/>
                  <a:moveTo>
                    <a:pt x="6032" y="1539"/>
                  </a:moveTo>
                  <a:cubicBezTo>
                    <a:pt x="7544" y="1539"/>
                    <a:pt x="9068" y="1883"/>
                    <a:pt x="10494" y="2531"/>
                  </a:cubicBezTo>
                  <a:cubicBezTo>
                    <a:pt x="9332" y="3274"/>
                    <a:pt x="7978" y="3610"/>
                    <a:pt x="6605" y="3610"/>
                  </a:cubicBezTo>
                  <a:cubicBezTo>
                    <a:pt x="5032" y="3610"/>
                    <a:pt x="3431" y="3173"/>
                    <a:pt x="2075" y="2387"/>
                  </a:cubicBezTo>
                  <a:cubicBezTo>
                    <a:pt x="3351" y="1816"/>
                    <a:pt x="4688" y="1539"/>
                    <a:pt x="6032" y="1539"/>
                  </a:cubicBezTo>
                  <a:close/>
                  <a:moveTo>
                    <a:pt x="11367" y="3739"/>
                  </a:moveTo>
                  <a:cubicBezTo>
                    <a:pt x="11355" y="4161"/>
                    <a:pt x="11349" y="4582"/>
                    <a:pt x="11340" y="5005"/>
                  </a:cubicBezTo>
                  <a:cubicBezTo>
                    <a:pt x="11240" y="5065"/>
                    <a:pt x="11139" y="5120"/>
                    <a:pt x="11040" y="5177"/>
                  </a:cubicBezTo>
                  <a:cubicBezTo>
                    <a:pt x="9645" y="5942"/>
                    <a:pt x="8112" y="6328"/>
                    <a:pt x="6578" y="6328"/>
                  </a:cubicBezTo>
                  <a:cubicBezTo>
                    <a:pt x="4842" y="6328"/>
                    <a:pt x="3109" y="5826"/>
                    <a:pt x="1583" y="4803"/>
                  </a:cubicBezTo>
                  <a:cubicBezTo>
                    <a:pt x="1554" y="4783"/>
                    <a:pt x="1518" y="4776"/>
                    <a:pt x="1488" y="4760"/>
                  </a:cubicBezTo>
                  <a:cubicBezTo>
                    <a:pt x="1480" y="4441"/>
                    <a:pt x="1483" y="4130"/>
                    <a:pt x="1474" y="3811"/>
                  </a:cubicBezTo>
                  <a:cubicBezTo>
                    <a:pt x="2988" y="4691"/>
                    <a:pt x="4736" y="5148"/>
                    <a:pt x="6469" y="5148"/>
                  </a:cubicBezTo>
                  <a:cubicBezTo>
                    <a:pt x="8054" y="5148"/>
                    <a:pt x="9629" y="4759"/>
                    <a:pt x="11013" y="3955"/>
                  </a:cubicBezTo>
                  <a:cubicBezTo>
                    <a:pt x="11133" y="3886"/>
                    <a:pt x="11249" y="3814"/>
                    <a:pt x="11367" y="3739"/>
                  </a:cubicBezTo>
                  <a:close/>
                  <a:moveTo>
                    <a:pt x="1529" y="6558"/>
                  </a:moveTo>
                  <a:cubicBezTo>
                    <a:pt x="3097" y="7443"/>
                    <a:pt x="4836" y="7881"/>
                    <a:pt x="6578" y="7881"/>
                  </a:cubicBezTo>
                  <a:cubicBezTo>
                    <a:pt x="8114" y="7881"/>
                    <a:pt x="9646" y="7541"/>
                    <a:pt x="11067" y="6874"/>
                  </a:cubicBezTo>
                  <a:cubicBezTo>
                    <a:pt x="11147" y="6837"/>
                    <a:pt x="11235" y="6797"/>
                    <a:pt x="11313" y="6759"/>
                  </a:cubicBezTo>
                  <a:cubicBezTo>
                    <a:pt x="11304" y="7249"/>
                    <a:pt x="11292" y="7735"/>
                    <a:pt x="11286" y="8226"/>
                  </a:cubicBezTo>
                  <a:cubicBezTo>
                    <a:pt x="11220" y="8261"/>
                    <a:pt x="11161" y="8291"/>
                    <a:pt x="11094" y="8326"/>
                  </a:cubicBezTo>
                  <a:cubicBezTo>
                    <a:pt x="9820" y="8935"/>
                    <a:pt x="8484" y="9189"/>
                    <a:pt x="7151" y="9189"/>
                  </a:cubicBezTo>
                  <a:cubicBezTo>
                    <a:pt x="5263" y="9189"/>
                    <a:pt x="3355" y="8691"/>
                    <a:pt x="1542" y="7996"/>
                  </a:cubicBezTo>
                  <a:cubicBezTo>
                    <a:pt x="1536" y="7516"/>
                    <a:pt x="1536" y="7039"/>
                    <a:pt x="1529" y="6558"/>
                  </a:cubicBezTo>
                  <a:close/>
                  <a:moveTo>
                    <a:pt x="14369" y="9204"/>
                  </a:moveTo>
                  <a:cubicBezTo>
                    <a:pt x="14113" y="9204"/>
                    <a:pt x="13851" y="9220"/>
                    <a:pt x="13592" y="9261"/>
                  </a:cubicBezTo>
                  <a:cubicBezTo>
                    <a:pt x="13505" y="9277"/>
                    <a:pt x="13420" y="9299"/>
                    <a:pt x="13332" y="9319"/>
                  </a:cubicBezTo>
                  <a:cubicBezTo>
                    <a:pt x="13290" y="9328"/>
                    <a:pt x="13252" y="9336"/>
                    <a:pt x="13210" y="9348"/>
                  </a:cubicBezTo>
                  <a:cubicBezTo>
                    <a:pt x="13130" y="9367"/>
                    <a:pt x="13056" y="9398"/>
                    <a:pt x="12978" y="9419"/>
                  </a:cubicBezTo>
                  <a:cubicBezTo>
                    <a:pt x="12896" y="9445"/>
                    <a:pt x="12810" y="9464"/>
                    <a:pt x="12732" y="9491"/>
                  </a:cubicBezTo>
                  <a:cubicBezTo>
                    <a:pt x="12578" y="9545"/>
                    <a:pt x="12429" y="9610"/>
                    <a:pt x="12282" y="9678"/>
                  </a:cubicBezTo>
                  <a:cubicBezTo>
                    <a:pt x="11934" y="9836"/>
                    <a:pt x="11609" y="10029"/>
                    <a:pt x="11299" y="10254"/>
                  </a:cubicBezTo>
                  <a:cubicBezTo>
                    <a:pt x="11241" y="10296"/>
                    <a:pt x="11177" y="10341"/>
                    <a:pt x="11122" y="10383"/>
                  </a:cubicBezTo>
                  <a:cubicBezTo>
                    <a:pt x="11100" y="10402"/>
                    <a:pt x="11076" y="10423"/>
                    <a:pt x="11054" y="10440"/>
                  </a:cubicBezTo>
                  <a:cubicBezTo>
                    <a:pt x="10972" y="10507"/>
                    <a:pt x="10900" y="10570"/>
                    <a:pt x="10822" y="10642"/>
                  </a:cubicBezTo>
                  <a:cubicBezTo>
                    <a:pt x="10778" y="10680"/>
                    <a:pt x="10728" y="10718"/>
                    <a:pt x="10685" y="10757"/>
                  </a:cubicBezTo>
                  <a:cubicBezTo>
                    <a:pt x="10491" y="10946"/>
                    <a:pt x="10312" y="11147"/>
                    <a:pt x="10139" y="11361"/>
                  </a:cubicBezTo>
                  <a:cubicBezTo>
                    <a:pt x="10033" y="11495"/>
                    <a:pt x="9938" y="11633"/>
                    <a:pt x="9839" y="11778"/>
                  </a:cubicBezTo>
                  <a:cubicBezTo>
                    <a:pt x="9446" y="12365"/>
                    <a:pt x="9141" y="13036"/>
                    <a:pt x="8952" y="13734"/>
                  </a:cubicBezTo>
                  <a:cubicBezTo>
                    <a:pt x="8928" y="13826"/>
                    <a:pt x="8904" y="13914"/>
                    <a:pt x="8884" y="14007"/>
                  </a:cubicBezTo>
                  <a:cubicBezTo>
                    <a:pt x="8863" y="14096"/>
                    <a:pt x="8844" y="14177"/>
                    <a:pt x="8829" y="14266"/>
                  </a:cubicBezTo>
                  <a:cubicBezTo>
                    <a:pt x="8829" y="14266"/>
                    <a:pt x="8833" y="14278"/>
                    <a:pt x="8829" y="14280"/>
                  </a:cubicBezTo>
                  <a:cubicBezTo>
                    <a:pt x="8777" y="14577"/>
                    <a:pt x="8741" y="14879"/>
                    <a:pt x="8734" y="15186"/>
                  </a:cubicBezTo>
                  <a:cubicBezTo>
                    <a:pt x="8730" y="15274"/>
                    <a:pt x="8732" y="15359"/>
                    <a:pt x="8734" y="15445"/>
                  </a:cubicBezTo>
                  <a:cubicBezTo>
                    <a:pt x="8735" y="15531"/>
                    <a:pt x="8732" y="15618"/>
                    <a:pt x="8734" y="15704"/>
                  </a:cubicBezTo>
                  <a:cubicBezTo>
                    <a:pt x="8744" y="15883"/>
                    <a:pt x="8764" y="16057"/>
                    <a:pt x="8788" y="16236"/>
                  </a:cubicBezTo>
                  <a:cubicBezTo>
                    <a:pt x="8836" y="16579"/>
                    <a:pt x="8911" y="16919"/>
                    <a:pt x="9007" y="17243"/>
                  </a:cubicBezTo>
                  <a:cubicBezTo>
                    <a:pt x="9031" y="17323"/>
                    <a:pt x="9063" y="17393"/>
                    <a:pt x="9089" y="17473"/>
                  </a:cubicBezTo>
                  <a:cubicBezTo>
                    <a:pt x="9115" y="17551"/>
                    <a:pt x="9143" y="17639"/>
                    <a:pt x="9170" y="17717"/>
                  </a:cubicBezTo>
                  <a:cubicBezTo>
                    <a:pt x="10042" y="20004"/>
                    <a:pt x="12098" y="21600"/>
                    <a:pt x="14424" y="21600"/>
                  </a:cubicBezTo>
                  <a:cubicBezTo>
                    <a:pt x="14682" y="21600"/>
                    <a:pt x="14946" y="21569"/>
                    <a:pt x="15202" y="21528"/>
                  </a:cubicBezTo>
                  <a:cubicBezTo>
                    <a:pt x="16487" y="21336"/>
                    <a:pt x="18236" y="20215"/>
                    <a:pt x="19023" y="19083"/>
                  </a:cubicBezTo>
                  <a:cubicBezTo>
                    <a:pt x="19906" y="17811"/>
                    <a:pt x="20229" y="16192"/>
                    <a:pt x="19923" y="14525"/>
                  </a:cubicBezTo>
                  <a:cubicBezTo>
                    <a:pt x="19911" y="14444"/>
                    <a:pt x="19886" y="14374"/>
                    <a:pt x="19869" y="14295"/>
                  </a:cubicBezTo>
                  <a:cubicBezTo>
                    <a:pt x="19827" y="14108"/>
                    <a:pt x="19774" y="13929"/>
                    <a:pt x="19719" y="13748"/>
                  </a:cubicBezTo>
                  <a:cubicBezTo>
                    <a:pt x="19661" y="13548"/>
                    <a:pt x="19588" y="13348"/>
                    <a:pt x="19514" y="13158"/>
                  </a:cubicBezTo>
                  <a:cubicBezTo>
                    <a:pt x="19349" y="12741"/>
                    <a:pt x="19159" y="12347"/>
                    <a:pt x="18927" y="11979"/>
                  </a:cubicBezTo>
                  <a:cubicBezTo>
                    <a:pt x="18690" y="11605"/>
                    <a:pt x="18417" y="11255"/>
                    <a:pt x="18122" y="10944"/>
                  </a:cubicBezTo>
                  <a:cubicBezTo>
                    <a:pt x="17632" y="10427"/>
                    <a:pt x="17076" y="10004"/>
                    <a:pt x="16471" y="9707"/>
                  </a:cubicBezTo>
                  <a:cubicBezTo>
                    <a:pt x="15812" y="9383"/>
                    <a:pt x="15100" y="9204"/>
                    <a:pt x="14369" y="9204"/>
                  </a:cubicBezTo>
                  <a:close/>
                  <a:moveTo>
                    <a:pt x="14369" y="10455"/>
                  </a:moveTo>
                  <a:cubicBezTo>
                    <a:pt x="15196" y="10455"/>
                    <a:pt x="15936" y="10736"/>
                    <a:pt x="16566" y="11188"/>
                  </a:cubicBezTo>
                  <a:cubicBezTo>
                    <a:pt x="16989" y="11491"/>
                    <a:pt x="17368" y="11881"/>
                    <a:pt x="17685" y="12310"/>
                  </a:cubicBezTo>
                  <a:cubicBezTo>
                    <a:pt x="17988" y="12723"/>
                    <a:pt x="18234" y="13176"/>
                    <a:pt x="18422" y="13647"/>
                  </a:cubicBezTo>
                  <a:cubicBezTo>
                    <a:pt x="18569" y="14016"/>
                    <a:pt x="18681" y="14394"/>
                    <a:pt x="18750" y="14769"/>
                  </a:cubicBezTo>
                  <a:cubicBezTo>
                    <a:pt x="18752" y="14787"/>
                    <a:pt x="18762" y="14797"/>
                    <a:pt x="18763" y="14812"/>
                  </a:cubicBezTo>
                  <a:cubicBezTo>
                    <a:pt x="18991" y="16116"/>
                    <a:pt x="18745" y="17375"/>
                    <a:pt x="18067" y="18350"/>
                  </a:cubicBezTo>
                  <a:cubicBezTo>
                    <a:pt x="17464" y="19220"/>
                    <a:pt x="16010" y="20142"/>
                    <a:pt x="15024" y="20291"/>
                  </a:cubicBezTo>
                  <a:cubicBezTo>
                    <a:pt x="14825" y="20321"/>
                    <a:pt x="14626" y="20334"/>
                    <a:pt x="14424" y="20334"/>
                  </a:cubicBezTo>
                  <a:cubicBezTo>
                    <a:pt x="12603" y="20334"/>
                    <a:pt x="10990" y="19091"/>
                    <a:pt x="10289" y="17286"/>
                  </a:cubicBezTo>
                  <a:cubicBezTo>
                    <a:pt x="10258" y="17210"/>
                    <a:pt x="10221" y="17135"/>
                    <a:pt x="10194" y="17056"/>
                  </a:cubicBezTo>
                  <a:cubicBezTo>
                    <a:pt x="10169" y="16977"/>
                    <a:pt x="10150" y="16892"/>
                    <a:pt x="10126" y="16811"/>
                  </a:cubicBezTo>
                  <a:cubicBezTo>
                    <a:pt x="10055" y="16569"/>
                    <a:pt x="9997" y="16322"/>
                    <a:pt x="9962" y="16063"/>
                  </a:cubicBezTo>
                  <a:cubicBezTo>
                    <a:pt x="9925" y="15789"/>
                    <a:pt x="9915" y="15513"/>
                    <a:pt x="9921" y="15244"/>
                  </a:cubicBezTo>
                  <a:cubicBezTo>
                    <a:pt x="9925" y="15148"/>
                    <a:pt x="9940" y="15051"/>
                    <a:pt x="9948" y="14956"/>
                  </a:cubicBezTo>
                  <a:cubicBezTo>
                    <a:pt x="9956" y="14859"/>
                    <a:pt x="9964" y="14764"/>
                    <a:pt x="9976" y="14668"/>
                  </a:cubicBezTo>
                  <a:cubicBezTo>
                    <a:pt x="10016" y="14391"/>
                    <a:pt x="10071" y="14127"/>
                    <a:pt x="10153" y="13863"/>
                  </a:cubicBezTo>
                  <a:cubicBezTo>
                    <a:pt x="10187" y="13756"/>
                    <a:pt x="10222" y="13650"/>
                    <a:pt x="10262" y="13547"/>
                  </a:cubicBezTo>
                  <a:cubicBezTo>
                    <a:pt x="10305" y="13433"/>
                    <a:pt x="10362" y="13314"/>
                    <a:pt x="10412" y="13202"/>
                  </a:cubicBezTo>
                  <a:cubicBezTo>
                    <a:pt x="10603" y="12790"/>
                    <a:pt x="10836" y="12405"/>
                    <a:pt x="11122" y="12066"/>
                  </a:cubicBezTo>
                  <a:cubicBezTo>
                    <a:pt x="11563" y="11539"/>
                    <a:pt x="12101" y="11113"/>
                    <a:pt x="12718" y="10829"/>
                  </a:cubicBezTo>
                  <a:cubicBezTo>
                    <a:pt x="12796" y="10795"/>
                    <a:pt x="12882" y="10775"/>
                    <a:pt x="12964" y="10742"/>
                  </a:cubicBezTo>
                  <a:cubicBezTo>
                    <a:pt x="13043" y="10712"/>
                    <a:pt x="13114" y="10682"/>
                    <a:pt x="13196" y="10656"/>
                  </a:cubicBezTo>
                  <a:cubicBezTo>
                    <a:pt x="13257" y="10636"/>
                    <a:pt x="13326" y="10614"/>
                    <a:pt x="13387" y="10599"/>
                  </a:cubicBezTo>
                  <a:cubicBezTo>
                    <a:pt x="13452" y="10580"/>
                    <a:pt x="13514" y="10554"/>
                    <a:pt x="13578" y="10541"/>
                  </a:cubicBezTo>
                  <a:cubicBezTo>
                    <a:pt x="13845" y="10481"/>
                    <a:pt x="14107" y="10455"/>
                    <a:pt x="14369" y="10455"/>
                  </a:cubicBezTo>
                  <a:close/>
                  <a:moveTo>
                    <a:pt x="14015" y="11505"/>
                  </a:moveTo>
                  <a:cubicBezTo>
                    <a:pt x="13866" y="11505"/>
                    <a:pt x="13738" y="11563"/>
                    <a:pt x="13646" y="11663"/>
                  </a:cubicBezTo>
                  <a:cubicBezTo>
                    <a:pt x="13558" y="11761"/>
                    <a:pt x="13516" y="11883"/>
                    <a:pt x="13523" y="12037"/>
                  </a:cubicBezTo>
                  <a:lnTo>
                    <a:pt x="13523" y="12051"/>
                  </a:lnTo>
                  <a:cubicBezTo>
                    <a:pt x="13409" y="12067"/>
                    <a:pt x="13302" y="12084"/>
                    <a:pt x="13196" y="12109"/>
                  </a:cubicBezTo>
                  <a:cubicBezTo>
                    <a:pt x="13090" y="12135"/>
                    <a:pt x="12978" y="12170"/>
                    <a:pt x="12882" y="12209"/>
                  </a:cubicBezTo>
                  <a:cubicBezTo>
                    <a:pt x="12797" y="12241"/>
                    <a:pt x="12728" y="12281"/>
                    <a:pt x="12650" y="12324"/>
                  </a:cubicBezTo>
                  <a:cubicBezTo>
                    <a:pt x="12568" y="12369"/>
                    <a:pt x="12479" y="12412"/>
                    <a:pt x="12404" y="12468"/>
                  </a:cubicBezTo>
                  <a:cubicBezTo>
                    <a:pt x="12300" y="12545"/>
                    <a:pt x="12215" y="12630"/>
                    <a:pt x="12132" y="12727"/>
                  </a:cubicBezTo>
                  <a:cubicBezTo>
                    <a:pt x="12082" y="12785"/>
                    <a:pt x="12035" y="12852"/>
                    <a:pt x="11995" y="12914"/>
                  </a:cubicBezTo>
                  <a:cubicBezTo>
                    <a:pt x="11796" y="13240"/>
                    <a:pt x="11732" y="13655"/>
                    <a:pt x="11831" y="14079"/>
                  </a:cubicBezTo>
                  <a:cubicBezTo>
                    <a:pt x="11844" y="14139"/>
                    <a:pt x="11868" y="14194"/>
                    <a:pt x="11886" y="14251"/>
                  </a:cubicBezTo>
                  <a:cubicBezTo>
                    <a:pt x="11988" y="14553"/>
                    <a:pt x="12159" y="14823"/>
                    <a:pt x="12377" y="15028"/>
                  </a:cubicBezTo>
                  <a:cubicBezTo>
                    <a:pt x="12444" y="15090"/>
                    <a:pt x="12522" y="15154"/>
                    <a:pt x="12596" y="15201"/>
                  </a:cubicBezTo>
                  <a:cubicBezTo>
                    <a:pt x="12664" y="15247"/>
                    <a:pt x="12740" y="15282"/>
                    <a:pt x="12814" y="15316"/>
                  </a:cubicBezTo>
                  <a:cubicBezTo>
                    <a:pt x="12830" y="15320"/>
                    <a:pt x="12840" y="15324"/>
                    <a:pt x="12855" y="15330"/>
                  </a:cubicBezTo>
                  <a:cubicBezTo>
                    <a:pt x="13120" y="15431"/>
                    <a:pt x="13397" y="15495"/>
                    <a:pt x="13660" y="15546"/>
                  </a:cubicBezTo>
                  <a:cubicBezTo>
                    <a:pt x="13677" y="16108"/>
                    <a:pt x="13692" y="16700"/>
                    <a:pt x="13701" y="17329"/>
                  </a:cubicBezTo>
                  <a:cubicBezTo>
                    <a:pt x="13411" y="17163"/>
                    <a:pt x="13130" y="16933"/>
                    <a:pt x="12937" y="16711"/>
                  </a:cubicBezTo>
                  <a:cubicBezTo>
                    <a:pt x="12827" y="16585"/>
                    <a:pt x="12688" y="16509"/>
                    <a:pt x="12541" y="16509"/>
                  </a:cubicBezTo>
                  <a:cubicBezTo>
                    <a:pt x="12319" y="16509"/>
                    <a:pt x="12102" y="16664"/>
                    <a:pt x="12009" y="16883"/>
                  </a:cubicBezTo>
                  <a:cubicBezTo>
                    <a:pt x="11925" y="17084"/>
                    <a:pt x="11955" y="17302"/>
                    <a:pt x="12104" y="17473"/>
                  </a:cubicBezTo>
                  <a:cubicBezTo>
                    <a:pt x="12507" y="17934"/>
                    <a:pt x="13110" y="18347"/>
                    <a:pt x="13714" y="18580"/>
                  </a:cubicBezTo>
                  <a:lnTo>
                    <a:pt x="13714" y="18767"/>
                  </a:lnTo>
                  <a:cubicBezTo>
                    <a:pt x="13714" y="18930"/>
                    <a:pt x="13761" y="19075"/>
                    <a:pt x="13865" y="19184"/>
                  </a:cubicBezTo>
                  <a:cubicBezTo>
                    <a:pt x="13972" y="19297"/>
                    <a:pt x="14126" y="19357"/>
                    <a:pt x="14288" y="19357"/>
                  </a:cubicBezTo>
                  <a:cubicBezTo>
                    <a:pt x="14538" y="19357"/>
                    <a:pt x="14806" y="19193"/>
                    <a:pt x="14806" y="18824"/>
                  </a:cubicBezTo>
                  <a:lnTo>
                    <a:pt x="14806" y="18781"/>
                  </a:lnTo>
                  <a:cubicBezTo>
                    <a:pt x="15270" y="18765"/>
                    <a:pt x="15666" y="18612"/>
                    <a:pt x="15980" y="18307"/>
                  </a:cubicBezTo>
                  <a:cubicBezTo>
                    <a:pt x="16523" y="17777"/>
                    <a:pt x="16862" y="17017"/>
                    <a:pt x="16839" y="16380"/>
                  </a:cubicBezTo>
                  <a:cubicBezTo>
                    <a:pt x="16827" y="16002"/>
                    <a:pt x="16688" y="15668"/>
                    <a:pt x="16444" y="15402"/>
                  </a:cubicBezTo>
                  <a:cubicBezTo>
                    <a:pt x="16398" y="15351"/>
                    <a:pt x="16345" y="15316"/>
                    <a:pt x="16294" y="15272"/>
                  </a:cubicBezTo>
                  <a:cubicBezTo>
                    <a:pt x="15824" y="14878"/>
                    <a:pt x="15271" y="14689"/>
                    <a:pt x="14724" y="14568"/>
                  </a:cubicBezTo>
                  <a:cubicBezTo>
                    <a:pt x="14719" y="14404"/>
                    <a:pt x="14703" y="14243"/>
                    <a:pt x="14697" y="14079"/>
                  </a:cubicBezTo>
                  <a:cubicBezTo>
                    <a:pt x="14686" y="13817"/>
                    <a:pt x="14680" y="13550"/>
                    <a:pt x="14670" y="13288"/>
                  </a:cubicBezTo>
                  <a:cubicBezTo>
                    <a:pt x="14857" y="13338"/>
                    <a:pt x="15040" y="13411"/>
                    <a:pt x="15202" y="13489"/>
                  </a:cubicBezTo>
                  <a:cubicBezTo>
                    <a:pt x="15510" y="13640"/>
                    <a:pt x="15824" y="13456"/>
                    <a:pt x="15898" y="13101"/>
                  </a:cubicBezTo>
                  <a:cubicBezTo>
                    <a:pt x="15931" y="12941"/>
                    <a:pt x="15904" y="12749"/>
                    <a:pt x="15802" y="12598"/>
                  </a:cubicBezTo>
                  <a:cubicBezTo>
                    <a:pt x="15748" y="12519"/>
                    <a:pt x="15671" y="12445"/>
                    <a:pt x="15570" y="12396"/>
                  </a:cubicBezTo>
                  <a:cubicBezTo>
                    <a:pt x="15283" y="12258"/>
                    <a:pt x="14958" y="12158"/>
                    <a:pt x="14615" y="12094"/>
                  </a:cubicBezTo>
                  <a:cubicBezTo>
                    <a:pt x="14598" y="11713"/>
                    <a:pt x="14295" y="11505"/>
                    <a:pt x="14015" y="11505"/>
                  </a:cubicBezTo>
                  <a:close/>
                  <a:moveTo>
                    <a:pt x="13564" y="13216"/>
                  </a:moveTo>
                  <a:cubicBezTo>
                    <a:pt x="13573" y="13407"/>
                    <a:pt x="13583" y="13599"/>
                    <a:pt x="13592" y="13791"/>
                  </a:cubicBezTo>
                  <a:cubicBezTo>
                    <a:pt x="13599" y="13977"/>
                    <a:pt x="13612" y="14166"/>
                    <a:pt x="13619" y="14352"/>
                  </a:cubicBezTo>
                  <a:cubicBezTo>
                    <a:pt x="13545" y="14335"/>
                    <a:pt x="13459" y="14314"/>
                    <a:pt x="13387" y="14295"/>
                  </a:cubicBezTo>
                  <a:cubicBezTo>
                    <a:pt x="13131" y="14228"/>
                    <a:pt x="12935" y="14008"/>
                    <a:pt x="12909" y="13777"/>
                  </a:cubicBezTo>
                  <a:cubicBezTo>
                    <a:pt x="12901" y="13682"/>
                    <a:pt x="12928" y="13594"/>
                    <a:pt x="12978" y="13518"/>
                  </a:cubicBezTo>
                  <a:cubicBezTo>
                    <a:pt x="13024" y="13449"/>
                    <a:pt x="13088" y="13396"/>
                    <a:pt x="13182" y="13345"/>
                  </a:cubicBezTo>
                  <a:cubicBezTo>
                    <a:pt x="13294" y="13287"/>
                    <a:pt x="13419" y="13243"/>
                    <a:pt x="13564" y="13216"/>
                  </a:cubicBezTo>
                  <a:close/>
                  <a:moveTo>
                    <a:pt x="14765" y="15776"/>
                  </a:moveTo>
                  <a:cubicBezTo>
                    <a:pt x="15106" y="15871"/>
                    <a:pt x="15357" y="15983"/>
                    <a:pt x="15584" y="16150"/>
                  </a:cubicBezTo>
                  <a:cubicBezTo>
                    <a:pt x="15694" y="16228"/>
                    <a:pt x="15748" y="16336"/>
                    <a:pt x="15748" y="16480"/>
                  </a:cubicBezTo>
                  <a:cubicBezTo>
                    <a:pt x="15748" y="16842"/>
                    <a:pt x="15416" y="17311"/>
                    <a:pt x="15188" y="17473"/>
                  </a:cubicBezTo>
                  <a:cubicBezTo>
                    <a:pt x="15075" y="17554"/>
                    <a:pt x="14957" y="17598"/>
                    <a:pt x="14806" y="17616"/>
                  </a:cubicBezTo>
                  <a:cubicBezTo>
                    <a:pt x="14799" y="16973"/>
                    <a:pt x="14785" y="16372"/>
                    <a:pt x="14765" y="15776"/>
                  </a:cubicBezTo>
                  <a:close/>
                </a:path>
              </a:pathLst>
            </a:custGeom>
            <a:solidFill>
              <a:srgbClr val="663825"/>
            </a:solidFill>
            <a:ln w="12700" cap="flat">
              <a:solidFill>
                <a:srgbClr val="663825"/>
              </a:solidFill>
              <a:miter lim="400000"/>
            </a:ln>
            <a:effectLst/>
          </p:spPr>
          <p:txBody>
            <a:bodyPr wrap="square" lIns="19051" tIns="19051" rIns="19051" bIns="19051" numCol="1" anchor="ctr">
              <a:noAutofit/>
            </a:bodyPr>
            <a:lstStyle/>
            <a:p>
              <a:pPr defTabSz="227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833097" y="5535107"/>
            <a:ext cx="1934629" cy="911955"/>
            <a:chOff x="468937" y="2419540"/>
            <a:chExt cx="1934629" cy="911955"/>
          </a:xfrm>
        </p:grpSpPr>
        <p:sp>
          <p:nvSpPr>
            <p:cNvPr id="79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4995397" y="5535107"/>
            <a:ext cx="1934629" cy="911955"/>
            <a:chOff x="468937" y="2419540"/>
            <a:chExt cx="1934629" cy="911955"/>
          </a:xfrm>
        </p:grpSpPr>
        <p:sp>
          <p:nvSpPr>
            <p:cNvPr id="82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8157697" y="5535107"/>
            <a:ext cx="1934629" cy="911955"/>
            <a:chOff x="468937" y="2419540"/>
            <a:chExt cx="1934629" cy="911955"/>
          </a:xfrm>
        </p:grpSpPr>
        <p:sp>
          <p:nvSpPr>
            <p:cNvPr id="85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1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300"/>
                                        <p:tgtEl>
                                          <p:spTgt spid="1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00"/>
                                        <p:tgtEl>
                                          <p:spTgt spid="1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1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300"/>
                                        <p:tgtEl>
                                          <p:spTgt spid="1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8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8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 fill="hold"/>
                                        <p:tgtEl>
                                          <p:spTgt spid="1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8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8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1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8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8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 fill="hold"/>
                                        <p:tgtEl>
                                          <p:spTgt spid="1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8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8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8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8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 fill="hold"/>
                                        <p:tgtEl>
                                          <p:spTgt spid="1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 fill="hold"/>
                                        <p:tgtEl>
                                          <p:spTgt spid="1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 fill="hold"/>
                                        <p:tgtEl>
                                          <p:spTgt spid="1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60" grpId="0" bldLvl="0" animBg="1" advAuto="0"/>
      <p:bldP spid="18563" grpId="0" bldLvl="0" animBg="1" advAuto="0"/>
      <p:bldP spid="18566" grpId="0" bldLvl="0" animBg="1" advAuto="0"/>
      <p:bldP spid="18569" grpId="0" bldLvl="0" animBg="1" advAuto="0"/>
      <p:bldP spid="18570" grpId="0" bldLvl="0" animBg="1" advAuto="0"/>
      <p:bldP spid="18571" grpId="0" animBg="1" advAuto="0"/>
      <p:bldP spid="18572" grpId="0" animBg="1" advAuto="0"/>
      <p:bldP spid="18573" grpId="0" animBg="1" advAuto="0"/>
      <p:bldP spid="18574" grpId="0" animBg="1" advAuto="0"/>
      <p:bldP spid="18575" grpId="0" animBg="1" advAuto="0"/>
      <p:bldP spid="18578" grpId="0" bldLvl="0" animBg="1" advAuto="0"/>
      <p:bldP spid="18608" grpId="0" animBg="1" advAuto="0"/>
      <p:bldP spid="18609" grpId="0" animBg="1" advAuto="0"/>
      <p:bldP spid="18618" grpId="0" bldLvl="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751840" y="436880"/>
          <a:ext cx="10688320" cy="3474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6201796" y="5889563"/>
            <a:ext cx="429989" cy="348504"/>
            <a:chOff x="3175" y="1588"/>
            <a:chExt cx="4749800" cy="3849687"/>
          </a:xfrm>
          <a:solidFill>
            <a:srgbClr val="663825"/>
          </a:solidFill>
        </p:grpSpPr>
        <p:sp>
          <p:nvSpPr>
            <p:cNvPr id="37" name="Freeform 5"/>
            <p:cNvSpPr>
              <a:spLocks noEditPoints="1"/>
            </p:cNvSpPr>
            <p:nvPr/>
          </p:nvSpPr>
          <p:spPr bwMode="auto">
            <a:xfrm>
              <a:off x="1393825" y="2870200"/>
              <a:ext cx="979488" cy="981075"/>
            </a:xfrm>
            <a:custGeom>
              <a:avLst/>
              <a:gdLst>
                <a:gd name="T0" fmla="*/ 131 w 261"/>
                <a:gd name="T1" fmla="*/ 261 h 261"/>
                <a:gd name="T2" fmla="*/ 0 w 261"/>
                <a:gd name="T3" fmla="*/ 131 h 261"/>
                <a:gd name="T4" fmla="*/ 131 w 261"/>
                <a:gd name="T5" fmla="*/ 0 h 261"/>
                <a:gd name="T6" fmla="*/ 261 w 261"/>
                <a:gd name="T7" fmla="*/ 131 h 261"/>
                <a:gd name="T8" fmla="*/ 131 w 261"/>
                <a:gd name="T9" fmla="*/ 261 h 261"/>
                <a:gd name="T10" fmla="*/ 131 w 261"/>
                <a:gd name="T11" fmla="*/ 87 h 261"/>
                <a:gd name="T12" fmla="*/ 87 w 261"/>
                <a:gd name="T13" fmla="*/ 131 h 261"/>
                <a:gd name="T14" fmla="*/ 131 w 261"/>
                <a:gd name="T15" fmla="*/ 174 h 261"/>
                <a:gd name="T16" fmla="*/ 174 w 261"/>
                <a:gd name="T17" fmla="*/ 131 h 261"/>
                <a:gd name="T18" fmla="*/ 131 w 261"/>
                <a:gd name="T19" fmla="*/ 8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" h="261">
                  <a:moveTo>
                    <a:pt x="131" y="261"/>
                  </a:moveTo>
                  <a:cubicBezTo>
                    <a:pt x="58" y="261"/>
                    <a:pt x="0" y="203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ubicBezTo>
                    <a:pt x="203" y="0"/>
                    <a:pt x="261" y="59"/>
                    <a:pt x="261" y="131"/>
                  </a:cubicBezTo>
                  <a:cubicBezTo>
                    <a:pt x="261" y="203"/>
                    <a:pt x="203" y="261"/>
                    <a:pt x="131" y="261"/>
                  </a:cubicBezTo>
                  <a:close/>
                  <a:moveTo>
                    <a:pt x="131" y="87"/>
                  </a:moveTo>
                  <a:cubicBezTo>
                    <a:pt x="106" y="87"/>
                    <a:pt x="87" y="107"/>
                    <a:pt x="87" y="131"/>
                  </a:cubicBezTo>
                  <a:cubicBezTo>
                    <a:pt x="87" y="155"/>
                    <a:pt x="106" y="174"/>
                    <a:pt x="131" y="174"/>
                  </a:cubicBezTo>
                  <a:cubicBezTo>
                    <a:pt x="155" y="174"/>
                    <a:pt x="174" y="155"/>
                    <a:pt x="174" y="131"/>
                  </a:cubicBezTo>
                  <a:cubicBezTo>
                    <a:pt x="174" y="107"/>
                    <a:pt x="155" y="87"/>
                    <a:pt x="131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cs typeface="+mn-ea"/>
                <a:sym typeface="+mn-lt"/>
              </a:endParaRPr>
            </a:p>
          </p:txBody>
        </p:sp>
        <p:sp>
          <p:nvSpPr>
            <p:cNvPr id="38" name="Freeform 6"/>
            <p:cNvSpPr>
              <a:spLocks noEditPoints="1"/>
            </p:cNvSpPr>
            <p:nvPr/>
          </p:nvSpPr>
          <p:spPr bwMode="auto">
            <a:xfrm>
              <a:off x="3032125" y="2870200"/>
              <a:ext cx="981075" cy="981075"/>
            </a:xfrm>
            <a:custGeom>
              <a:avLst/>
              <a:gdLst>
                <a:gd name="T0" fmla="*/ 130 w 261"/>
                <a:gd name="T1" fmla="*/ 87 h 261"/>
                <a:gd name="T2" fmla="*/ 174 w 261"/>
                <a:gd name="T3" fmla="*/ 131 h 261"/>
                <a:gd name="T4" fmla="*/ 130 w 261"/>
                <a:gd name="T5" fmla="*/ 174 h 261"/>
                <a:gd name="T6" fmla="*/ 87 w 261"/>
                <a:gd name="T7" fmla="*/ 131 h 261"/>
                <a:gd name="T8" fmla="*/ 130 w 261"/>
                <a:gd name="T9" fmla="*/ 87 h 261"/>
                <a:gd name="T10" fmla="*/ 130 w 261"/>
                <a:gd name="T11" fmla="*/ 0 h 261"/>
                <a:gd name="T12" fmla="*/ 0 w 261"/>
                <a:gd name="T13" fmla="*/ 131 h 261"/>
                <a:gd name="T14" fmla="*/ 130 w 261"/>
                <a:gd name="T15" fmla="*/ 261 h 261"/>
                <a:gd name="T16" fmla="*/ 261 w 261"/>
                <a:gd name="T17" fmla="*/ 131 h 261"/>
                <a:gd name="T18" fmla="*/ 130 w 261"/>
                <a:gd name="T1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" h="261">
                  <a:moveTo>
                    <a:pt x="130" y="87"/>
                  </a:moveTo>
                  <a:cubicBezTo>
                    <a:pt x="154" y="87"/>
                    <a:pt x="174" y="107"/>
                    <a:pt x="174" y="131"/>
                  </a:cubicBezTo>
                  <a:cubicBezTo>
                    <a:pt x="174" y="155"/>
                    <a:pt x="154" y="174"/>
                    <a:pt x="130" y="174"/>
                  </a:cubicBezTo>
                  <a:cubicBezTo>
                    <a:pt x="106" y="174"/>
                    <a:pt x="87" y="155"/>
                    <a:pt x="87" y="131"/>
                  </a:cubicBezTo>
                  <a:cubicBezTo>
                    <a:pt x="87" y="107"/>
                    <a:pt x="106" y="87"/>
                    <a:pt x="130" y="87"/>
                  </a:cubicBezTo>
                  <a:moveTo>
                    <a:pt x="130" y="0"/>
                  </a:moveTo>
                  <a:cubicBezTo>
                    <a:pt x="58" y="0"/>
                    <a:pt x="0" y="59"/>
                    <a:pt x="0" y="131"/>
                  </a:cubicBezTo>
                  <a:cubicBezTo>
                    <a:pt x="0" y="203"/>
                    <a:pt x="58" y="261"/>
                    <a:pt x="130" y="261"/>
                  </a:cubicBezTo>
                  <a:cubicBezTo>
                    <a:pt x="203" y="261"/>
                    <a:pt x="261" y="203"/>
                    <a:pt x="261" y="131"/>
                  </a:cubicBezTo>
                  <a:cubicBezTo>
                    <a:pt x="261" y="59"/>
                    <a:pt x="203" y="0"/>
                    <a:pt x="1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cs typeface="+mn-ea"/>
                <a:sym typeface="+mn-lt"/>
              </a:endParaRPr>
            </a:p>
          </p:txBody>
        </p:sp>
        <p:sp>
          <p:nvSpPr>
            <p:cNvPr id="39" name="Freeform 7"/>
            <p:cNvSpPr/>
            <p:nvPr/>
          </p:nvSpPr>
          <p:spPr bwMode="auto">
            <a:xfrm>
              <a:off x="3175" y="1588"/>
              <a:ext cx="4422775" cy="2620962"/>
            </a:xfrm>
            <a:custGeom>
              <a:avLst/>
              <a:gdLst>
                <a:gd name="T0" fmla="*/ 407 w 1177"/>
                <a:gd name="T1" fmla="*/ 611 h 697"/>
                <a:gd name="T2" fmla="*/ 282 w 1177"/>
                <a:gd name="T3" fmla="*/ 0 h 697"/>
                <a:gd name="T4" fmla="*/ 175 w 1177"/>
                <a:gd name="T5" fmla="*/ 0 h 697"/>
                <a:gd name="T6" fmla="*/ 43 w 1177"/>
                <a:gd name="T7" fmla="*/ 0 h 697"/>
                <a:gd name="T8" fmla="*/ 43 w 1177"/>
                <a:gd name="T9" fmla="*/ 0 h 697"/>
                <a:gd name="T10" fmla="*/ 0 w 1177"/>
                <a:gd name="T11" fmla="*/ 44 h 697"/>
                <a:gd name="T12" fmla="*/ 44 w 1177"/>
                <a:gd name="T13" fmla="*/ 87 h 697"/>
                <a:gd name="T14" fmla="*/ 46 w 1177"/>
                <a:gd name="T15" fmla="*/ 87 h 697"/>
                <a:gd name="T16" fmla="*/ 206 w 1177"/>
                <a:gd name="T17" fmla="*/ 87 h 697"/>
                <a:gd name="T18" fmla="*/ 330 w 1177"/>
                <a:gd name="T19" fmla="*/ 697 h 697"/>
                <a:gd name="T20" fmla="*/ 463 w 1177"/>
                <a:gd name="T21" fmla="*/ 697 h 697"/>
                <a:gd name="T22" fmla="*/ 1133 w 1177"/>
                <a:gd name="T23" fmla="*/ 697 h 697"/>
                <a:gd name="T24" fmla="*/ 1133 w 1177"/>
                <a:gd name="T25" fmla="*/ 697 h 697"/>
                <a:gd name="T26" fmla="*/ 1134 w 1177"/>
                <a:gd name="T27" fmla="*/ 697 h 697"/>
                <a:gd name="T28" fmla="*/ 1135 w 1177"/>
                <a:gd name="T29" fmla="*/ 697 h 697"/>
                <a:gd name="T30" fmla="*/ 1135 w 1177"/>
                <a:gd name="T31" fmla="*/ 697 h 697"/>
                <a:gd name="T32" fmla="*/ 1177 w 1177"/>
                <a:gd name="T33" fmla="*/ 654 h 697"/>
                <a:gd name="T34" fmla="*/ 1133 w 1177"/>
                <a:gd name="T35" fmla="*/ 610 h 697"/>
                <a:gd name="T36" fmla="*/ 407 w 1177"/>
                <a:gd name="T37" fmla="*/ 611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77" h="697">
                  <a:moveTo>
                    <a:pt x="407" y="611"/>
                  </a:moveTo>
                  <a:cubicBezTo>
                    <a:pt x="282" y="0"/>
                    <a:pt x="282" y="0"/>
                    <a:pt x="282" y="0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20"/>
                    <a:pt x="0" y="44"/>
                  </a:cubicBezTo>
                  <a:cubicBezTo>
                    <a:pt x="0" y="68"/>
                    <a:pt x="19" y="87"/>
                    <a:pt x="44" y="87"/>
                  </a:cubicBezTo>
                  <a:cubicBezTo>
                    <a:pt x="44" y="87"/>
                    <a:pt x="45" y="87"/>
                    <a:pt x="46" y="87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330" y="697"/>
                    <a:pt x="330" y="697"/>
                    <a:pt x="330" y="697"/>
                  </a:cubicBezTo>
                  <a:cubicBezTo>
                    <a:pt x="463" y="697"/>
                    <a:pt x="463" y="697"/>
                    <a:pt x="463" y="697"/>
                  </a:cubicBezTo>
                  <a:cubicBezTo>
                    <a:pt x="1133" y="697"/>
                    <a:pt x="1133" y="697"/>
                    <a:pt x="1133" y="697"/>
                  </a:cubicBezTo>
                  <a:cubicBezTo>
                    <a:pt x="1133" y="697"/>
                    <a:pt x="1133" y="697"/>
                    <a:pt x="1133" y="697"/>
                  </a:cubicBezTo>
                  <a:cubicBezTo>
                    <a:pt x="1133" y="697"/>
                    <a:pt x="1134" y="697"/>
                    <a:pt x="1134" y="697"/>
                  </a:cubicBezTo>
                  <a:cubicBezTo>
                    <a:pt x="1135" y="697"/>
                    <a:pt x="1135" y="697"/>
                    <a:pt x="1135" y="697"/>
                  </a:cubicBezTo>
                  <a:cubicBezTo>
                    <a:pt x="1135" y="697"/>
                    <a:pt x="1135" y="697"/>
                    <a:pt x="1135" y="697"/>
                  </a:cubicBezTo>
                  <a:cubicBezTo>
                    <a:pt x="1158" y="696"/>
                    <a:pt x="1177" y="678"/>
                    <a:pt x="1177" y="654"/>
                  </a:cubicBezTo>
                  <a:cubicBezTo>
                    <a:pt x="1177" y="630"/>
                    <a:pt x="1157" y="610"/>
                    <a:pt x="1133" y="610"/>
                  </a:cubicBezTo>
                  <a:lnTo>
                    <a:pt x="407" y="6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cs typeface="+mn-ea"/>
                <a:sym typeface="+mn-lt"/>
              </a:endParaRPr>
            </a:p>
          </p:txBody>
        </p:sp>
        <p:sp>
          <p:nvSpPr>
            <p:cNvPr id="40" name="Freeform 8"/>
            <p:cNvSpPr>
              <a:spLocks noEditPoints="1"/>
            </p:cNvSpPr>
            <p:nvPr/>
          </p:nvSpPr>
          <p:spPr bwMode="auto">
            <a:xfrm>
              <a:off x="1476375" y="328613"/>
              <a:ext cx="3276600" cy="1639887"/>
            </a:xfrm>
            <a:custGeom>
              <a:avLst/>
              <a:gdLst>
                <a:gd name="T0" fmla="*/ 741 w 872"/>
                <a:gd name="T1" fmla="*/ 349 h 436"/>
                <a:gd name="T2" fmla="*/ 131 w 872"/>
                <a:gd name="T3" fmla="*/ 349 h 436"/>
                <a:gd name="T4" fmla="*/ 87 w 872"/>
                <a:gd name="T5" fmla="*/ 393 h 436"/>
                <a:gd name="T6" fmla="*/ 131 w 872"/>
                <a:gd name="T7" fmla="*/ 436 h 436"/>
                <a:gd name="T8" fmla="*/ 741 w 872"/>
                <a:gd name="T9" fmla="*/ 436 h 436"/>
                <a:gd name="T10" fmla="*/ 785 w 872"/>
                <a:gd name="T11" fmla="*/ 393 h 436"/>
                <a:gd name="T12" fmla="*/ 741 w 872"/>
                <a:gd name="T13" fmla="*/ 349 h 436"/>
                <a:gd name="T14" fmla="*/ 785 w 872"/>
                <a:gd name="T15" fmla="*/ 175 h 436"/>
                <a:gd name="T16" fmla="*/ 87 w 872"/>
                <a:gd name="T17" fmla="*/ 175 h 436"/>
                <a:gd name="T18" fmla="*/ 44 w 872"/>
                <a:gd name="T19" fmla="*/ 218 h 436"/>
                <a:gd name="T20" fmla="*/ 87 w 872"/>
                <a:gd name="T21" fmla="*/ 262 h 436"/>
                <a:gd name="T22" fmla="*/ 785 w 872"/>
                <a:gd name="T23" fmla="*/ 262 h 436"/>
                <a:gd name="T24" fmla="*/ 828 w 872"/>
                <a:gd name="T25" fmla="*/ 218 h 436"/>
                <a:gd name="T26" fmla="*/ 785 w 872"/>
                <a:gd name="T27" fmla="*/ 175 h 436"/>
                <a:gd name="T28" fmla="*/ 828 w 872"/>
                <a:gd name="T29" fmla="*/ 0 h 436"/>
                <a:gd name="T30" fmla="*/ 44 w 872"/>
                <a:gd name="T31" fmla="*/ 0 h 436"/>
                <a:gd name="T32" fmla="*/ 0 w 872"/>
                <a:gd name="T33" fmla="*/ 44 h 436"/>
                <a:gd name="T34" fmla="*/ 44 w 872"/>
                <a:gd name="T35" fmla="*/ 87 h 436"/>
                <a:gd name="T36" fmla="*/ 828 w 872"/>
                <a:gd name="T37" fmla="*/ 87 h 436"/>
                <a:gd name="T38" fmla="*/ 872 w 872"/>
                <a:gd name="T39" fmla="*/ 44 h 436"/>
                <a:gd name="T40" fmla="*/ 828 w 872"/>
                <a:gd name="T41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72" h="436">
                  <a:moveTo>
                    <a:pt x="741" y="349"/>
                  </a:moveTo>
                  <a:cubicBezTo>
                    <a:pt x="131" y="349"/>
                    <a:pt x="131" y="349"/>
                    <a:pt x="131" y="349"/>
                  </a:cubicBezTo>
                  <a:cubicBezTo>
                    <a:pt x="107" y="349"/>
                    <a:pt x="87" y="368"/>
                    <a:pt x="87" y="393"/>
                  </a:cubicBezTo>
                  <a:cubicBezTo>
                    <a:pt x="87" y="417"/>
                    <a:pt x="107" y="436"/>
                    <a:pt x="131" y="436"/>
                  </a:cubicBezTo>
                  <a:cubicBezTo>
                    <a:pt x="741" y="436"/>
                    <a:pt x="741" y="436"/>
                    <a:pt x="741" y="436"/>
                  </a:cubicBezTo>
                  <a:cubicBezTo>
                    <a:pt x="765" y="436"/>
                    <a:pt x="785" y="417"/>
                    <a:pt x="785" y="393"/>
                  </a:cubicBezTo>
                  <a:cubicBezTo>
                    <a:pt x="785" y="368"/>
                    <a:pt x="765" y="349"/>
                    <a:pt x="741" y="349"/>
                  </a:cubicBezTo>
                  <a:close/>
                  <a:moveTo>
                    <a:pt x="785" y="175"/>
                  </a:moveTo>
                  <a:cubicBezTo>
                    <a:pt x="87" y="175"/>
                    <a:pt x="87" y="175"/>
                    <a:pt x="87" y="175"/>
                  </a:cubicBezTo>
                  <a:cubicBezTo>
                    <a:pt x="63" y="175"/>
                    <a:pt x="44" y="194"/>
                    <a:pt x="44" y="218"/>
                  </a:cubicBezTo>
                  <a:cubicBezTo>
                    <a:pt x="44" y="242"/>
                    <a:pt x="63" y="262"/>
                    <a:pt x="87" y="262"/>
                  </a:cubicBezTo>
                  <a:cubicBezTo>
                    <a:pt x="785" y="262"/>
                    <a:pt x="785" y="262"/>
                    <a:pt x="785" y="262"/>
                  </a:cubicBezTo>
                  <a:cubicBezTo>
                    <a:pt x="809" y="262"/>
                    <a:pt x="828" y="242"/>
                    <a:pt x="828" y="218"/>
                  </a:cubicBezTo>
                  <a:cubicBezTo>
                    <a:pt x="828" y="194"/>
                    <a:pt x="809" y="175"/>
                    <a:pt x="785" y="175"/>
                  </a:cubicBezTo>
                  <a:close/>
                  <a:moveTo>
                    <a:pt x="828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20"/>
                    <a:pt x="0" y="44"/>
                  </a:cubicBezTo>
                  <a:cubicBezTo>
                    <a:pt x="0" y="68"/>
                    <a:pt x="20" y="87"/>
                    <a:pt x="44" y="87"/>
                  </a:cubicBezTo>
                  <a:cubicBezTo>
                    <a:pt x="828" y="87"/>
                    <a:pt x="828" y="87"/>
                    <a:pt x="828" y="87"/>
                  </a:cubicBezTo>
                  <a:cubicBezTo>
                    <a:pt x="852" y="87"/>
                    <a:pt x="872" y="68"/>
                    <a:pt x="872" y="44"/>
                  </a:cubicBezTo>
                  <a:cubicBezTo>
                    <a:pt x="872" y="20"/>
                    <a:pt x="852" y="0"/>
                    <a:pt x="8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cs typeface="+mn-ea"/>
                <a:sym typeface="+mn-lt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963000" y="5329273"/>
            <a:ext cx="384800" cy="312819"/>
            <a:chOff x="7938" y="1588"/>
            <a:chExt cx="8588375" cy="6981825"/>
          </a:xfrm>
          <a:solidFill>
            <a:srgbClr val="663825"/>
          </a:solidFill>
        </p:grpSpPr>
        <p:sp>
          <p:nvSpPr>
            <p:cNvPr id="42" name="Freeform 21"/>
            <p:cNvSpPr>
              <a:spLocks noEditPoints="1"/>
            </p:cNvSpPr>
            <p:nvPr/>
          </p:nvSpPr>
          <p:spPr bwMode="auto">
            <a:xfrm>
              <a:off x="7938" y="1588"/>
              <a:ext cx="8588375" cy="6981825"/>
            </a:xfrm>
            <a:custGeom>
              <a:avLst/>
              <a:gdLst>
                <a:gd name="T0" fmla="*/ 1307 w 2287"/>
                <a:gd name="T1" fmla="*/ 143 h 1859"/>
                <a:gd name="T2" fmla="*/ 1307 w 2287"/>
                <a:gd name="T3" fmla="*/ 143 h 1859"/>
                <a:gd name="T4" fmla="*/ 1307 w 2287"/>
                <a:gd name="T5" fmla="*/ 143 h 1859"/>
                <a:gd name="T6" fmla="*/ 1447 w 2287"/>
                <a:gd name="T7" fmla="*/ 246 h 1859"/>
                <a:gd name="T8" fmla="*/ 1525 w 2287"/>
                <a:gd name="T9" fmla="*/ 359 h 1859"/>
                <a:gd name="T10" fmla="*/ 1525 w 2287"/>
                <a:gd name="T11" fmla="*/ 359 h 1859"/>
                <a:gd name="T12" fmla="*/ 1963 w 2287"/>
                <a:gd name="T13" fmla="*/ 359 h 1859"/>
                <a:gd name="T14" fmla="*/ 2144 w 2287"/>
                <a:gd name="T15" fmla="*/ 535 h 1859"/>
                <a:gd name="T16" fmla="*/ 2144 w 2287"/>
                <a:gd name="T17" fmla="*/ 1540 h 1859"/>
                <a:gd name="T18" fmla="*/ 1963 w 2287"/>
                <a:gd name="T19" fmla="*/ 1716 h 1859"/>
                <a:gd name="T20" fmla="*/ 323 w 2287"/>
                <a:gd name="T21" fmla="*/ 1716 h 1859"/>
                <a:gd name="T22" fmla="*/ 143 w 2287"/>
                <a:gd name="T23" fmla="*/ 1540 h 1859"/>
                <a:gd name="T24" fmla="*/ 143 w 2287"/>
                <a:gd name="T25" fmla="*/ 535 h 1859"/>
                <a:gd name="T26" fmla="*/ 323 w 2287"/>
                <a:gd name="T27" fmla="*/ 359 h 1859"/>
                <a:gd name="T28" fmla="*/ 762 w 2287"/>
                <a:gd name="T29" fmla="*/ 359 h 1859"/>
                <a:gd name="T30" fmla="*/ 761 w 2287"/>
                <a:gd name="T31" fmla="*/ 359 h 1859"/>
                <a:gd name="T32" fmla="*/ 831 w 2287"/>
                <a:gd name="T33" fmla="*/ 246 h 1859"/>
                <a:gd name="T34" fmla="*/ 985 w 2287"/>
                <a:gd name="T35" fmla="*/ 143 h 1859"/>
                <a:gd name="T36" fmla="*/ 1307 w 2287"/>
                <a:gd name="T37" fmla="*/ 143 h 1859"/>
                <a:gd name="T38" fmla="*/ 985 w 2287"/>
                <a:gd name="T39" fmla="*/ 0 h 1859"/>
                <a:gd name="T40" fmla="*/ 705 w 2287"/>
                <a:gd name="T41" fmla="*/ 178 h 1859"/>
                <a:gd name="T42" fmla="*/ 681 w 2287"/>
                <a:gd name="T43" fmla="*/ 217 h 1859"/>
                <a:gd name="T44" fmla="*/ 323 w 2287"/>
                <a:gd name="T45" fmla="*/ 217 h 1859"/>
                <a:gd name="T46" fmla="*/ 0 w 2287"/>
                <a:gd name="T47" fmla="*/ 535 h 1859"/>
                <a:gd name="T48" fmla="*/ 0 w 2287"/>
                <a:gd name="T49" fmla="*/ 1540 h 1859"/>
                <a:gd name="T50" fmla="*/ 323 w 2287"/>
                <a:gd name="T51" fmla="*/ 1859 h 1859"/>
                <a:gd name="T52" fmla="*/ 1963 w 2287"/>
                <a:gd name="T53" fmla="*/ 1859 h 1859"/>
                <a:gd name="T54" fmla="*/ 2287 w 2287"/>
                <a:gd name="T55" fmla="*/ 1540 h 1859"/>
                <a:gd name="T56" fmla="*/ 2287 w 2287"/>
                <a:gd name="T57" fmla="*/ 535 h 1859"/>
                <a:gd name="T58" fmla="*/ 1963 w 2287"/>
                <a:gd name="T59" fmla="*/ 217 h 1859"/>
                <a:gd name="T60" fmla="*/ 1600 w 2287"/>
                <a:gd name="T61" fmla="*/ 217 h 1859"/>
                <a:gd name="T62" fmla="*/ 1566 w 2287"/>
                <a:gd name="T63" fmla="*/ 168 h 1859"/>
                <a:gd name="T64" fmla="*/ 1307 w 2287"/>
                <a:gd name="T65" fmla="*/ 0 h 1859"/>
                <a:gd name="T66" fmla="*/ 1307 w 2287"/>
                <a:gd name="T67" fmla="*/ 0 h 1859"/>
                <a:gd name="T68" fmla="*/ 985 w 2287"/>
                <a:gd name="T69" fmla="*/ 0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87" h="1859">
                  <a:moveTo>
                    <a:pt x="1307" y="143"/>
                  </a:moveTo>
                  <a:cubicBezTo>
                    <a:pt x="1307" y="143"/>
                    <a:pt x="1307" y="143"/>
                    <a:pt x="1307" y="143"/>
                  </a:cubicBezTo>
                  <a:moveTo>
                    <a:pt x="1307" y="143"/>
                  </a:moveTo>
                  <a:cubicBezTo>
                    <a:pt x="1340" y="143"/>
                    <a:pt x="1390" y="156"/>
                    <a:pt x="1447" y="246"/>
                  </a:cubicBezTo>
                  <a:cubicBezTo>
                    <a:pt x="1525" y="359"/>
                    <a:pt x="1525" y="359"/>
                    <a:pt x="1525" y="359"/>
                  </a:cubicBezTo>
                  <a:cubicBezTo>
                    <a:pt x="1525" y="359"/>
                    <a:pt x="1525" y="359"/>
                    <a:pt x="1525" y="359"/>
                  </a:cubicBezTo>
                  <a:cubicBezTo>
                    <a:pt x="1963" y="359"/>
                    <a:pt x="1963" y="359"/>
                    <a:pt x="1963" y="359"/>
                  </a:cubicBezTo>
                  <a:cubicBezTo>
                    <a:pt x="2063" y="359"/>
                    <a:pt x="2144" y="438"/>
                    <a:pt x="2144" y="535"/>
                  </a:cubicBezTo>
                  <a:cubicBezTo>
                    <a:pt x="2144" y="1540"/>
                    <a:pt x="2144" y="1540"/>
                    <a:pt x="2144" y="1540"/>
                  </a:cubicBezTo>
                  <a:cubicBezTo>
                    <a:pt x="2144" y="1637"/>
                    <a:pt x="2063" y="1716"/>
                    <a:pt x="1963" y="1716"/>
                  </a:cubicBezTo>
                  <a:cubicBezTo>
                    <a:pt x="323" y="1716"/>
                    <a:pt x="323" y="1716"/>
                    <a:pt x="323" y="1716"/>
                  </a:cubicBezTo>
                  <a:cubicBezTo>
                    <a:pt x="224" y="1716"/>
                    <a:pt x="143" y="1637"/>
                    <a:pt x="143" y="1540"/>
                  </a:cubicBezTo>
                  <a:cubicBezTo>
                    <a:pt x="143" y="535"/>
                    <a:pt x="143" y="535"/>
                    <a:pt x="143" y="535"/>
                  </a:cubicBezTo>
                  <a:cubicBezTo>
                    <a:pt x="143" y="438"/>
                    <a:pt x="224" y="359"/>
                    <a:pt x="323" y="359"/>
                  </a:cubicBezTo>
                  <a:cubicBezTo>
                    <a:pt x="762" y="359"/>
                    <a:pt x="762" y="359"/>
                    <a:pt x="762" y="359"/>
                  </a:cubicBezTo>
                  <a:cubicBezTo>
                    <a:pt x="762" y="359"/>
                    <a:pt x="761" y="359"/>
                    <a:pt x="761" y="359"/>
                  </a:cubicBezTo>
                  <a:cubicBezTo>
                    <a:pt x="831" y="246"/>
                    <a:pt x="831" y="246"/>
                    <a:pt x="831" y="246"/>
                  </a:cubicBezTo>
                  <a:cubicBezTo>
                    <a:pt x="872" y="154"/>
                    <a:pt x="944" y="143"/>
                    <a:pt x="985" y="143"/>
                  </a:cubicBezTo>
                  <a:lnTo>
                    <a:pt x="1307" y="143"/>
                  </a:lnTo>
                  <a:close/>
                  <a:moveTo>
                    <a:pt x="985" y="0"/>
                  </a:moveTo>
                  <a:cubicBezTo>
                    <a:pt x="862" y="0"/>
                    <a:pt x="759" y="65"/>
                    <a:pt x="705" y="178"/>
                  </a:cubicBezTo>
                  <a:cubicBezTo>
                    <a:pt x="681" y="217"/>
                    <a:pt x="681" y="217"/>
                    <a:pt x="681" y="217"/>
                  </a:cubicBezTo>
                  <a:cubicBezTo>
                    <a:pt x="323" y="217"/>
                    <a:pt x="323" y="217"/>
                    <a:pt x="323" y="217"/>
                  </a:cubicBezTo>
                  <a:cubicBezTo>
                    <a:pt x="145" y="217"/>
                    <a:pt x="0" y="359"/>
                    <a:pt x="0" y="535"/>
                  </a:cubicBezTo>
                  <a:cubicBezTo>
                    <a:pt x="0" y="1540"/>
                    <a:pt x="0" y="1540"/>
                    <a:pt x="0" y="1540"/>
                  </a:cubicBezTo>
                  <a:cubicBezTo>
                    <a:pt x="0" y="1716"/>
                    <a:pt x="145" y="1859"/>
                    <a:pt x="323" y="1859"/>
                  </a:cubicBezTo>
                  <a:cubicBezTo>
                    <a:pt x="1963" y="1859"/>
                    <a:pt x="1963" y="1859"/>
                    <a:pt x="1963" y="1859"/>
                  </a:cubicBezTo>
                  <a:cubicBezTo>
                    <a:pt x="2142" y="1859"/>
                    <a:pt x="2287" y="1716"/>
                    <a:pt x="2287" y="1540"/>
                  </a:cubicBezTo>
                  <a:cubicBezTo>
                    <a:pt x="2287" y="535"/>
                    <a:pt x="2287" y="535"/>
                    <a:pt x="2287" y="535"/>
                  </a:cubicBezTo>
                  <a:cubicBezTo>
                    <a:pt x="2287" y="359"/>
                    <a:pt x="2142" y="217"/>
                    <a:pt x="1963" y="217"/>
                  </a:cubicBezTo>
                  <a:cubicBezTo>
                    <a:pt x="1600" y="217"/>
                    <a:pt x="1600" y="217"/>
                    <a:pt x="1600" y="217"/>
                  </a:cubicBezTo>
                  <a:cubicBezTo>
                    <a:pt x="1566" y="168"/>
                    <a:pt x="1566" y="168"/>
                    <a:pt x="1566" y="168"/>
                  </a:cubicBezTo>
                  <a:cubicBezTo>
                    <a:pt x="1496" y="56"/>
                    <a:pt x="1409" y="0"/>
                    <a:pt x="1307" y="0"/>
                  </a:cubicBezTo>
                  <a:cubicBezTo>
                    <a:pt x="1307" y="0"/>
                    <a:pt x="1307" y="0"/>
                    <a:pt x="1307" y="0"/>
                  </a:cubicBezTo>
                  <a:lnTo>
                    <a:pt x="9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cs typeface="+mn-ea"/>
                <a:sym typeface="+mn-lt"/>
              </a:endParaRPr>
            </a:p>
          </p:txBody>
        </p:sp>
        <p:sp>
          <p:nvSpPr>
            <p:cNvPr id="43" name="Freeform 22"/>
            <p:cNvSpPr>
              <a:spLocks noEditPoints="1"/>
            </p:cNvSpPr>
            <p:nvPr/>
          </p:nvSpPr>
          <p:spPr bwMode="auto">
            <a:xfrm>
              <a:off x="2689226" y="2149476"/>
              <a:ext cx="3225800" cy="3217863"/>
            </a:xfrm>
            <a:custGeom>
              <a:avLst/>
              <a:gdLst>
                <a:gd name="T0" fmla="*/ 429 w 859"/>
                <a:gd name="T1" fmla="*/ 71 h 857"/>
                <a:gd name="T2" fmla="*/ 788 w 859"/>
                <a:gd name="T3" fmla="*/ 428 h 857"/>
                <a:gd name="T4" fmla="*/ 429 w 859"/>
                <a:gd name="T5" fmla="*/ 785 h 857"/>
                <a:gd name="T6" fmla="*/ 71 w 859"/>
                <a:gd name="T7" fmla="*/ 428 h 857"/>
                <a:gd name="T8" fmla="*/ 429 w 859"/>
                <a:gd name="T9" fmla="*/ 71 h 857"/>
                <a:gd name="T10" fmla="*/ 429 w 859"/>
                <a:gd name="T11" fmla="*/ 0 h 857"/>
                <a:gd name="T12" fmla="*/ 0 w 859"/>
                <a:gd name="T13" fmla="*/ 428 h 857"/>
                <a:gd name="T14" fmla="*/ 429 w 859"/>
                <a:gd name="T15" fmla="*/ 857 h 857"/>
                <a:gd name="T16" fmla="*/ 859 w 859"/>
                <a:gd name="T17" fmla="*/ 428 h 857"/>
                <a:gd name="T18" fmla="*/ 429 w 859"/>
                <a:gd name="T19" fmla="*/ 0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9" h="857">
                  <a:moveTo>
                    <a:pt x="429" y="71"/>
                  </a:moveTo>
                  <a:cubicBezTo>
                    <a:pt x="627" y="71"/>
                    <a:pt x="788" y="231"/>
                    <a:pt x="788" y="428"/>
                  </a:cubicBezTo>
                  <a:cubicBezTo>
                    <a:pt x="788" y="625"/>
                    <a:pt x="627" y="785"/>
                    <a:pt x="429" y="785"/>
                  </a:cubicBezTo>
                  <a:cubicBezTo>
                    <a:pt x="231" y="785"/>
                    <a:pt x="71" y="625"/>
                    <a:pt x="71" y="428"/>
                  </a:cubicBezTo>
                  <a:cubicBezTo>
                    <a:pt x="71" y="231"/>
                    <a:pt x="231" y="71"/>
                    <a:pt x="429" y="71"/>
                  </a:cubicBezTo>
                  <a:moveTo>
                    <a:pt x="429" y="0"/>
                  </a:moveTo>
                  <a:cubicBezTo>
                    <a:pt x="192" y="0"/>
                    <a:pt x="0" y="192"/>
                    <a:pt x="0" y="428"/>
                  </a:cubicBezTo>
                  <a:cubicBezTo>
                    <a:pt x="0" y="665"/>
                    <a:pt x="192" y="857"/>
                    <a:pt x="429" y="857"/>
                  </a:cubicBezTo>
                  <a:cubicBezTo>
                    <a:pt x="666" y="857"/>
                    <a:pt x="859" y="665"/>
                    <a:pt x="859" y="428"/>
                  </a:cubicBezTo>
                  <a:cubicBezTo>
                    <a:pt x="859" y="192"/>
                    <a:pt x="666" y="0"/>
                    <a:pt x="4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cs typeface="+mn-ea"/>
                <a:sym typeface="+mn-lt"/>
              </a:endParaRPr>
            </a:p>
          </p:txBody>
        </p:sp>
        <p:sp>
          <p:nvSpPr>
            <p:cNvPr id="44" name="Freeform 23"/>
            <p:cNvSpPr/>
            <p:nvPr/>
          </p:nvSpPr>
          <p:spPr bwMode="auto">
            <a:xfrm>
              <a:off x="3360738" y="2817813"/>
              <a:ext cx="1074738" cy="1074738"/>
            </a:xfrm>
            <a:custGeom>
              <a:avLst/>
              <a:gdLst>
                <a:gd name="T0" fmla="*/ 35 w 286"/>
                <a:gd name="T1" fmla="*/ 286 h 286"/>
                <a:gd name="T2" fmla="*/ 0 w 286"/>
                <a:gd name="T3" fmla="*/ 250 h 286"/>
                <a:gd name="T4" fmla="*/ 250 w 286"/>
                <a:gd name="T5" fmla="*/ 0 h 286"/>
                <a:gd name="T6" fmla="*/ 286 w 286"/>
                <a:gd name="T7" fmla="*/ 36 h 286"/>
                <a:gd name="T8" fmla="*/ 250 w 286"/>
                <a:gd name="T9" fmla="*/ 72 h 286"/>
                <a:gd name="T10" fmla="*/ 71 w 286"/>
                <a:gd name="T11" fmla="*/ 250 h 286"/>
                <a:gd name="T12" fmla="*/ 35 w 286"/>
                <a:gd name="T13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6" h="286">
                  <a:moveTo>
                    <a:pt x="35" y="286"/>
                  </a:moveTo>
                  <a:cubicBezTo>
                    <a:pt x="16" y="286"/>
                    <a:pt x="0" y="270"/>
                    <a:pt x="0" y="250"/>
                  </a:cubicBezTo>
                  <a:cubicBezTo>
                    <a:pt x="0" y="112"/>
                    <a:pt x="112" y="0"/>
                    <a:pt x="250" y="0"/>
                  </a:cubicBezTo>
                  <a:cubicBezTo>
                    <a:pt x="270" y="0"/>
                    <a:pt x="286" y="16"/>
                    <a:pt x="286" y="36"/>
                  </a:cubicBezTo>
                  <a:cubicBezTo>
                    <a:pt x="286" y="56"/>
                    <a:pt x="270" y="72"/>
                    <a:pt x="250" y="72"/>
                  </a:cubicBezTo>
                  <a:cubicBezTo>
                    <a:pt x="152" y="72"/>
                    <a:pt x="71" y="152"/>
                    <a:pt x="71" y="250"/>
                  </a:cubicBezTo>
                  <a:cubicBezTo>
                    <a:pt x="71" y="270"/>
                    <a:pt x="55" y="286"/>
                    <a:pt x="35" y="2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cs typeface="+mn-ea"/>
                <a:sym typeface="+mn-lt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224219" y="5293111"/>
            <a:ext cx="385143" cy="385143"/>
            <a:chOff x="1588" y="-9525"/>
            <a:chExt cx="4102099" cy="4102101"/>
          </a:xfrm>
          <a:solidFill>
            <a:srgbClr val="663825"/>
          </a:solidFill>
        </p:grpSpPr>
        <p:sp>
          <p:nvSpPr>
            <p:cNvPr id="46" name="Freeform 27"/>
            <p:cNvSpPr>
              <a:spLocks noEditPoints="1"/>
            </p:cNvSpPr>
            <p:nvPr/>
          </p:nvSpPr>
          <p:spPr bwMode="auto">
            <a:xfrm>
              <a:off x="1588" y="260351"/>
              <a:ext cx="3832225" cy="3832225"/>
            </a:xfrm>
            <a:custGeom>
              <a:avLst/>
              <a:gdLst>
                <a:gd name="T0" fmla="*/ 974 w 1019"/>
                <a:gd name="T1" fmla="*/ 679 h 1019"/>
                <a:gd name="T2" fmla="*/ 770 w 1019"/>
                <a:gd name="T3" fmla="*/ 679 h 1019"/>
                <a:gd name="T4" fmla="*/ 770 w 1019"/>
                <a:gd name="T5" fmla="*/ 354 h 1019"/>
                <a:gd name="T6" fmla="*/ 665 w 1019"/>
                <a:gd name="T7" fmla="*/ 249 h 1019"/>
                <a:gd name="T8" fmla="*/ 339 w 1019"/>
                <a:gd name="T9" fmla="*/ 249 h 1019"/>
                <a:gd name="T10" fmla="*/ 339 w 1019"/>
                <a:gd name="T11" fmla="*/ 45 h 1019"/>
                <a:gd name="T12" fmla="*/ 294 w 1019"/>
                <a:gd name="T13" fmla="*/ 0 h 1019"/>
                <a:gd name="T14" fmla="*/ 249 w 1019"/>
                <a:gd name="T15" fmla="*/ 45 h 1019"/>
                <a:gd name="T16" fmla="*/ 249 w 1019"/>
                <a:gd name="T17" fmla="*/ 249 h 1019"/>
                <a:gd name="T18" fmla="*/ 45 w 1019"/>
                <a:gd name="T19" fmla="*/ 249 h 1019"/>
                <a:gd name="T20" fmla="*/ 0 w 1019"/>
                <a:gd name="T21" fmla="*/ 294 h 1019"/>
                <a:gd name="T22" fmla="*/ 45 w 1019"/>
                <a:gd name="T23" fmla="*/ 339 h 1019"/>
                <a:gd name="T24" fmla="*/ 249 w 1019"/>
                <a:gd name="T25" fmla="*/ 339 h 1019"/>
                <a:gd name="T26" fmla="*/ 249 w 1019"/>
                <a:gd name="T27" fmla="*/ 665 h 1019"/>
                <a:gd name="T28" fmla="*/ 354 w 1019"/>
                <a:gd name="T29" fmla="*/ 770 h 1019"/>
                <a:gd name="T30" fmla="*/ 679 w 1019"/>
                <a:gd name="T31" fmla="*/ 770 h 1019"/>
                <a:gd name="T32" fmla="*/ 679 w 1019"/>
                <a:gd name="T33" fmla="*/ 973 h 1019"/>
                <a:gd name="T34" fmla="*/ 725 w 1019"/>
                <a:gd name="T35" fmla="*/ 1019 h 1019"/>
                <a:gd name="T36" fmla="*/ 770 w 1019"/>
                <a:gd name="T37" fmla="*/ 973 h 1019"/>
                <a:gd name="T38" fmla="*/ 770 w 1019"/>
                <a:gd name="T39" fmla="*/ 770 h 1019"/>
                <a:gd name="T40" fmla="*/ 974 w 1019"/>
                <a:gd name="T41" fmla="*/ 770 h 1019"/>
                <a:gd name="T42" fmla="*/ 1019 w 1019"/>
                <a:gd name="T43" fmla="*/ 724 h 1019"/>
                <a:gd name="T44" fmla="*/ 974 w 1019"/>
                <a:gd name="T45" fmla="*/ 679 h 1019"/>
                <a:gd name="T46" fmla="*/ 354 w 1019"/>
                <a:gd name="T47" fmla="*/ 679 h 1019"/>
                <a:gd name="T48" fmla="*/ 339 w 1019"/>
                <a:gd name="T49" fmla="*/ 665 h 1019"/>
                <a:gd name="T50" fmla="*/ 339 w 1019"/>
                <a:gd name="T51" fmla="*/ 339 h 1019"/>
                <a:gd name="T52" fmla="*/ 665 w 1019"/>
                <a:gd name="T53" fmla="*/ 339 h 1019"/>
                <a:gd name="T54" fmla="*/ 679 w 1019"/>
                <a:gd name="T55" fmla="*/ 354 h 1019"/>
                <a:gd name="T56" fmla="*/ 679 w 1019"/>
                <a:gd name="T57" fmla="*/ 679 h 1019"/>
                <a:gd name="T58" fmla="*/ 354 w 1019"/>
                <a:gd name="T59" fmla="*/ 679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19" h="1019">
                  <a:moveTo>
                    <a:pt x="974" y="679"/>
                  </a:moveTo>
                  <a:cubicBezTo>
                    <a:pt x="770" y="679"/>
                    <a:pt x="770" y="679"/>
                    <a:pt x="770" y="679"/>
                  </a:cubicBezTo>
                  <a:cubicBezTo>
                    <a:pt x="770" y="354"/>
                    <a:pt x="770" y="354"/>
                    <a:pt x="770" y="354"/>
                  </a:cubicBezTo>
                  <a:cubicBezTo>
                    <a:pt x="770" y="296"/>
                    <a:pt x="723" y="249"/>
                    <a:pt x="665" y="249"/>
                  </a:cubicBezTo>
                  <a:cubicBezTo>
                    <a:pt x="339" y="249"/>
                    <a:pt x="339" y="249"/>
                    <a:pt x="339" y="249"/>
                  </a:cubicBezTo>
                  <a:cubicBezTo>
                    <a:pt x="339" y="45"/>
                    <a:pt x="339" y="45"/>
                    <a:pt x="339" y="45"/>
                  </a:cubicBezTo>
                  <a:cubicBezTo>
                    <a:pt x="339" y="20"/>
                    <a:pt x="319" y="0"/>
                    <a:pt x="294" y="0"/>
                  </a:cubicBezTo>
                  <a:cubicBezTo>
                    <a:pt x="269" y="0"/>
                    <a:pt x="249" y="20"/>
                    <a:pt x="249" y="45"/>
                  </a:cubicBezTo>
                  <a:cubicBezTo>
                    <a:pt x="249" y="249"/>
                    <a:pt x="249" y="249"/>
                    <a:pt x="249" y="249"/>
                  </a:cubicBezTo>
                  <a:cubicBezTo>
                    <a:pt x="45" y="249"/>
                    <a:pt x="45" y="249"/>
                    <a:pt x="45" y="249"/>
                  </a:cubicBezTo>
                  <a:cubicBezTo>
                    <a:pt x="20" y="249"/>
                    <a:pt x="0" y="269"/>
                    <a:pt x="0" y="294"/>
                  </a:cubicBezTo>
                  <a:cubicBezTo>
                    <a:pt x="0" y="319"/>
                    <a:pt x="20" y="339"/>
                    <a:pt x="45" y="339"/>
                  </a:cubicBezTo>
                  <a:cubicBezTo>
                    <a:pt x="249" y="339"/>
                    <a:pt x="249" y="339"/>
                    <a:pt x="249" y="339"/>
                  </a:cubicBezTo>
                  <a:cubicBezTo>
                    <a:pt x="249" y="665"/>
                    <a:pt x="249" y="665"/>
                    <a:pt x="249" y="665"/>
                  </a:cubicBezTo>
                  <a:cubicBezTo>
                    <a:pt x="249" y="722"/>
                    <a:pt x="296" y="770"/>
                    <a:pt x="354" y="770"/>
                  </a:cubicBezTo>
                  <a:cubicBezTo>
                    <a:pt x="679" y="770"/>
                    <a:pt x="679" y="770"/>
                    <a:pt x="679" y="770"/>
                  </a:cubicBezTo>
                  <a:cubicBezTo>
                    <a:pt x="679" y="973"/>
                    <a:pt x="679" y="973"/>
                    <a:pt x="679" y="973"/>
                  </a:cubicBezTo>
                  <a:cubicBezTo>
                    <a:pt x="679" y="998"/>
                    <a:pt x="700" y="1019"/>
                    <a:pt x="725" y="1019"/>
                  </a:cubicBezTo>
                  <a:cubicBezTo>
                    <a:pt x="750" y="1019"/>
                    <a:pt x="770" y="998"/>
                    <a:pt x="770" y="973"/>
                  </a:cubicBezTo>
                  <a:cubicBezTo>
                    <a:pt x="770" y="770"/>
                    <a:pt x="770" y="770"/>
                    <a:pt x="770" y="770"/>
                  </a:cubicBezTo>
                  <a:cubicBezTo>
                    <a:pt x="974" y="770"/>
                    <a:pt x="974" y="770"/>
                    <a:pt x="974" y="770"/>
                  </a:cubicBezTo>
                  <a:cubicBezTo>
                    <a:pt x="999" y="770"/>
                    <a:pt x="1019" y="749"/>
                    <a:pt x="1019" y="724"/>
                  </a:cubicBezTo>
                  <a:cubicBezTo>
                    <a:pt x="1019" y="699"/>
                    <a:pt x="999" y="679"/>
                    <a:pt x="974" y="679"/>
                  </a:cubicBezTo>
                  <a:close/>
                  <a:moveTo>
                    <a:pt x="354" y="679"/>
                  </a:moveTo>
                  <a:cubicBezTo>
                    <a:pt x="346" y="679"/>
                    <a:pt x="339" y="673"/>
                    <a:pt x="339" y="665"/>
                  </a:cubicBezTo>
                  <a:cubicBezTo>
                    <a:pt x="339" y="339"/>
                    <a:pt x="339" y="339"/>
                    <a:pt x="339" y="339"/>
                  </a:cubicBezTo>
                  <a:cubicBezTo>
                    <a:pt x="665" y="339"/>
                    <a:pt x="665" y="339"/>
                    <a:pt x="665" y="339"/>
                  </a:cubicBezTo>
                  <a:cubicBezTo>
                    <a:pt x="673" y="339"/>
                    <a:pt x="679" y="346"/>
                    <a:pt x="679" y="354"/>
                  </a:cubicBezTo>
                  <a:cubicBezTo>
                    <a:pt x="679" y="679"/>
                    <a:pt x="679" y="679"/>
                    <a:pt x="679" y="679"/>
                  </a:cubicBezTo>
                  <a:lnTo>
                    <a:pt x="354" y="679"/>
                  </a:lnTo>
                  <a:close/>
                </a:path>
              </a:pathLst>
            </a:custGeom>
            <a:grpFill/>
            <a:ln>
              <a:solidFill>
                <a:srgbClr val="663825"/>
              </a:solidFill>
            </a:ln>
            <a:extLst/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cs typeface="+mn-ea"/>
                <a:sym typeface="+mn-lt"/>
              </a:endParaRPr>
            </a:p>
          </p:txBody>
        </p:sp>
        <p:sp>
          <p:nvSpPr>
            <p:cNvPr id="47" name="Freeform 28"/>
            <p:cNvSpPr/>
            <p:nvPr/>
          </p:nvSpPr>
          <p:spPr bwMode="auto">
            <a:xfrm>
              <a:off x="1347788" y="2201863"/>
              <a:ext cx="541337" cy="527050"/>
            </a:xfrm>
            <a:custGeom>
              <a:avLst/>
              <a:gdLst>
                <a:gd name="T0" fmla="*/ 63 w 144"/>
                <a:gd name="T1" fmla="*/ 18 h 140"/>
                <a:gd name="T2" fmla="*/ 17 w 144"/>
                <a:gd name="T3" fmla="*/ 63 h 140"/>
                <a:gd name="T4" fmla="*/ 17 w 144"/>
                <a:gd name="T5" fmla="*/ 127 h 140"/>
                <a:gd name="T6" fmla="*/ 49 w 144"/>
                <a:gd name="T7" fmla="*/ 140 h 140"/>
                <a:gd name="T8" fmla="*/ 81 w 144"/>
                <a:gd name="T9" fmla="*/ 127 h 140"/>
                <a:gd name="T10" fmla="*/ 127 w 144"/>
                <a:gd name="T11" fmla="*/ 82 h 140"/>
                <a:gd name="T12" fmla="*/ 127 w 144"/>
                <a:gd name="T13" fmla="*/ 18 h 140"/>
                <a:gd name="T14" fmla="*/ 63 w 144"/>
                <a:gd name="T15" fmla="*/ 18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140">
                  <a:moveTo>
                    <a:pt x="63" y="18"/>
                  </a:moveTo>
                  <a:cubicBezTo>
                    <a:pt x="17" y="63"/>
                    <a:pt x="17" y="63"/>
                    <a:pt x="17" y="63"/>
                  </a:cubicBezTo>
                  <a:cubicBezTo>
                    <a:pt x="0" y="81"/>
                    <a:pt x="0" y="109"/>
                    <a:pt x="17" y="127"/>
                  </a:cubicBezTo>
                  <a:cubicBezTo>
                    <a:pt x="26" y="136"/>
                    <a:pt x="38" y="140"/>
                    <a:pt x="49" y="140"/>
                  </a:cubicBezTo>
                  <a:cubicBezTo>
                    <a:pt x="61" y="140"/>
                    <a:pt x="73" y="136"/>
                    <a:pt x="81" y="127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44" y="64"/>
                    <a:pt x="144" y="36"/>
                    <a:pt x="127" y="18"/>
                  </a:cubicBezTo>
                  <a:cubicBezTo>
                    <a:pt x="109" y="0"/>
                    <a:pt x="80" y="0"/>
                    <a:pt x="63" y="18"/>
                  </a:cubicBezTo>
                  <a:close/>
                </a:path>
              </a:pathLst>
            </a:custGeom>
            <a:grpFill/>
            <a:ln>
              <a:solidFill>
                <a:srgbClr val="663825"/>
              </a:solidFill>
            </a:ln>
            <a:extLst/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cs typeface="+mn-ea"/>
                <a:sym typeface="+mn-lt"/>
              </a:endParaRPr>
            </a:p>
          </p:txBody>
        </p:sp>
        <p:sp>
          <p:nvSpPr>
            <p:cNvPr id="48" name="Freeform 29"/>
            <p:cNvSpPr/>
            <p:nvPr/>
          </p:nvSpPr>
          <p:spPr bwMode="auto">
            <a:xfrm>
              <a:off x="2889250" y="617538"/>
              <a:ext cx="582612" cy="568325"/>
            </a:xfrm>
            <a:custGeom>
              <a:avLst/>
              <a:gdLst>
                <a:gd name="T0" fmla="*/ 50 w 155"/>
                <a:gd name="T1" fmla="*/ 151 h 151"/>
                <a:gd name="T2" fmla="*/ 82 w 155"/>
                <a:gd name="T3" fmla="*/ 138 h 151"/>
                <a:gd name="T4" fmla="*/ 138 w 155"/>
                <a:gd name="T5" fmla="*/ 82 h 151"/>
                <a:gd name="T6" fmla="*/ 138 w 155"/>
                <a:gd name="T7" fmla="*/ 18 h 151"/>
                <a:gd name="T8" fmla="*/ 74 w 155"/>
                <a:gd name="T9" fmla="*/ 18 h 151"/>
                <a:gd name="T10" fmla="*/ 18 w 155"/>
                <a:gd name="T11" fmla="*/ 74 h 151"/>
                <a:gd name="T12" fmla="*/ 18 w 155"/>
                <a:gd name="T13" fmla="*/ 138 h 151"/>
                <a:gd name="T14" fmla="*/ 50 w 155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5" h="151">
                  <a:moveTo>
                    <a:pt x="50" y="151"/>
                  </a:moveTo>
                  <a:cubicBezTo>
                    <a:pt x="61" y="151"/>
                    <a:pt x="73" y="147"/>
                    <a:pt x="82" y="138"/>
                  </a:cubicBezTo>
                  <a:cubicBezTo>
                    <a:pt x="138" y="82"/>
                    <a:pt x="138" y="82"/>
                    <a:pt x="138" y="82"/>
                  </a:cubicBezTo>
                  <a:cubicBezTo>
                    <a:pt x="155" y="64"/>
                    <a:pt x="155" y="36"/>
                    <a:pt x="138" y="18"/>
                  </a:cubicBezTo>
                  <a:cubicBezTo>
                    <a:pt x="120" y="0"/>
                    <a:pt x="91" y="0"/>
                    <a:pt x="74" y="18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0" y="92"/>
                    <a:pt x="0" y="120"/>
                    <a:pt x="18" y="138"/>
                  </a:cubicBezTo>
                  <a:cubicBezTo>
                    <a:pt x="26" y="147"/>
                    <a:pt x="38" y="151"/>
                    <a:pt x="50" y="151"/>
                  </a:cubicBezTo>
                  <a:close/>
                </a:path>
              </a:pathLst>
            </a:custGeom>
            <a:grpFill/>
            <a:ln>
              <a:solidFill>
                <a:srgbClr val="663825"/>
              </a:solidFill>
            </a:ln>
            <a:extLst/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cs typeface="+mn-ea"/>
                <a:sym typeface="+mn-lt"/>
              </a:endParaRPr>
            </a:p>
          </p:txBody>
        </p:sp>
        <p:sp>
          <p:nvSpPr>
            <p:cNvPr id="49" name="Freeform 30"/>
            <p:cNvSpPr/>
            <p:nvPr/>
          </p:nvSpPr>
          <p:spPr bwMode="auto">
            <a:xfrm>
              <a:off x="1908175" y="1622426"/>
              <a:ext cx="563562" cy="546100"/>
            </a:xfrm>
            <a:custGeom>
              <a:avLst/>
              <a:gdLst>
                <a:gd name="T0" fmla="*/ 68 w 150"/>
                <a:gd name="T1" fmla="*/ 17 h 145"/>
                <a:gd name="T2" fmla="*/ 18 w 150"/>
                <a:gd name="T3" fmla="*/ 68 h 145"/>
                <a:gd name="T4" fmla="*/ 18 w 150"/>
                <a:gd name="T5" fmla="*/ 132 h 145"/>
                <a:gd name="T6" fmla="*/ 50 w 150"/>
                <a:gd name="T7" fmla="*/ 145 h 145"/>
                <a:gd name="T8" fmla="*/ 82 w 150"/>
                <a:gd name="T9" fmla="*/ 132 h 145"/>
                <a:gd name="T10" fmla="*/ 132 w 150"/>
                <a:gd name="T11" fmla="*/ 81 h 145"/>
                <a:gd name="T12" fmla="*/ 132 w 150"/>
                <a:gd name="T13" fmla="*/ 17 h 145"/>
                <a:gd name="T14" fmla="*/ 68 w 150"/>
                <a:gd name="T15" fmla="*/ 1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0" h="145">
                  <a:moveTo>
                    <a:pt x="68" y="17"/>
                  </a:moveTo>
                  <a:cubicBezTo>
                    <a:pt x="18" y="68"/>
                    <a:pt x="18" y="68"/>
                    <a:pt x="18" y="68"/>
                  </a:cubicBezTo>
                  <a:cubicBezTo>
                    <a:pt x="0" y="86"/>
                    <a:pt x="0" y="114"/>
                    <a:pt x="18" y="132"/>
                  </a:cubicBezTo>
                  <a:cubicBezTo>
                    <a:pt x="26" y="141"/>
                    <a:pt x="38" y="145"/>
                    <a:pt x="50" y="145"/>
                  </a:cubicBezTo>
                  <a:cubicBezTo>
                    <a:pt x="61" y="145"/>
                    <a:pt x="73" y="141"/>
                    <a:pt x="82" y="132"/>
                  </a:cubicBezTo>
                  <a:cubicBezTo>
                    <a:pt x="132" y="81"/>
                    <a:pt x="132" y="81"/>
                    <a:pt x="132" y="81"/>
                  </a:cubicBezTo>
                  <a:cubicBezTo>
                    <a:pt x="150" y="64"/>
                    <a:pt x="150" y="35"/>
                    <a:pt x="132" y="17"/>
                  </a:cubicBezTo>
                  <a:cubicBezTo>
                    <a:pt x="115" y="0"/>
                    <a:pt x="86" y="0"/>
                    <a:pt x="68" y="17"/>
                  </a:cubicBezTo>
                  <a:close/>
                </a:path>
              </a:pathLst>
            </a:custGeom>
            <a:grpFill/>
            <a:ln>
              <a:solidFill>
                <a:srgbClr val="663825"/>
              </a:solidFill>
            </a:ln>
            <a:extLst/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cs typeface="+mn-ea"/>
                <a:sym typeface="+mn-lt"/>
              </a:endParaRPr>
            </a:p>
          </p:txBody>
        </p:sp>
        <p:sp>
          <p:nvSpPr>
            <p:cNvPr id="50" name="Freeform 31"/>
            <p:cNvSpPr/>
            <p:nvPr/>
          </p:nvSpPr>
          <p:spPr bwMode="auto">
            <a:xfrm>
              <a:off x="3521075" y="-9525"/>
              <a:ext cx="582612" cy="563563"/>
            </a:xfrm>
            <a:custGeom>
              <a:avLst/>
              <a:gdLst>
                <a:gd name="T0" fmla="*/ 137 w 155"/>
                <a:gd name="T1" fmla="*/ 17 h 150"/>
                <a:gd name="T2" fmla="*/ 73 w 155"/>
                <a:gd name="T3" fmla="*/ 17 h 150"/>
                <a:gd name="T4" fmla="*/ 17 w 155"/>
                <a:gd name="T5" fmla="*/ 73 h 150"/>
                <a:gd name="T6" fmla="*/ 17 w 155"/>
                <a:gd name="T7" fmla="*/ 137 h 150"/>
                <a:gd name="T8" fmla="*/ 49 w 155"/>
                <a:gd name="T9" fmla="*/ 150 h 150"/>
                <a:gd name="T10" fmla="*/ 81 w 155"/>
                <a:gd name="T11" fmla="*/ 137 h 150"/>
                <a:gd name="T12" fmla="*/ 137 w 155"/>
                <a:gd name="T13" fmla="*/ 81 h 150"/>
                <a:gd name="T14" fmla="*/ 137 w 155"/>
                <a:gd name="T15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5" h="150">
                  <a:moveTo>
                    <a:pt x="137" y="17"/>
                  </a:moveTo>
                  <a:cubicBezTo>
                    <a:pt x="120" y="0"/>
                    <a:pt x="91" y="0"/>
                    <a:pt x="73" y="17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0" y="91"/>
                    <a:pt x="0" y="120"/>
                    <a:pt x="17" y="137"/>
                  </a:cubicBezTo>
                  <a:cubicBezTo>
                    <a:pt x="26" y="146"/>
                    <a:pt x="38" y="150"/>
                    <a:pt x="49" y="150"/>
                  </a:cubicBezTo>
                  <a:cubicBezTo>
                    <a:pt x="61" y="150"/>
                    <a:pt x="73" y="146"/>
                    <a:pt x="81" y="137"/>
                  </a:cubicBezTo>
                  <a:cubicBezTo>
                    <a:pt x="137" y="81"/>
                    <a:pt x="137" y="81"/>
                    <a:pt x="137" y="81"/>
                  </a:cubicBezTo>
                  <a:cubicBezTo>
                    <a:pt x="155" y="64"/>
                    <a:pt x="155" y="35"/>
                    <a:pt x="137" y="17"/>
                  </a:cubicBezTo>
                  <a:close/>
                </a:path>
              </a:pathLst>
            </a:custGeom>
            <a:grpFill/>
            <a:ln>
              <a:solidFill>
                <a:srgbClr val="663825"/>
              </a:solidFill>
            </a:ln>
            <a:extLst/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cs typeface="+mn-ea"/>
                <a:sym typeface="+mn-lt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737112" y="5917689"/>
            <a:ext cx="1086003" cy="31810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id-ID" sz="1465" b="1" dirty="0">
                <a:cs typeface="+mn-ea"/>
                <a:sym typeface="+mn-lt"/>
              </a:rPr>
              <a:t>eCommerce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47403" y="4738450"/>
            <a:ext cx="946541" cy="31810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id-ID" sz="1465" b="1" dirty="0">
                <a:cs typeface="+mn-ea"/>
                <a:sym typeface="+mn-lt"/>
              </a:rPr>
              <a:t>Developer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447403" y="5339555"/>
            <a:ext cx="1130887" cy="31810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id-ID" sz="1465" b="1" dirty="0">
                <a:cs typeface="+mn-ea"/>
                <a:sym typeface="+mn-lt"/>
              </a:rPr>
              <a:t>Photography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682212" y="5339555"/>
            <a:ext cx="1298304" cy="31810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id-ID" sz="1465" b="1" dirty="0">
                <a:cs typeface="+mn-ea"/>
                <a:sym typeface="+mn-lt"/>
              </a:rPr>
              <a:t>Graphic Design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682214" y="4765394"/>
            <a:ext cx="1067472" cy="31810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id-ID" sz="1465" b="1" dirty="0">
                <a:cs typeface="+mn-ea"/>
                <a:sym typeface="+mn-lt"/>
              </a:rPr>
              <a:t>Web Design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6229246" y="4732598"/>
            <a:ext cx="375089" cy="357844"/>
            <a:chOff x="4849813" y="501081"/>
            <a:chExt cx="1104900" cy="1054100"/>
          </a:xfrm>
          <a:solidFill>
            <a:schemeClr val="accent1"/>
          </a:solidFill>
        </p:grpSpPr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4849813" y="501081"/>
              <a:ext cx="1104900" cy="1054100"/>
            </a:xfrm>
            <a:custGeom>
              <a:avLst/>
              <a:gdLst>
                <a:gd name="T0" fmla="*/ 482 w 526"/>
                <a:gd name="T1" fmla="*/ 0 h 502"/>
                <a:gd name="T2" fmla="*/ 44 w 526"/>
                <a:gd name="T3" fmla="*/ 0 h 502"/>
                <a:gd name="T4" fmla="*/ 0 w 526"/>
                <a:gd name="T5" fmla="*/ 45 h 502"/>
                <a:gd name="T6" fmla="*/ 0 w 526"/>
                <a:gd name="T7" fmla="*/ 384 h 502"/>
                <a:gd name="T8" fmla="*/ 44 w 526"/>
                <a:gd name="T9" fmla="*/ 428 h 502"/>
                <a:gd name="T10" fmla="*/ 177 w 526"/>
                <a:gd name="T11" fmla="*/ 428 h 502"/>
                <a:gd name="T12" fmla="*/ 154 w 526"/>
                <a:gd name="T13" fmla="*/ 454 h 502"/>
                <a:gd name="T14" fmla="*/ 141 w 526"/>
                <a:gd name="T15" fmla="*/ 467 h 502"/>
                <a:gd name="T16" fmla="*/ 140 w 526"/>
                <a:gd name="T17" fmla="*/ 487 h 502"/>
                <a:gd name="T18" fmla="*/ 173 w 526"/>
                <a:gd name="T19" fmla="*/ 502 h 502"/>
                <a:gd name="T20" fmla="*/ 352 w 526"/>
                <a:gd name="T21" fmla="*/ 502 h 502"/>
                <a:gd name="T22" fmla="*/ 386 w 526"/>
                <a:gd name="T23" fmla="*/ 487 h 502"/>
                <a:gd name="T24" fmla="*/ 384 w 526"/>
                <a:gd name="T25" fmla="*/ 467 h 502"/>
                <a:gd name="T26" fmla="*/ 372 w 526"/>
                <a:gd name="T27" fmla="*/ 453 h 502"/>
                <a:gd name="T28" fmla="*/ 348 w 526"/>
                <a:gd name="T29" fmla="*/ 428 h 502"/>
                <a:gd name="T30" fmla="*/ 482 w 526"/>
                <a:gd name="T31" fmla="*/ 428 h 502"/>
                <a:gd name="T32" fmla="*/ 526 w 526"/>
                <a:gd name="T33" fmla="*/ 384 h 502"/>
                <a:gd name="T34" fmla="*/ 526 w 526"/>
                <a:gd name="T35" fmla="*/ 45 h 502"/>
                <a:gd name="T36" fmla="*/ 482 w 526"/>
                <a:gd name="T37" fmla="*/ 0 h 502"/>
                <a:gd name="T38" fmla="*/ 360 w 526"/>
                <a:gd name="T39" fmla="*/ 465 h 502"/>
                <a:gd name="T40" fmla="*/ 371 w 526"/>
                <a:gd name="T41" fmla="*/ 476 h 502"/>
                <a:gd name="T42" fmla="*/ 371 w 526"/>
                <a:gd name="T43" fmla="*/ 480 h 502"/>
                <a:gd name="T44" fmla="*/ 352 w 526"/>
                <a:gd name="T45" fmla="*/ 485 h 502"/>
                <a:gd name="T46" fmla="*/ 173 w 526"/>
                <a:gd name="T47" fmla="*/ 485 h 502"/>
                <a:gd name="T48" fmla="*/ 155 w 526"/>
                <a:gd name="T49" fmla="*/ 480 h 502"/>
                <a:gd name="T50" fmla="*/ 154 w 526"/>
                <a:gd name="T51" fmla="*/ 476 h 502"/>
                <a:gd name="T52" fmla="*/ 154 w 526"/>
                <a:gd name="T53" fmla="*/ 477 h 502"/>
                <a:gd name="T54" fmla="*/ 165 w 526"/>
                <a:gd name="T55" fmla="*/ 465 h 502"/>
                <a:gd name="T56" fmla="*/ 196 w 526"/>
                <a:gd name="T57" fmla="*/ 428 h 502"/>
                <a:gd name="T58" fmla="*/ 329 w 526"/>
                <a:gd name="T59" fmla="*/ 428 h 502"/>
                <a:gd name="T60" fmla="*/ 360 w 526"/>
                <a:gd name="T61" fmla="*/ 465 h 502"/>
                <a:gd name="T62" fmla="*/ 493 w 526"/>
                <a:gd name="T63" fmla="*/ 384 h 502"/>
                <a:gd name="T64" fmla="*/ 482 w 526"/>
                <a:gd name="T65" fmla="*/ 395 h 502"/>
                <a:gd name="T66" fmla="*/ 44 w 526"/>
                <a:gd name="T67" fmla="*/ 395 h 502"/>
                <a:gd name="T68" fmla="*/ 32 w 526"/>
                <a:gd name="T69" fmla="*/ 384 h 502"/>
                <a:gd name="T70" fmla="*/ 32 w 526"/>
                <a:gd name="T71" fmla="*/ 45 h 502"/>
                <a:gd name="T72" fmla="*/ 44 w 526"/>
                <a:gd name="T73" fmla="*/ 33 h 502"/>
                <a:gd name="T74" fmla="*/ 482 w 526"/>
                <a:gd name="T75" fmla="*/ 33 h 502"/>
                <a:gd name="T76" fmla="*/ 493 w 526"/>
                <a:gd name="T77" fmla="*/ 45 h 502"/>
                <a:gd name="T78" fmla="*/ 493 w 526"/>
                <a:gd name="T79" fmla="*/ 38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26" h="502">
                  <a:moveTo>
                    <a:pt x="482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19" y="0"/>
                    <a:pt x="0" y="20"/>
                    <a:pt x="0" y="45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0" y="408"/>
                    <a:pt x="19" y="428"/>
                    <a:pt x="44" y="428"/>
                  </a:cubicBezTo>
                  <a:cubicBezTo>
                    <a:pt x="177" y="428"/>
                    <a:pt x="177" y="428"/>
                    <a:pt x="177" y="428"/>
                  </a:cubicBezTo>
                  <a:cubicBezTo>
                    <a:pt x="170" y="437"/>
                    <a:pt x="159" y="448"/>
                    <a:pt x="154" y="454"/>
                  </a:cubicBezTo>
                  <a:cubicBezTo>
                    <a:pt x="148" y="459"/>
                    <a:pt x="144" y="463"/>
                    <a:pt x="141" y="467"/>
                  </a:cubicBezTo>
                  <a:cubicBezTo>
                    <a:pt x="138" y="471"/>
                    <a:pt x="136" y="480"/>
                    <a:pt x="140" y="487"/>
                  </a:cubicBezTo>
                  <a:cubicBezTo>
                    <a:pt x="144" y="494"/>
                    <a:pt x="152" y="502"/>
                    <a:pt x="173" y="502"/>
                  </a:cubicBezTo>
                  <a:cubicBezTo>
                    <a:pt x="352" y="502"/>
                    <a:pt x="352" y="502"/>
                    <a:pt x="352" y="502"/>
                  </a:cubicBezTo>
                  <a:cubicBezTo>
                    <a:pt x="374" y="502"/>
                    <a:pt x="382" y="494"/>
                    <a:pt x="386" y="487"/>
                  </a:cubicBezTo>
                  <a:cubicBezTo>
                    <a:pt x="389" y="480"/>
                    <a:pt x="388" y="471"/>
                    <a:pt x="384" y="467"/>
                  </a:cubicBezTo>
                  <a:cubicBezTo>
                    <a:pt x="382" y="463"/>
                    <a:pt x="378" y="459"/>
                    <a:pt x="372" y="453"/>
                  </a:cubicBezTo>
                  <a:cubicBezTo>
                    <a:pt x="367" y="448"/>
                    <a:pt x="355" y="437"/>
                    <a:pt x="348" y="428"/>
                  </a:cubicBezTo>
                  <a:cubicBezTo>
                    <a:pt x="482" y="428"/>
                    <a:pt x="482" y="428"/>
                    <a:pt x="482" y="428"/>
                  </a:cubicBezTo>
                  <a:cubicBezTo>
                    <a:pt x="506" y="428"/>
                    <a:pt x="526" y="408"/>
                    <a:pt x="526" y="384"/>
                  </a:cubicBezTo>
                  <a:cubicBezTo>
                    <a:pt x="526" y="45"/>
                    <a:pt x="526" y="45"/>
                    <a:pt x="526" y="45"/>
                  </a:cubicBezTo>
                  <a:cubicBezTo>
                    <a:pt x="526" y="20"/>
                    <a:pt x="506" y="0"/>
                    <a:pt x="482" y="0"/>
                  </a:cubicBezTo>
                  <a:close/>
                  <a:moveTo>
                    <a:pt x="360" y="465"/>
                  </a:moveTo>
                  <a:cubicBezTo>
                    <a:pt x="365" y="470"/>
                    <a:pt x="370" y="474"/>
                    <a:pt x="371" y="476"/>
                  </a:cubicBezTo>
                  <a:cubicBezTo>
                    <a:pt x="371" y="476"/>
                    <a:pt x="372" y="478"/>
                    <a:pt x="371" y="480"/>
                  </a:cubicBezTo>
                  <a:cubicBezTo>
                    <a:pt x="368" y="483"/>
                    <a:pt x="362" y="485"/>
                    <a:pt x="352" y="485"/>
                  </a:cubicBezTo>
                  <a:cubicBezTo>
                    <a:pt x="173" y="485"/>
                    <a:pt x="173" y="485"/>
                    <a:pt x="173" y="485"/>
                  </a:cubicBezTo>
                  <a:cubicBezTo>
                    <a:pt x="164" y="485"/>
                    <a:pt x="157" y="483"/>
                    <a:pt x="155" y="480"/>
                  </a:cubicBezTo>
                  <a:cubicBezTo>
                    <a:pt x="154" y="478"/>
                    <a:pt x="155" y="476"/>
                    <a:pt x="154" y="476"/>
                  </a:cubicBezTo>
                  <a:cubicBezTo>
                    <a:pt x="154" y="476"/>
                    <a:pt x="154" y="476"/>
                    <a:pt x="154" y="477"/>
                  </a:cubicBezTo>
                  <a:cubicBezTo>
                    <a:pt x="156" y="474"/>
                    <a:pt x="161" y="470"/>
                    <a:pt x="165" y="465"/>
                  </a:cubicBezTo>
                  <a:cubicBezTo>
                    <a:pt x="180" y="451"/>
                    <a:pt x="191" y="439"/>
                    <a:pt x="196" y="428"/>
                  </a:cubicBezTo>
                  <a:cubicBezTo>
                    <a:pt x="329" y="428"/>
                    <a:pt x="329" y="428"/>
                    <a:pt x="329" y="428"/>
                  </a:cubicBezTo>
                  <a:cubicBezTo>
                    <a:pt x="334" y="439"/>
                    <a:pt x="346" y="451"/>
                    <a:pt x="360" y="465"/>
                  </a:cubicBezTo>
                  <a:close/>
                  <a:moveTo>
                    <a:pt x="493" y="384"/>
                  </a:moveTo>
                  <a:cubicBezTo>
                    <a:pt x="493" y="390"/>
                    <a:pt x="488" y="395"/>
                    <a:pt x="482" y="395"/>
                  </a:cubicBezTo>
                  <a:cubicBezTo>
                    <a:pt x="44" y="395"/>
                    <a:pt x="44" y="395"/>
                    <a:pt x="44" y="395"/>
                  </a:cubicBezTo>
                  <a:cubicBezTo>
                    <a:pt x="38" y="395"/>
                    <a:pt x="32" y="390"/>
                    <a:pt x="32" y="384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38"/>
                    <a:pt x="38" y="33"/>
                    <a:pt x="44" y="33"/>
                  </a:cubicBezTo>
                  <a:cubicBezTo>
                    <a:pt x="482" y="33"/>
                    <a:pt x="482" y="33"/>
                    <a:pt x="482" y="33"/>
                  </a:cubicBezTo>
                  <a:cubicBezTo>
                    <a:pt x="488" y="33"/>
                    <a:pt x="493" y="38"/>
                    <a:pt x="493" y="45"/>
                  </a:cubicBezTo>
                  <a:lnTo>
                    <a:pt x="493" y="3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cs typeface="+mn-ea"/>
                <a:sym typeface="+mn-lt"/>
              </a:endParaRPr>
            </a:p>
          </p:txBody>
        </p:sp>
        <p:sp>
          <p:nvSpPr>
            <p:cNvPr id="63" name="Freeform 6"/>
            <p:cNvSpPr>
              <a:spLocks noEditPoints="1"/>
            </p:cNvSpPr>
            <p:nvPr/>
          </p:nvSpPr>
          <p:spPr bwMode="auto">
            <a:xfrm>
              <a:off x="4986338" y="640781"/>
              <a:ext cx="828675" cy="552450"/>
            </a:xfrm>
            <a:custGeom>
              <a:avLst/>
              <a:gdLst>
                <a:gd name="T0" fmla="*/ 367 w 395"/>
                <a:gd name="T1" fmla="*/ 0 h 264"/>
                <a:gd name="T2" fmla="*/ 28 w 395"/>
                <a:gd name="T3" fmla="*/ 0 h 264"/>
                <a:gd name="T4" fmla="*/ 0 w 395"/>
                <a:gd name="T5" fmla="*/ 28 h 264"/>
                <a:gd name="T6" fmla="*/ 0 w 395"/>
                <a:gd name="T7" fmla="*/ 236 h 264"/>
                <a:gd name="T8" fmla="*/ 28 w 395"/>
                <a:gd name="T9" fmla="*/ 264 h 264"/>
                <a:gd name="T10" fmla="*/ 367 w 395"/>
                <a:gd name="T11" fmla="*/ 264 h 264"/>
                <a:gd name="T12" fmla="*/ 395 w 395"/>
                <a:gd name="T13" fmla="*/ 236 h 264"/>
                <a:gd name="T14" fmla="*/ 395 w 395"/>
                <a:gd name="T15" fmla="*/ 28 h 264"/>
                <a:gd name="T16" fmla="*/ 367 w 395"/>
                <a:gd name="T17" fmla="*/ 0 h 264"/>
                <a:gd name="T18" fmla="*/ 379 w 395"/>
                <a:gd name="T19" fmla="*/ 236 h 264"/>
                <a:gd name="T20" fmla="*/ 367 w 395"/>
                <a:gd name="T21" fmla="*/ 247 h 264"/>
                <a:gd name="T22" fmla="*/ 28 w 395"/>
                <a:gd name="T23" fmla="*/ 247 h 264"/>
                <a:gd name="T24" fmla="*/ 17 w 395"/>
                <a:gd name="T25" fmla="*/ 236 h 264"/>
                <a:gd name="T26" fmla="*/ 17 w 395"/>
                <a:gd name="T27" fmla="*/ 28 h 264"/>
                <a:gd name="T28" fmla="*/ 28 w 395"/>
                <a:gd name="T29" fmla="*/ 17 h 264"/>
                <a:gd name="T30" fmla="*/ 367 w 395"/>
                <a:gd name="T31" fmla="*/ 17 h 264"/>
                <a:gd name="T32" fmla="*/ 379 w 395"/>
                <a:gd name="T33" fmla="*/ 28 h 264"/>
                <a:gd name="T34" fmla="*/ 379 w 395"/>
                <a:gd name="T35" fmla="*/ 236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5" h="264">
                  <a:moveTo>
                    <a:pt x="367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8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0" y="251"/>
                    <a:pt x="13" y="264"/>
                    <a:pt x="28" y="264"/>
                  </a:cubicBezTo>
                  <a:cubicBezTo>
                    <a:pt x="367" y="264"/>
                    <a:pt x="367" y="264"/>
                    <a:pt x="367" y="264"/>
                  </a:cubicBezTo>
                  <a:cubicBezTo>
                    <a:pt x="383" y="264"/>
                    <a:pt x="395" y="251"/>
                    <a:pt x="395" y="236"/>
                  </a:cubicBezTo>
                  <a:cubicBezTo>
                    <a:pt x="395" y="28"/>
                    <a:pt x="395" y="28"/>
                    <a:pt x="395" y="28"/>
                  </a:cubicBezTo>
                  <a:cubicBezTo>
                    <a:pt x="395" y="13"/>
                    <a:pt x="383" y="0"/>
                    <a:pt x="367" y="0"/>
                  </a:cubicBezTo>
                  <a:close/>
                  <a:moveTo>
                    <a:pt x="379" y="236"/>
                  </a:moveTo>
                  <a:cubicBezTo>
                    <a:pt x="379" y="242"/>
                    <a:pt x="374" y="247"/>
                    <a:pt x="367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2" y="247"/>
                    <a:pt x="17" y="242"/>
                    <a:pt x="17" y="236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2"/>
                    <a:pt x="22" y="17"/>
                    <a:pt x="28" y="17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74" y="17"/>
                    <a:pt x="379" y="22"/>
                    <a:pt x="379" y="28"/>
                  </a:cubicBezTo>
                  <a:lnTo>
                    <a:pt x="379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cs typeface="+mn-ea"/>
                <a:sym typeface="+mn-lt"/>
              </a:endParaRPr>
            </a:p>
          </p:txBody>
        </p:sp>
        <p:sp>
          <p:nvSpPr>
            <p:cNvPr id="64" name="Freeform 7"/>
            <p:cNvSpPr>
              <a:spLocks noEditPoints="1"/>
            </p:cNvSpPr>
            <p:nvPr/>
          </p:nvSpPr>
          <p:spPr bwMode="auto">
            <a:xfrm>
              <a:off x="5349875" y="1209106"/>
              <a:ext cx="104775" cy="104775"/>
            </a:xfrm>
            <a:custGeom>
              <a:avLst/>
              <a:gdLst>
                <a:gd name="T0" fmla="*/ 25 w 50"/>
                <a:gd name="T1" fmla="*/ 0 h 50"/>
                <a:gd name="T2" fmla="*/ 0 w 50"/>
                <a:gd name="T3" fmla="*/ 25 h 50"/>
                <a:gd name="T4" fmla="*/ 25 w 50"/>
                <a:gd name="T5" fmla="*/ 50 h 50"/>
                <a:gd name="T6" fmla="*/ 50 w 50"/>
                <a:gd name="T7" fmla="*/ 25 h 50"/>
                <a:gd name="T8" fmla="*/ 25 w 50"/>
                <a:gd name="T9" fmla="*/ 0 h 50"/>
                <a:gd name="T10" fmla="*/ 25 w 50"/>
                <a:gd name="T11" fmla="*/ 33 h 50"/>
                <a:gd name="T12" fmla="*/ 17 w 50"/>
                <a:gd name="T13" fmla="*/ 25 h 50"/>
                <a:gd name="T14" fmla="*/ 25 w 50"/>
                <a:gd name="T15" fmla="*/ 17 h 50"/>
                <a:gd name="T16" fmla="*/ 33 w 50"/>
                <a:gd name="T17" fmla="*/ 25 h 50"/>
                <a:gd name="T18" fmla="*/ 25 w 50"/>
                <a:gd name="T19" fmla="*/ 3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0">
                  <a:moveTo>
                    <a:pt x="25" y="0"/>
                  </a:moveTo>
                  <a:cubicBezTo>
                    <a:pt x="11" y="0"/>
                    <a:pt x="0" y="12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38" y="50"/>
                    <a:pt x="50" y="39"/>
                    <a:pt x="50" y="25"/>
                  </a:cubicBezTo>
                  <a:cubicBezTo>
                    <a:pt x="50" y="12"/>
                    <a:pt x="38" y="0"/>
                    <a:pt x="25" y="0"/>
                  </a:cubicBezTo>
                  <a:close/>
                  <a:moveTo>
                    <a:pt x="25" y="33"/>
                  </a:moveTo>
                  <a:cubicBezTo>
                    <a:pt x="20" y="33"/>
                    <a:pt x="17" y="30"/>
                    <a:pt x="17" y="25"/>
                  </a:cubicBezTo>
                  <a:cubicBezTo>
                    <a:pt x="17" y="21"/>
                    <a:pt x="20" y="17"/>
                    <a:pt x="25" y="17"/>
                  </a:cubicBezTo>
                  <a:cubicBezTo>
                    <a:pt x="29" y="17"/>
                    <a:pt x="33" y="21"/>
                    <a:pt x="33" y="25"/>
                  </a:cubicBezTo>
                  <a:cubicBezTo>
                    <a:pt x="33" y="30"/>
                    <a:pt x="29" y="33"/>
                    <a:pt x="2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cs typeface="+mn-ea"/>
                <a:sym typeface="+mn-lt"/>
              </a:endParaRPr>
            </a:p>
          </p:txBody>
        </p:sp>
        <p:sp>
          <p:nvSpPr>
            <p:cNvPr id="65" name="Freeform 8"/>
            <p:cNvSpPr>
              <a:spLocks noEditPoints="1"/>
            </p:cNvSpPr>
            <p:nvPr/>
          </p:nvSpPr>
          <p:spPr bwMode="auto">
            <a:xfrm>
              <a:off x="5480050" y="866206"/>
              <a:ext cx="280988" cy="280988"/>
            </a:xfrm>
            <a:custGeom>
              <a:avLst/>
              <a:gdLst>
                <a:gd name="T0" fmla="*/ 67 w 134"/>
                <a:gd name="T1" fmla="*/ 134 h 134"/>
                <a:gd name="T2" fmla="*/ 0 w 134"/>
                <a:gd name="T3" fmla="*/ 67 h 134"/>
                <a:gd name="T4" fmla="*/ 67 w 134"/>
                <a:gd name="T5" fmla="*/ 0 h 134"/>
                <a:gd name="T6" fmla="*/ 134 w 134"/>
                <a:gd name="T7" fmla="*/ 67 h 134"/>
                <a:gd name="T8" fmla="*/ 67 w 134"/>
                <a:gd name="T9" fmla="*/ 134 h 134"/>
                <a:gd name="T10" fmla="*/ 67 w 134"/>
                <a:gd name="T11" fmla="*/ 10 h 134"/>
                <a:gd name="T12" fmla="*/ 10 w 134"/>
                <a:gd name="T13" fmla="*/ 67 h 134"/>
                <a:gd name="T14" fmla="*/ 67 w 134"/>
                <a:gd name="T15" fmla="*/ 124 h 134"/>
                <a:gd name="T16" fmla="*/ 124 w 134"/>
                <a:gd name="T17" fmla="*/ 67 h 134"/>
                <a:gd name="T18" fmla="*/ 67 w 134"/>
                <a:gd name="T19" fmla="*/ 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34">
                  <a:moveTo>
                    <a:pt x="67" y="134"/>
                  </a:moveTo>
                  <a:cubicBezTo>
                    <a:pt x="30" y="134"/>
                    <a:pt x="0" y="104"/>
                    <a:pt x="0" y="67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4" y="0"/>
                    <a:pt x="134" y="30"/>
                    <a:pt x="134" y="67"/>
                  </a:cubicBezTo>
                  <a:cubicBezTo>
                    <a:pt x="134" y="104"/>
                    <a:pt x="104" y="134"/>
                    <a:pt x="67" y="134"/>
                  </a:cubicBezTo>
                  <a:close/>
                  <a:moveTo>
                    <a:pt x="67" y="10"/>
                  </a:moveTo>
                  <a:cubicBezTo>
                    <a:pt x="35" y="10"/>
                    <a:pt x="10" y="35"/>
                    <a:pt x="10" y="67"/>
                  </a:cubicBezTo>
                  <a:cubicBezTo>
                    <a:pt x="10" y="98"/>
                    <a:pt x="35" y="124"/>
                    <a:pt x="67" y="124"/>
                  </a:cubicBezTo>
                  <a:cubicBezTo>
                    <a:pt x="98" y="124"/>
                    <a:pt x="124" y="98"/>
                    <a:pt x="124" y="67"/>
                  </a:cubicBezTo>
                  <a:cubicBezTo>
                    <a:pt x="124" y="35"/>
                    <a:pt x="98" y="10"/>
                    <a:pt x="6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cs typeface="+mn-ea"/>
                <a:sym typeface="+mn-lt"/>
              </a:endParaRPr>
            </a:p>
          </p:txBody>
        </p:sp>
        <p:sp>
          <p:nvSpPr>
            <p:cNvPr id="66" name="Freeform 9"/>
            <p:cNvSpPr>
              <a:spLocks noEditPoints="1"/>
            </p:cNvSpPr>
            <p:nvPr/>
          </p:nvSpPr>
          <p:spPr bwMode="auto">
            <a:xfrm>
              <a:off x="5545138" y="931293"/>
              <a:ext cx="150813" cy="15081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0 h 72"/>
                <a:gd name="T12" fmla="*/ 10 w 72"/>
                <a:gd name="T13" fmla="*/ 36 h 72"/>
                <a:gd name="T14" fmla="*/ 36 w 72"/>
                <a:gd name="T15" fmla="*/ 62 h 72"/>
                <a:gd name="T16" fmla="*/ 62 w 72"/>
                <a:gd name="T17" fmla="*/ 36 h 72"/>
                <a:gd name="T18" fmla="*/ 36 w 72"/>
                <a:gd name="T19" fmla="*/ 1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0"/>
                  </a:moveTo>
                  <a:cubicBezTo>
                    <a:pt x="22" y="10"/>
                    <a:pt x="10" y="21"/>
                    <a:pt x="10" y="36"/>
                  </a:cubicBezTo>
                  <a:cubicBezTo>
                    <a:pt x="10" y="50"/>
                    <a:pt x="22" y="62"/>
                    <a:pt x="36" y="62"/>
                  </a:cubicBezTo>
                  <a:cubicBezTo>
                    <a:pt x="50" y="62"/>
                    <a:pt x="62" y="50"/>
                    <a:pt x="62" y="36"/>
                  </a:cubicBezTo>
                  <a:cubicBezTo>
                    <a:pt x="62" y="21"/>
                    <a:pt x="50" y="10"/>
                    <a:pt x="3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cs typeface="+mn-ea"/>
                <a:sym typeface="+mn-lt"/>
              </a:endParaRPr>
            </a:p>
          </p:txBody>
        </p:sp>
        <p:sp>
          <p:nvSpPr>
            <p:cNvPr id="67" name="Freeform 10"/>
            <p:cNvSpPr/>
            <p:nvPr/>
          </p:nvSpPr>
          <p:spPr bwMode="auto">
            <a:xfrm>
              <a:off x="5316538" y="702693"/>
              <a:ext cx="371475" cy="396875"/>
            </a:xfrm>
            <a:custGeom>
              <a:avLst/>
              <a:gdLst>
                <a:gd name="T0" fmla="*/ 155 w 177"/>
                <a:gd name="T1" fmla="*/ 0 h 189"/>
                <a:gd name="T2" fmla="*/ 134 w 177"/>
                <a:gd name="T3" fmla="*/ 0 h 189"/>
                <a:gd name="T4" fmla="*/ 104 w 177"/>
                <a:gd name="T5" fmla="*/ 28 h 189"/>
                <a:gd name="T6" fmla="*/ 91 w 177"/>
                <a:gd name="T7" fmla="*/ 33 h 189"/>
                <a:gd name="T8" fmla="*/ 72 w 177"/>
                <a:gd name="T9" fmla="*/ 26 h 189"/>
                <a:gd name="T10" fmla="*/ 50 w 177"/>
                <a:gd name="T11" fmla="*/ 35 h 189"/>
                <a:gd name="T12" fmla="*/ 35 w 177"/>
                <a:gd name="T13" fmla="*/ 50 h 189"/>
                <a:gd name="T14" fmla="*/ 26 w 177"/>
                <a:gd name="T15" fmla="*/ 72 h 189"/>
                <a:gd name="T16" fmla="*/ 33 w 177"/>
                <a:gd name="T17" fmla="*/ 91 h 189"/>
                <a:gd name="T18" fmla="*/ 28 w 177"/>
                <a:gd name="T19" fmla="*/ 104 h 189"/>
                <a:gd name="T20" fmla="*/ 0 w 177"/>
                <a:gd name="T21" fmla="*/ 134 h 189"/>
                <a:gd name="T22" fmla="*/ 0 w 177"/>
                <a:gd name="T23" fmla="*/ 155 h 189"/>
                <a:gd name="T24" fmla="*/ 28 w 177"/>
                <a:gd name="T25" fmla="*/ 186 h 189"/>
                <a:gd name="T26" fmla="*/ 29 w 177"/>
                <a:gd name="T27" fmla="*/ 189 h 189"/>
                <a:gd name="T28" fmla="*/ 52 w 177"/>
                <a:gd name="T29" fmla="*/ 189 h 189"/>
                <a:gd name="T30" fmla="*/ 44 w 177"/>
                <a:gd name="T31" fmla="*/ 165 h 189"/>
                <a:gd name="T32" fmla="*/ 31 w 177"/>
                <a:gd name="T33" fmla="*/ 165 h 189"/>
                <a:gd name="T34" fmla="*/ 21 w 177"/>
                <a:gd name="T35" fmla="*/ 155 h 189"/>
                <a:gd name="T36" fmla="*/ 21 w 177"/>
                <a:gd name="T37" fmla="*/ 134 h 189"/>
                <a:gd name="T38" fmla="*/ 31 w 177"/>
                <a:gd name="T39" fmla="*/ 124 h 189"/>
                <a:gd name="T40" fmla="*/ 44 w 177"/>
                <a:gd name="T41" fmla="*/ 124 h 189"/>
                <a:gd name="T42" fmla="*/ 59 w 177"/>
                <a:gd name="T43" fmla="*/ 88 h 189"/>
                <a:gd name="T44" fmla="*/ 50 w 177"/>
                <a:gd name="T45" fmla="*/ 79 h 189"/>
                <a:gd name="T46" fmla="*/ 50 w 177"/>
                <a:gd name="T47" fmla="*/ 64 h 189"/>
                <a:gd name="T48" fmla="*/ 64 w 177"/>
                <a:gd name="T49" fmla="*/ 50 h 189"/>
                <a:gd name="T50" fmla="*/ 72 w 177"/>
                <a:gd name="T51" fmla="*/ 47 h 189"/>
                <a:gd name="T52" fmla="*/ 79 w 177"/>
                <a:gd name="T53" fmla="*/ 50 h 189"/>
                <a:gd name="T54" fmla="*/ 88 w 177"/>
                <a:gd name="T55" fmla="*/ 59 h 189"/>
                <a:gd name="T56" fmla="*/ 124 w 177"/>
                <a:gd name="T57" fmla="*/ 43 h 189"/>
                <a:gd name="T58" fmla="*/ 124 w 177"/>
                <a:gd name="T59" fmla="*/ 31 h 189"/>
                <a:gd name="T60" fmla="*/ 134 w 177"/>
                <a:gd name="T61" fmla="*/ 21 h 189"/>
                <a:gd name="T62" fmla="*/ 155 w 177"/>
                <a:gd name="T63" fmla="*/ 21 h 189"/>
                <a:gd name="T64" fmla="*/ 165 w 177"/>
                <a:gd name="T65" fmla="*/ 31 h 189"/>
                <a:gd name="T66" fmla="*/ 165 w 177"/>
                <a:gd name="T67" fmla="*/ 43 h 189"/>
                <a:gd name="T68" fmla="*/ 177 w 177"/>
                <a:gd name="T69" fmla="*/ 47 h 189"/>
                <a:gd name="T70" fmla="*/ 177 w 177"/>
                <a:gd name="T71" fmla="*/ 9 h 189"/>
                <a:gd name="T72" fmla="*/ 155 w 177"/>
                <a:gd name="T7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7" h="189">
                  <a:moveTo>
                    <a:pt x="155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18" y="0"/>
                    <a:pt x="105" y="12"/>
                    <a:pt x="104" y="28"/>
                  </a:cubicBezTo>
                  <a:cubicBezTo>
                    <a:pt x="99" y="29"/>
                    <a:pt x="95" y="31"/>
                    <a:pt x="91" y="33"/>
                  </a:cubicBezTo>
                  <a:cubicBezTo>
                    <a:pt x="86" y="28"/>
                    <a:pt x="79" y="26"/>
                    <a:pt x="72" y="26"/>
                  </a:cubicBezTo>
                  <a:cubicBezTo>
                    <a:pt x="63" y="26"/>
                    <a:pt x="56" y="29"/>
                    <a:pt x="50" y="35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29" y="56"/>
                    <a:pt x="26" y="63"/>
                    <a:pt x="26" y="72"/>
                  </a:cubicBezTo>
                  <a:cubicBezTo>
                    <a:pt x="26" y="79"/>
                    <a:pt x="29" y="86"/>
                    <a:pt x="33" y="91"/>
                  </a:cubicBezTo>
                  <a:cubicBezTo>
                    <a:pt x="31" y="95"/>
                    <a:pt x="29" y="99"/>
                    <a:pt x="28" y="104"/>
                  </a:cubicBezTo>
                  <a:cubicBezTo>
                    <a:pt x="12" y="105"/>
                    <a:pt x="0" y="118"/>
                    <a:pt x="0" y="134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71"/>
                    <a:pt x="12" y="184"/>
                    <a:pt x="28" y="186"/>
                  </a:cubicBezTo>
                  <a:cubicBezTo>
                    <a:pt x="28" y="187"/>
                    <a:pt x="29" y="188"/>
                    <a:pt x="29" y="189"/>
                  </a:cubicBezTo>
                  <a:cubicBezTo>
                    <a:pt x="52" y="189"/>
                    <a:pt x="52" y="189"/>
                    <a:pt x="52" y="189"/>
                  </a:cubicBezTo>
                  <a:cubicBezTo>
                    <a:pt x="48" y="182"/>
                    <a:pt x="45" y="174"/>
                    <a:pt x="44" y="165"/>
                  </a:cubicBezTo>
                  <a:cubicBezTo>
                    <a:pt x="31" y="165"/>
                    <a:pt x="31" y="165"/>
                    <a:pt x="31" y="165"/>
                  </a:cubicBezTo>
                  <a:cubicBezTo>
                    <a:pt x="25" y="165"/>
                    <a:pt x="21" y="161"/>
                    <a:pt x="21" y="155"/>
                  </a:cubicBezTo>
                  <a:cubicBezTo>
                    <a:pt x="21" y="134"/>
                    <a:pt x="21" y="134"/>
                    <a:pt x="21" y="134"/>
                  </a:cubicBezTo>
                  <a:cubicBezTo>
                    <a:pt x="21" y="129"/>
                    <a:pt x="25" y="124"/>
                    <a:pt x="31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6" y="111"/>
                    <a:pt x="52" y="99"/>
                    <a:pt x="59" y="88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46" y="75"/>
                    <a:pt x="46" y="68"/>
                    <a:pt x="50" y="64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6" y="48"/>
                    <a:pt x="69" y="47"/>
                    <a:pt x="72" y="47"/>
                  </a:cubicBezTo>
                  <a:cubicBezTo>
                    <a:pt x="74" y="47"/>
                    <a:pt x="77" y="48"/>
                    <a:pt x="79" y="50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99" y="52"/>
                    <a:pt x="111" y="46"/>
                    <a:pt x="124" y="43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24" y="25"/>
                    <a:pt x="129" y="21"/>
                    <a:pt x="134" y="21"/>
                  </a:cubicBezTo>
                  <a:cubicBezTo>
                    <a:pt x="155" y="21"/>
                    <a:pt x="155" y="21"/>
                    <a:pt x="155" y="21"/>
                  </a:cubicBezTo>
                  <a:cubicBezTo>
                    <a:pt x="161" y="21"/>
                    <a:pt x="165" y="25"/>
                    <a:pt x="165" y="31"/>
                  </a:cubicBezTo>
                  <a:cubicBezTo>
                    <a:pt x="165" y="43"/>
                    <a:pt x="165" y="43"/>
                    <a:pt x="165" y="43"/>
                  </a:cubicBezTo>
                  <a:cubicBezTo>
                    <a:pt x="169" y="44"/>
                    <a:pt x="173" y="45"/>
                    <a:pt x="177" y="47"/>
                  </a:cubicBezTo>
                  <a:cubicBezTo>
                    <a:pt x="177" y="9"/>
                    <a:pt x="177" y="9"/>
                    <a:pt x="177" y="9"/>
                  </a:cubicBezTo>
                  <a:cubicBezTo>
                    <a:pt x="171" y="3"/>
                    <a:pt x="163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cs typeface="+mn-ea"/>
                <a:sym typeface="+mn-lt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9008286" y="4673834"/>
            <a:ext cx="294231" cy="421487"/>
            <a:chOff x="4452747" y="2883819"/>
            <a:chExt cx="451304" cy="646496"/>
          </a:xfrm>
          <a:solidFill>
            <a:srgbClr val="663825"/>
          </a:solidFill>
        </p:grpSpPr>
        <p:sp>
          <p:nvSpPr>
            <p:cNvPr id="69" name="Freeform 14"/>
            <p:cNvSpPr>
              <a:spLocks noEditPoints="1"/>
            </p:cNvSpPr>
            <p:nvPr/>
          </p:nvSpPr>
          <p:spPr bwMode="auto">
            <a:xfrm>
              <a:off x="4452747" y="2883819"/>
              <a:ext cx="451304" cy="646496"/>
            </a:xfrm>
            <a:custGeom>
              <a:avLst/>
              <a:gdLst>
                <a:gd name="T0" fmla="*/ 814 w 1023"/>
                <a:gd name="T1" fmla="*/ 1469 h 1469"/>
                <a:gd name="T2" fmla="*/ 1023 w 1023"/>
                <a:gd name="T3" fmla="*/ 1260 h 1469"/>
                <a:gd name="T4" fmla="*/ 1023 w 1023"/>
                <a:gd name="T5" fmla="*/ 209 h 1469"/>
                <a:gd name="T6" fmla="*/ 814 w 1023"/>
                <a:gd name="T7" fmla="*/ 0 h 1469"/>
                <a:gd name="T8" fmla="*/ 208 w 1023"/>
                <a:gd name="T9" fmla="*/ 0 h 1469"/>
                <a:gd name="T10" fmla="*/ 0 w 1023"/>
                <a:gd name="T11" fmla="*/ 209 h 1469"/>
                <a:gd name="T12" fmla="*/ 0 w 1023"/>
                <a:gd name="T13" fmla="*/ 1260 h 1469"/>
                <a:gd name="T14" fmla="*/ 208 w 1023"/>
                <a:gd name="T15" fmla="*/ 1469 h 1469"/>
                <a:gd name="T16" fmla="*/ 814 w 1023"/>
                <a:gd name="T17" fmla="*/ 1469 h 1469"/>
                <a:gd name="T18" fmla="*/ 84 w 1023"/>
                <a:gd name="T19" fmla="*/ 1260 h 1469"/>
                <a:gd name="T20" fmla="*/ 84 w 1023"/>
                <a:gd name="T21" fmla="*/ 209 h 1469"/>
                <a:gd name="T22" fmla="*/ 208 w 1023"/>
                <a:gd name="T23" fmla="*/ 85 h 1469"/>
                <a:gd name="T24" fmla="*/ 814 w 1023"/>
                <a:gd name="T25" fmla="*/ 85 h 1469"/>
                <a:gd name="T26" fmla="*/ 938 w 1023"/>
                <a:gd name="T27" fmla="*/ 209 h 1469"/>
                <a:gd name="T28" fmla="*/ 938 w 1023"/>
                <a:gd name="T29" fmla="*/ 1260 h 1469"/>
                <a:gd name="T30" fmla="*/ 814 w 1023"/>
                <a:gd name="T31" fmla="*/ 1384 h 1469"/>
                <a:gd name="T32" fmla="*/ 208 w 1023"/>
                <a:gd name="T33" fmla="*/ 1384 h 1469"/>
                <a:gd name="T34" fmla="*/ 84 w 1023"/>
                <a:gd name="T35" fmla="*/ 1260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23" h="1469">
                  <a:moveTo>
                    <a:pt x="814" y="1469"/>
                  </a:moveTo>
                  <a:cubicBezTo>
                    <a:pt x="929" y="1469"/>
                    <a:pt x="1023" y="1375"/>
                    <a:pt x="1023" y="1260"/>
                  </a:cubicBezTo>
                  <a:cubicBezTo>
                    <a:pt x="1023" y="209"/>
                    <a:pt x="1023" y="209"/>
                    <a:pt x="1023" y="209"/>
                  </a:cubicBezTo>
                  <a:cubicBezTo>
                    <a:pt x="1023" y="94"/>
                    <a:pt x="929" y="0"/>
                    <a:pt x="81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93" y="0"/>
                    <a:pt x="0" y="94"/>
                    <a:pt x="0" y="209"/>
                  </a:cubicBezTo>
                  <a:cubicBezTo>
                    <a:pt x="0" y="1260"/>
                    <a:pt x="0" y="1260"/>
                    <a:pt x="0" y="1260"/>
                  </a:cubicBezTo>
                  <a:cubicBezTo>
                    <a:pt x="0" y="1375"/>
                    <a:pt x="93" y="1469"/>
                    <a:pt x="208" y="1469"/>
                  </a:cubicBezTo>
                  <a:lnTo>
                    <a:pt x="814" y="1469"/>
                  </a:lnTo>
                  <a:close/>
                  <a:moveTo>
                    <a:pt x="84" y="1260"/>
                  </a:moveTo>
                  <a:cubicBezTo>
                    <a:pt x="84" y="209"/>
                    <a:pt x="84" y="209"/>
                    <a:pt x="84" y="209"/>
                  </a:cubicBezTo>
                  <a:cubicBezTo>
                    <a:pt x="84" y="140"/>
                    <a:pt x="140" y="85"/>
                    <a:pt x="208" y="85"/>
                  </a:cubicBezTo>
                  <a:cubicBezTo>
                    <a:pt x="814" y="85"/>
                    <a:pt x="814" y="85"/>
                    <a:pt x="814" y="85"/>
                  </a:cubicBezTo>
                  <a:cubicBezTo>
                    <a:pt x="883" y="85"/>
                    <a:pt x="938" y="140"/>
                    <a:pt x="938" y="209"/>
                  </a:cubicBezTo>
                  <a:cubicBezTo>
                    <a:pt x="938" y="1260"/>
                    <a:pt x="938" y="1260"/>
                    <a:pt x="938" y="1260"/>
                  </a:cubicBezTo>
                  <a:cubicBezTo>
                    <a:pt x="938" y="1329"/>
                    <a:pt x="883" y="1384"/>
                    <a:pt x="814" y="1384"/>
                  </a:cubicBezTo>
                  <a:cubicBezTo>
                    <a:pt x="208" y="1384"/>
                    <a:pt x="208" y="1384"/>
                    <a:pt x="208" y="1384"/>
                  </a:cubicBezTo>
                  <a:cubicBezTo>
                    <a:pt x="140" y="1384"/>
                    <a:pt x="84" y="1329"/>
                    <a:pt x="84" y="12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cs typeface="+mn-ea"/>
                <a:sym typeface="+mn-lt"/>
              </a:endParaRPr>
            </a:p>
          </p:txBody>
        </p:sp>
        <p:sp>
          <p:nvSpPr>
            <p:cNvPr id="70" name="Freeform 15"/>
            <p:cNvSpPr>
              <a:spLocks noEditPoints="1"/>
            </p:cNvSpPr>
            <p:nvPr/>
          </p:nvSpPr>
          <p:spPr bwMode="auto">
            <a:xfrm>
              <a:off x="4521748" y="2954063"/>
              <a:ext cx="312681" cy="458764"/>
            </a:xfrm>
            <a:custGeom>
              <a:avLst/>
              <a:gdLst>
                <a:gd name="T0" fmla="*/ 503 w 503"/>
                <a:gd name="T1" fmla="*/ 0 h 738"/>
                <a:gd name="T2" fmla="*/ 0 w 503"/>
                <a:gd name="T3" fmla="*/ 0 h 738"/>
                <a:gd name="T4" fmla="*/ 0 w 503"/>
                <a:gd name="T5" fmla="*/ 738 h 738"/>
                <a:gd name="T6" fmla="*/ 503 w 503"/>
                <a:gd name="T7" fmla="*/ 738 h 738"/>
                <a:gd name="T8" fmla="*/ 503 w 503"/>
                <a:gd name="T9" fmla="*/ 0 h 738"/>
                <a:gd name="T10" fmla="*/ 474 w 503"/>
                <a:gd name="T11" fmla="*/ 708 h 738"/>
                <a:gd name="T12" fmla="*/ 30 w 503"/>
                <a:gd name="T13" fmla="*/ 708 h 738"/>
                <a:gd name="T14" fmla="*/ 30 w 503"/>
                <a:gd name="T15" fmla="*/ 31 h 738"/>
                <a:gd name="T16" fmla="*/ 474 w 503"/>
                <a:gd name="T17" fmla="*/ 31 h 738"/>
                <a:gd name="T18" fmla="*/ 474 w 503"/>
                <a:gd name="T19" fmla="*/ 708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3" h="738">
                  <a:moveTo>
                    <a:pt x="503" y="0"/>
                  </a:moveTo>
                  <a:lnTo>
                    <a:pt x="0" y="0"/>
                  </a:lnTo>
                  <a:lnTo>
                    <a:pt x="0" y="738"/>
                  </a:lnTo>
                  <a:lnTo>
                    <a:pt x="503" y="738"/>
                  </a:lnTo>
                  <a:lnTo>
                    <a:pt x="503" y="0"/>
                  </a:lnTo>
                  <a:close/>
                  <a:moveTo>
                    <a:pt x="474" y="708"/>
                  </a:moveTo>
                  <a:lnTo>
                    <a:pt x="30" y="708"/>
                  </a:lnTo>
                  <a:lnTo>
                    <a:pt x="30" y="31"/>
                  </a:lnTo>
                  <a:lnTo>
                    <a:pt x="474" y="31"/>
                  </a:lnTo>
                  <a:lnTo>
                    <a:pt x="474" y="7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cs typeface="+mn-ea"/>
                <a:sym typeface="+mn-lt"/>
              </a:endParaRPr>
            </a:p>
          </p:txBody>
        </p:sp>
        <p:sp>
          <p:nvSpPr>
            <p:cNvPr id="71" name="Freeform 16"/>
            <p:cNvSpPr>
              <a:spLocks noEditPoints="1"/>
            </p:cNvSpPr>
            <p:nvPr/>
          </p:nvSpPr>
          <p:spPr bwMode="auto">
            <a:xfrm>
              <a:off x="4646696" y="3419665"/>
              <a:ext cx="62785" cy="63406"/>
            </a:xfrm>
            <a:custGeom>
              <a:avLst/>
              <a:gdLst>
                <a:gd name="T0" fmla="*/ 101 w 143"/>
                <a:gd name="T1" fmla="*/ 0 h 144"/>
                <a:gd name="T2" fmla="*/ 42 w 143"/>
                <a:gd name="T3" fmla="*/ 0 h 144"/>
                <a:gd name="T4" fmla="*/ 0 w 143"/>
                <a:gd name="T5" fmla="*/ 43 h 144"/>
                <a:gd name="T6" fmla="*/ 0 w 143"/>
                <a:gd name="T7" fmla="*/ 101 h 144"/>
                <a:gd name="T8" fmla="*/ 42 w 143"/>
                <a:gd name="T9" fmla="*/ 144 h 144"/>
                <a:gd name="T10" fmla="*/ 101 w 143"/>
                <a:gd name="T11" fmla="*/ 144 h 144"/>
                <a:gd name="T12" fmla="*/ 143 w 143"/>
                <a:gd name="T13" fmla="*/ 101 h 144"/>
                <a:gd name="T14" fmla="*/ 143 w 143"/>
                <a:gd name="T15" fmla="*/ 43 h 144"/>
                <a:gd name="T16" fmla="*/ 101 w 143"/>
                <a:gd name="T17" fmla="*/ 0 h 144"/>
                <a:gd name="T18" fmla="*/ 101 w 143"/>
                <a:gd name="T19" fmla="*/ 101 h 144"/>
                <a:gd name="T20" fmla="*/ 101 w 143"/>
                <a:gd name="T21" fmla="*/ 102 h 144"/>
                <a:gd name="T22" fmla="*/ 42 w 143"/>
                <a:gd name="T23" fmla="*/ 102 h 144"/>
                <a:gd name="T24" fmla="*/ 42 w 143"/>
                <a:gd name="T25" fmla="*/ 101 h 144"/>
                <a:gd name="T26" fmla="*/ 42 w 143"/>
                <a:gd name="T27" fmla="*/ 43 h 144"/>
                <a:gd name="T28" fmla="*/ 42 w 143"/>
                <a:gd name="T29" fmla="*/ 43 h 144"/>
                <a:gd name="T30" fmla="*/ 101 w 143"/>
                <a:gd name="T31" fmla="*/ 43 h 144"/>
                <a:gd name="T32" fmla="*/ 101 w 143"/>
                <a:gd name="T33" fmla="*/ 43 h 144"/>
                <a:gd name="T34" fmla="*/ 101 w 143"/>
                <a:gd name="T35" fmla="*/ 10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3" h="144">
                  <a:moveTo>
                    <a:pt x="101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3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25"/>
                    <a:pt x="19" y="144"/>
                    <a:pt x="42" y="144"/>
                  </a:cubicBezTo>
                  <a:cubicBezTo>
                    <a:pt x="101" y="144"/>
                    <a:pt x="101" y="144"/>
                    <a:pt x="101" y="144"/>
                  </a:cubicBezTo>
                  <a:cubicBezTo>
                    <a:pt x="124" y="144"/>
                    <a:pt x="143" y="125"/>
                    <a:pt x="143" y="101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19"/>
                    <a:pt x="124" y="0"/>
                    <a:pt x="101" y="0"/>
                  </a:cubicBezTo>
                  <a:close/>
                  <a:moveTo>
                    <a:pt x="101" y="101"/>
                  </a:moveTo>
                  <a:cubicBezTo>
                    <a:pt x="101" y="101"/>
                    <a:pt x="101" y="102"/>
                    <a:pt x="101" y="102"/>
                  </a:cubicBezTo>
                  <a:cubicBezTo>
                    <a:pt x="42" y="102"/>
                    <a:pt x="42" y="102"/>
                    <a:pt x="42" y="102"/>
                  </a:cubicBezTo>
                  <a:cubicBezTo>
                    <a:pt x="42" y="102"/>
                    <a:pt x="42" y="101"/>
                    <a:pt x="42" y="101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01" y="43"/>
                    <a:pt x="101" y="43"/>
                    <a:pt x="101" y="43"/>
                  </a:cubicBezTo>
                  <a:lnTo>
                    <a:pt x="101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cs typeface="+mn-ea"/>
                <a:sym typeface="+mn-lt"/>
              </a:endParaRPr>
            </a:p>
          </p:txBody>
        </p:sp>
        <p:sp>
          <p:nvSpPr>
            <p:cNvPr id="72" name="Freeform 17"/>
            <p:cNvSpPr>
              <a:spLocks noEditPoints="1"/>
            </p:cNvSpPr>
            <p:nvPr/>
          </p:nvSpPr>
          <p:spPr bwMode="auto">
            <a:xfrm>
              <a:off x="4653534" y="3226337"/>
              <a:ext cx="143597" cy="143597"/>
            </a:xfrm>
            <a:custGeom>
              <a:avLst/>
              <a:gdLst>
                <a:gd name="T0" fmla="*/ 163 w 326"/>
                <a:gd name="T1" fmla="*/ 326 h 326"/>
                <a:gd name="T2" fmla="*/ 0 w 326"/>
                <a:gd name="T3" fmla="*/ 163 h 326"/>
                <a:gd name="T4" fmla="*/ 163 w 326"/>
                <a:gd name="T5" fmla="*/ 0 h 326"/>
                <a:gd name="T6" fmla="*/ 326 w 326"/>
                <a:gd name="T7" fmla="*/ 163 h 326"/>
                <a:gd name="T8" fmla="*/ 163 w 326"/>
                <a:gd name="T9" fmla="*/ 326 h 326"/>
                <a:gd name="T10" fmla="*/ 163 w 326"/>
                <a:gd name="T11" fmla="*/ 25 h 326"/>
                <a:gd name="T12" fmla="*/ 25 w 326"/>
                <a:gd name="T13" fmla="*/ 163 h 326"/>
                <a:gd name="T14" fmla="*/ 163 w 326"/>
                <a:gd name="T15" fmla="*/ 301 h 326"/>
                <a:gd name="T16" fmla="*/ 301 w 326"/>
                <a:gd name="T17" fmla="*/ 163 h 326"/>
                <a:gd name="T18" fmla="*/ 163 w 326"/>
                <a:gd name="T19" fmla="*/ 25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6" h="326">
                  <a:moveTo>
                    <a:pt x="163" y="326"/>
                  </a:moveTo>
                  <a:cubicBezTo>
                    <a:pt x="73" y="326"/>
                    <a:pt x="0" y="253"/>
                    <a:pt x="0" y="163"/>
                  </a:cubicBezTo>
                  <a:cubicBezTo>
                    <a:pt x="0" y="73"/>
                    <a:pt x="73" y="0"/>
                    <a:pt x="163" y="0"/>
                  </a:cubicBezTo>
                  <a:cubicBezTo>
                    <a:pt x="253" y="0"/>
                    <a:pt x="326" y="73"/>
                    <a:pt x="326" y="163"/>
                  </a:cubicBezTo>
                  <a:cubicBezTo>
                    <a:pt x="326" y="253"/>
                    <a:pt x="253" y="326"/>
                    <a:pt x="163" y="326"/>
                  </a:cubicBezTo>
                  <a:close/>
                  <a:moveTo>
                    <a:pt x="163" y="25"/>
                  </a:moveTo>
                  <a:cubicBezTo>
                    <a:pt x="87" y="25"/>
                    <a:pt x="25" y="87"/>
                    <a:pt x="25" y="163"/>
                  </a:cubicBezTo>
                  <a:cubicBezTo>
                    <a:pt x="25" y="239"/>
                    <a:pt x="87" y="301"/>
                    <a:pt x="163" y="301"/>
                  </a:cubicBezTo>
                  <a:cubicBezTo>
                    <a:pt x="239" y="301"/>
                    <a:pt x="301" y="239"/>
                    <a:pt x="301" y="163"/>
                  </a:cubicBezTo>
                  <a:cubicBezTo>
                    <a:pt x="301" y="87"/>
                    <a:pt x="239" y="25"/>
                    <a:pt x="16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cs typeface="+mn-ea"/>
                <a:sym typeface="+mn-lt"/>
              </a:endParaRPr>
            </a:p>
          </p:txBody>
        </p:sp>
        <p:sp>
          <p:nvSpPr>
            <p:cNvPr id="73" name="Freeform 18"/>
            <p:cNvSpPr>
              <a:spLocks noEditPoints="1"/>
            </p:cNvSpPr>
            <p:nvPr/>
          </p:nvSpPr>
          <p:spPr bwMode="auto">
            <a:xfrm>
              <a:off x="4686480" y="3259905"/>
              <a:ext cx="77704" cy="77082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25 h 176"/>
                <a:gd name="T12" fmla="*/ 25 w 176"/>
                <a:gd name="T13" fmla="*/ 88 h 176"/>
                <a:gd name="T14" fmla="*/ 88 w 176"/>
                <a:gd name="T15" fmla="*/ 151 h 176"/>
                <a:gd name="T16" fmla="*/ 151 w 176"/>
                <a:gd name="T17" fmla="*/ 88 h 176"/>
                <a:gd name="T18" fmla="*/ 88 w 176"/>
                <a:gd name="T19" fmla="*/ 2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40" y="176"/>
                    <a:pt x="0" y="136"/>
                    <a:pt x="0" y="88"/>
                  </a:cubicBezTo>
                  <a:cubicBezTo>
                    <a:pt x="0" y="39"/>
                    <a:pt x="40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6"/>
                    <a:pt x="137" y="176"/>
                    <a:pt x="88" y="176"/>
                  </a:cubicBezTo>
                  <a:close/>
                  <a:moveTo>
                    <a:pt x="88" y="25"/>
                  </a:moveTo>
                  <a:cubicBezTo>
                    <a:pt x="54" y="25"/>
                    <a:pt x="25" y="53"/>
                    <a:pt x="25" y="88"/>
                  </a:cubicBezTo>
                  <a:cubicBezTo>
                    <a:pt x="25" y="122"/>
                    <a:pt x="54" y="151"/>
                    <a:pt x="88" y="151"/>
                  </a:cubicBezTo>
                  <a:cubicBezTo>
                    <a:pt x="123" y="151"/>
                    <a:pt x="151" y="122"/>
                    <a:pt x="151" y="88"/>
                  </a:cubicBezTo>
                  <a:cubicBezTo>
                    <a:pt x="151" y="53"/>
                    <a:pt x="123" y="25"/>
                    <a:pt x="88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cs typeface="+mn-ea"/>
                <a:sym typeface="+mn-lt"/>
              </a:endParaRPr>
            </a:p>
          </p:txBody>
        </p:sp>
        <p:sp>
          <p:nvSpPr>
            <p:cNvPr id="74" name="Freeform 19"/>
            <p:cNvSpPr/>
            <p:nvPr/>
          </p:nvSpPr>
          <p:spPr bwMode="auto">
            <a:xfrm>
              <a:off x="4570235" y="3143661"/>
              <a:ext cx="189598" cy="202030"/>
            </a:xfrm>
            <a:custGeom>
              <a:avLst/>
              <a:gdLst>
                <a:gd name="T0" fmla="*/ 376 w 429"/>
                <a:gd name="T1" fmla="*/ 0 h 459"/>
                <a:gd name="T2" fmla="*/ 326 w 429"/>
                <a:gd name="T3" fmla="*/ 0 h 459"/>
                <a:gd name="T4" fmla="*/ 251 w 429"/>
                <a:gd name="T5" fmla="*/ 68 h 459"/>
                <a:gd name="T6" fmla="*/ 221 w 429"/>
                <a:gd name="T7" fmla="*/ 81 h 459"/>
                <a:gd name="T8" fmla="*/ 174 w 429"/>
                <a:gd name="T9" fmla="*/ 64 h 459"/>
                <a:gd name="T10" fmla="*/ 120 w 429"/>
                <a:gd name="T11" fmla="*/ 86 h 459"/>
                <a:gd name="T12" fmla="*/ 85 w 429"/>
                <a:gd name="T13" fmla="*/ 121 h 459"/>
                <a:gd name="T14" fmla="*/ 63 w 429"/>
                <a:gd name="T15" fmla="*/ 174 h 459"/>
                <a:gd name="T16" fmla="*/ 80 w 429"/>
                <a:gd name="T17" fmla="*/ 222 h 459"/>
                <a:gd name="T18" fmla="*/ 67 w 429"/>
                <a:gd name="T19" fmla="*/ 252 h 459"/>
                <a:gd name="T20" fmla="*/ 0 w 429"/>
                <a:gd name="T21" fmla="*/ 327 h 459"/>
                <a:gd name="T22" fmla="*/ 0 w 429"/>
                <a:gd name="T23" fmla="*/ 377 h 459"/>
                <a:gd name="T24" fmla="*/ 67 w 429"/>
                <a:gd name="T25" fmla="*/ 452 h 459"/>
                <a:gd name="T26" fmla="*/ 70 w 429"/>
                <a:gd name="T27" fmla="*/ 459 h 459"/>
                <a:gd name="T28" fmla="*/ 125 w 429"/>
                <a:gd name="T29" fmla="*/ 459 h 459"/>
                <a:gd name="T30" fmla="*/ 105 w 429"/>
                <a:gd name="T31" fmla="*/ 402 h 459"/>
                <a:gd name="T32" fmla="*/ 75 w 429"/>
                <a:gd name="T33" fmla="*/ 402 h 459"/>
                <a:gd name="T34" fmla="*/ 50 w 429"/>
                <a:gd name="T35" fmla="*/ 377 h 459"/>
                <a:gd name="T36" fmla="*/ 50 w 429"/>
                <a:gd name="T37" fmla="*/ 327 h 459"/>
                <a:gd name="T38" fmla="*/ 75 w 429"/>
                <a:gd name="T39" fmla="*/ 302 h 459"/>
                <a:gd name="T40" fmla="*/ 105 w 429"/>
                <a:gd name="T41" fmla="*/ 302 h 459"/>
                <a:gd name="T42" fmla="*/ 142 w 429"/>
                <a:gd name="T43" fmla="*/ 214 h 459"/>
                <a:gd name="T44" fmla="*/ 120 w 429"/>
                <a:gd name="T45" fmla="*/ 192 h 459"/>
                <a:gd name="T46" fmla="*/ 120 w 429"/>
                <a:gd name="T47" fmla="*/ 157 h 459"/>
                <a:gd name="T48" fmla="*/ 156 w 429"/>
                <a:gd name="T49" fmla="*/ 121 h 459"/>
                <a:gd name="T50" fmla="*/ 174 w 429"/>
                <a:gd name="T51" fmla="*/ 114 h 459"/>
                <a:gd name="T52" fmla="*/ 192 w 429"/>
                <a:gd name="T53" fmla="*/ 121 h 459"/>
                <a:gd name="T54" fmla="*/ 213 w 429"/>
                <a:gd name="T55" fmla="*/ 143 h 459"/>
                <a:gd name="T56" fmla="*/ 301 w 429"/>
                <a:gd name="T57" fmla="*/ 106 h 459"/>
                <a:gd name="T58" fmla="*/ 301 w 429"/>
                <a:gd name="T59" fmla="*/ 76 h 459"/>
                <a:gd name="T60" fmla="*/ 326 w 429"/>
                <a:gd name="T61" fmla="*/ 51 h 459"/>
                <a:gd name="T62" fmla="*/ 376 w 429"/>
                <a:gd name="T63" fmla="*/ 51 h 459"/>
                <a:gd name="T64" fmla="*/ 401 w 429"/>
                <a:gd name="T65" fmla="*/ 76 h 459"/>
                <a:gd name="T66" fmla="*/ 401 w 429"/>
                <a:gd name="T67" fmla="*/ 106 h 459"/>
                <a:gd name="T68" fmla="*/ 429 w 429"/>
                <a:gd name="T69" fmla="*/ 113 h 459"/>
                <a:gd name="T70" fmla="*/ 429 w 429"/>
                <a:gd name="T71" fmla="*/ 22 h 459"/>
                <a:gd name="T72" fmla="*/ 376 w 429"/>
                <a:gd name="T73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9" h="459">
                  <a:moveTo>
                    <a:pt x="376" y="0"/>
                  </a:moveTo>
                  <a:cubicBezTo>
                    <a:pt x="326" y="0"/>
                    <a:pt x="326" y="0"/>
                    <a:pt x="326" y="0"/>
                  </a:cubicBezTo>
                  <a:cubicBezTo>
                    <a:pt x="287" y="0"/>
                    <a:pt x="255" y="30"/>
                    <a:pt x="251" y="68"/>
                  </a:cubicBezTo>
                  <a:cubicBezTo>
                    <a:pt x="241" y="72"/>
                    <a:pt x="231" y="76"/>
                    <a:pt x="221" y="81"/>
                  </a:cubicBezTo>
                  <a:cubicBezTo>
                    <a:pt x="208" y="70"/>
                    <a:pt x="191" y="64"/>
                    <a:pt x="174" y="64"/>
                  </a:cubicBezTo>
                  <a:cubicBezTo>
                    <a:pt x="154" y="64"/>
                    <a:pt x="135" y="71"/>
                    <a:pt x="120" y="86"/>
                  </a:cubicBezTo>
                  <a:cubicBezTo>
                    <a:pt x="85" y="121"/>
                    <a:pt x="85" y="121"/>
                    <a:pt x="85" y="121"/>
                  </a:cubicBezTo>
                  <a:cubicBezTo>
                    <a:pt x="71" y="135"/>
                    <a:pt x="63" y="154"/>
                    <a:pt x="63" y="174"/>
                  </a:cubicBezTo>
                  <a:cubicBezTo>
                    <a:pt x="63" y="192"/>
                    <a:pt x="69" y="209"/>
                    <a:pt x="80" y="222"/>
                  </a:cubicBezTo>
                  <a:cubicBezTo>
                    <a:pt x="75" y="232"/>
                    <a:pt x="71" y="242"/>
                    <a:pt x="67" y="252"/>
                  </a:cubicBezTo>
                  <a:cubicBezTo>
                    <a:pt x="30" y="256"/>
                    <a:pt x="0" y="288"/>
                    <a:pt x="0" y="327"/>
                  </a:cubicBezTo>
                  <a:cubicBezTo>
                    <a:pt x="0" y="377"/>
                    <a:pt x="0" y="377"/>
                    <a:pt x="0" y="377"/>
                  </a:cubicBezTo>
                  <a:cubicBezTo>
                    <a:pt x="0" y="416"/>
                    <a:pt x="30" y="448"/>
                    <a:pt x="67" y="452"/>
                  </a:cubicBezTo>
                  <a:cubicBezTo>
                    <a:pt x="68" y="454"/>
                    <a:pt x="69" y="457"/>
                    <a:pt x="70" y="459"/>
                  </a:cubicBezTo>
                  <a:cubicBezTo>
                    <a:pt x="125" y="459"/>
                    <a:pt x="125" y="459"/>
                    <a:pt x="125" y="459"/>
                  </a:cubicBezTo>
                  <a:cubicBezTo>
                    <a:pt x="116" y="441"/>
                    <a:pt x="110" y="422"/>
                    <a:pt x="105" y="402"/>
                  </a:cubicBezTo>
                  <a:cubicBezTo>
                    <a:pt x="75" y="402"/>
                    <a:pt x="75" y="402"/>
                    <a:pt x="75" y="402"/>
                  </a:cubicBezTo>
                  <a:cubicBezTo>
                    <a:pt x="61" y="402"/>
                    <a:pt x="50" y="391"/>
                    <a:pt x="50" y="377"/>
                  </a:cubicBezTo>
                  <a:cubicBezTo>
                    <a:pt x="50" y="327"/>
                    <a:pt x="50" y="327"/>
                    <a:pt x="50" y="327"/>
                  </a:cubicBezTo>
                  <a:cubicBezTo>
                    <a:pt x="50" y="313"/>
                    <a:pt x="61" y="302"/>
                    <a:pt x="75" y="302"/>
                  </a:cubicBezTo>
                  <a:cubicBezTo>
                    <a:pt x="105" y="302"/>
                    <a:pt x="105" y="302"/>
                    <a:pt x="105" y="302"/>
                  </a:cubicBezTo>
                  <a:cubicBezTo>
                    <a:pt x="112" y="270"/>
                    <a:pt x="125" y="240"/>
                    <a:pt x="142" y="214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11" y="182"/>
                    <a:pt x="111" y="166"/>
                    <a:pt x="120" y="157"/>
                  </a:cubicBezTo>
                  <a:cubicBezTo>
                    <a:pt x="156" y="121"/>
                    <a:pt x="156" y="121"/>
                    <a:pt x="156" y="121"/>
                  </a:cubicBezTo>
                  <a:cubicBezTo>
                    <a:pt x="161" y="116"/>
                    <a:pt x="167" y="114"/>
                    <a:pt x="174" y="114"/>
                  </a:cubicBezTo>
                  <a:cubicBezTo>
                    <a:pt x="180" y="114"/>
                    <a:pt x="187" y="116"/>
                    <a:pt x="192" y="121"/>
                  </a:cubicBezTo>
                  <a:cubicBezTo>
                    <a:pt x="213" y="143"/>
                    <a:pt x="213" y="143"/>
                    <a:pt x="213" y="143"/>
                  </a:cubicBezTo>
                  <a:cubicBezTo>
                    <a:pt x="240" y="126"/>
                    <a:pt x="269" y="112"/>
                    <a:pt x="301" y="106"/>
                  </a:cubicBezTo>
                  <a:cubicBezTo>
                    <a:pt x="301" y="76"/>
                    <a:pt x="301" y="76"/>
                    <a:pt x="301" y="76"/>
                  </a:cubicBezTo>
                  <a:cubicBezTo>
                    <a:pt x="301" y="62"/>
                    <a:pt x="312" y="51"/>
                    <a:pt x="326" y="51"/>
                  </a:cubicBezTo>
                  <a:cubicBezTo>
                    <a:pt x="376" y="51"/>
                    <a:pt x="376" y="51"/>
                    <a:pt x="376" y="51"/>
                  </a:cubicBezTo>
                  <a:cubicBezTo>
                    <a:pt x="390" y="51"/>
                    <a:pt x="401" y="62"/>
                    <a:pt x="401" y="76"/>
                  </a:cubicBezTo>
                  <a:cubicBezTo>
                    <a:pt x="401" y="106"/>
                    <a:pt x="401" y="106"/>
                    <a:pt x="401" y="106"/>
                  </a:cubicBezTo>
                  <a:cubicBezTo>
                    <a:pt x="411" y="108"/>
                    <a:pt x="420" y="110"/>
                    <a:pt x="429" y="113"/>
                  </a:cubicBezTo>
                  <a:cubicBezTo>
                    <a:pt x="429" y="22"/>
                    <a:pt x="429" y="22"/>
                    <a:pt x="429" y="22"/>
                  </a:cubicBezTo>
                  <a:cubicBezTo>
                    <a:pt x="415" y="9"/>
                    <a:pt x="397" y="0"/>
                    <a:pt x="3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cs typeface="+mn-ea"/>
                <a:sym typeface="+mn-lt"/>
              </a:endParaRPr>
            </a:p>
          </p:txBody>
        </p:sp>
      </p:grpSp>
      <p:sp>
        <p:nvSpPr>
          <p:cNvPr id="3" name="Rectangular Callout 2"/>
          <p:cNvSpPr/>
          <p:nvPr/>
        </p:nvSpPr>
        <p:spPr>
          <a:xfrm>
            <a:off x="2428368" y="1412080"/>
            <a:ext cx="843280" cy="584361"/>
          </a:xfrm>
          <a:prstGeom prst="wedgeRectCallout">
            <a:avLst>
              <a:gd name="adj1" fmla="val -19924"/>
              <a:gd name="adj2" fmla="val 867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cs typeface="+mn-ea"/>
              <a:sym typeface="+mn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487885" y="1504818"/>
            <a:ext cx="654346" cy="40011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cs typeface="+mn-ea"/>
                <a:sym typeface="+mn-lt"/>
              </a:rPr>
              <a:t>$3M</a:t>
            </a:r>
            <a:endParaRPr lang="id-ID" sz="1465" b="1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76" name="Rectangular Callout 75"/>
          <p:cNvSpPr/>
          <p:nvPr/>
        </p:nvSpPr>
        <p:spPr>
          <a:xfrm>
            <a:off x="4475608" y="1860581"/>
            <a:ext cx="843280" cy="584361"/>
          </a:xfrm>
          <a:prstGeom prst="wedgeRectCallout">
            <a:avLst>
              <a:gd name="adj1" fmla="val -19924"/>
              <a:gd name="adj2" fmla="val 86778"/>
            </a:avLst>
          </a:prstGeom>
          <a:solidFill>
            <a:srgbClr val="663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cs typeface="+mn-ea"/>
              <a:sym typeface="+mn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41576" y="1953319"/>
            <a:ext cx="843501" cy="40011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000" b="1">
                <a:solidFill>
                  <a:schemeClr val="bg2"/>
                </a:solidFill>
                <a:cs typeface="+mn-ea"/>
                <a:sym typeface="+mn-lt"/>
              </a:rPr>
              <a:t>$2,1M</a:t>
            </a:r>
            <a:endParaRPr lang="id-ID" sz="1465" b="1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78" name="Rectangular Callout 77"/>
          <p:cNvSpPr/>
          <p:nvPr/>
        </p:nvSpPr>
        <p:spPr>
          <a:xfrm>
            <a:off x="6496907" y="1419994"/>
            <a:ext cx="843280" cy="584361"/>
          </a:xfrm>
          <a:prstGeom prst="wedgeRectCallout">
            <a:avLst>
              <a:gd name="adj1" fmla="val -19924"/>
              <a:gd name="adj2" fmla="val 86778"/>
            </a:avLst>
          </a:prstGeom>
          <a:solidFill>
            <a:srgbClr val="663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cs typeface="+mn-ea"/>
              <a:sym typeface="+mn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556423" y="1512732"/>
            <a:ext cx="654346" cy="40011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cs typeface="+mn-ea"/>
                <a:sym typeface="+mn-lt"/>
              </a:rPr>
              <a:t>$3M</a:t>
            </a:r>
            <a:endParaRPr lang="id-ID" sz="1465" b="1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80" name="Rectangular Callout 79"/>
          <p:cNvSpPr/>
          <p:nvPr/>
        </p:nvSpPr>
        <p:spPr>
          <a:xfrm>
            <a:off x="8672399" y="1033914"/>
            <a:ext cx="843280" cy="584361"/>
          </a:xfrm>
          <a:prstGeom prst="wedgeRectCallout">
            <a:avLst>
              <a:gd name="adj1" fmla="val -19924"/>
              <a:gd name="adj2" fmla="val 86778"/>
            </a:avLst>
          </a:prstGeom>
          <a:solidFill>
            <a:srgbClr val="663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cs typeface="+mn-ea"/>
              <a:sym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731916" y="1126652"/>
            <a:ext cx="654346" cy="40011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cs typeface="+mn-ea"/>
                <a:sym typeface="+mn-lt"/>
              </a:rPr>
              <a:t>$4M</a:t>
            </a:r>
            <a:endParaRPr lang="id-ID" sz="1465" b="1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82" name="Rectangular Callout 81"/>
          <p:cNvSpPr/>
          <p:nvPr/>
        </p:nvSpPr>
        <p:spPr>
          <a:xfrm>
            <a:off x="10745881" y="2273434"/>
            <a:ext cx="843280" cy="584361"/>
          </a:xfrm>
          <a:prstGeom prst="wedgeRectCallout">
            <a:avLst>
              <a:gd name="adj1" fmla="val -19924"/>
              <a:gd name="adj2" fmla="val 86778"/>
            </a:avLst>
          </a:prstGeom>
          <a:solidFill>
            <a:srgbClr val="663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cs typeface="+mn-ea"/>
              <a:sym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64631" y="2366172"/>
            <a:ext cx="654346" cy="40011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cs typeface="+mn-ea"/>
                <a:sym typeface="+mn-lt"/>
              </a:rPr>
              <a:t>$1M</a:t>
            </a:r>
            <a:endParaRPr lang="id-ID" sz="1465" b="1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153648" y="5023480"/>
            <a:ext cx="1934629" cy="911955"/>
            <a:chOff x="468937" y="2419540"/>
            <a:chExt cx="1934629" cy="911955"/>
          </a:xfrm>
        </p:grpSpPr>
        <p:sp>
          <p:nvSpPr>
            <p:cNvPr id="60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3611098" y="5023480"/>
            <a:ext cx="1934629" cy="911955"/>
            <a:chOff x="468937" y="2419540"/>
            <a:chExt cx="1934629" cy="911955"/>
          </a:xfrm>
        </p:grpSpPr>
        <p:sp>
          <p:nvSpPr>
            <p:cNvPr id="86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  <p:bldP spid="51" grpId="0"/>
      <p:bldP spid="53" grpId="0"/>
      <p:bldP spid="55" grpId="0"/>
      <p:bldP spid="57" grpId="0"/>
      <p:bldP spid="59" grpId="0"/>
      <p:bldP spid="3" grpId="0" bldLvl="0" animBg="1"/>
      <p:bldP spid="75" grpId="0"/>
      <p:bldP spid="76" grpId="0" bldLvl="0" animBg="1"/>
      <p:bldP spid="77" grpId="0"/>
      <p:bldP spid="78" grpId="0" bldLvl="0" animBg="1"/>
      <p:bldP spid="79" grpId="0"/>
      <p:bldP spid="80" grpId="0" bldLvl="0" animBg="1"/>
      <p:bldP spid="81" grpId="0"/>
      <p:bldP spid="82" grpId="0" bldLvl="0" animBg="1"/>
      <p:bldP spid="8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2353"/>
          <p:cNvSpPr/>
          <p:nvPr/>
        </p:nvSpPr>
        <p:spPr>
          <a:xfrm>
            <a:off x="1368872" y="1905263"/>
            <a:ext cx="3848789" cy="3848805"/>
          </a:xfrm>
          <a:prstGeom prst="ellipse">
            <a:avLst/>
          </a:prstGeom>
          <a:noFill/>
          <a:ln w="63500" cap="flat">
            <a:solidFill>
              <a:schemeClr val="tx1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>
              <a:cs typeface="+mn-ea"/>
              <a:sym typeface="+mn-lt"/>
            </a:endParaRPr>
          </a:p>
        </p:txBody>
      </p:sp>
      <p:sp>
        <p:nvSpPr>
          <p:cNvPr id="6" name="Shape 22354"/>
          <p:cNvSpPr/>
          <p:nvPr/>
        </p:nvSpPr>
        <p:spPr>
          <a:xfrm>
            <a:off x="2508283" y="2925305"/>
            <a:ext cx="1566517" cy="18186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6200"/>
                </a:move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lnTo>
                  <a:pt x="10800" y="0"/>
                </a:lnTo>
                <a:lnTo>
                  <a:pt x="21600" y="5400"/>
                </a:lnTo>
                <a:cubicBezTo>
                  <a:pt x="21600" y="5400"/>
                  <a:pt x="21600" y="16200"/>
                  <a:pt x="21600" y="1620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lvl1pPr marL="63500" marR="63500"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endParaRPr sz="2665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Shape 22355"/>
          <p:cNvSpPr/>
          <p:nvPr/>
        </p:nvSpPr>
        <p:spPr>
          <a:xfrm>
            <a:off x="1711243" y="4524390"/>
            <a:ext cx="1414515" cy="1633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ubicBezTo>
                  <a:pt x="0" y="5400"/>
                  <a:pt x="10800" y="0"/>
                  <a:pt x="10800" y="0"/>
                </a:cubicBezTo>
                <a:close/>
              </a:path>
            </a:pathLst>
          </a:custGeom>
          <a:solidFill>
            <a:srgbClr val="66382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63500" marR="63500" defTabSz="583565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135">
              <a:cs typeface="+mn-ea"/>
              <a:sym typeface="+mn-lt"/>
            </a:endParaRPr>
          </a:p>
        </p:txBody>
      </p:sp>
      <p:sp>
        <p:nvSpPr>
          <p:cNvPr id="29" name="Shape 22360"/>
          <p:cNvSpPr/>
          <p:nvPr/>
        </p:nvSpPr>
        <p:spPr>
          <a:xfrm>
            <a:off x="3457334" y="4524389"/>
            <a:ext cx="1414516" cy="16333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0"/>
                </a:ln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cubicBezTo>
                  <a:pt x="0" y="16200"/>
                  <a:pt x="0" y="5400"/>
                  <a:pt x="0" y="5400"/>
                </a:cubicBezTo>
                <a:close/>
              </a:path>
            </a:pathLst>
          </a:custGeom>
          <a:solidFill>
            <a:srgbClr val="663825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endParaRPr sz="2400">
              <a:cs typeface="+mn-ea"/>
              <a:sym typeface="+mn-lt"/>
            </a:endParaRPr>
          </a:p>
        </p:txBody>
      </p:sp>
      <p:sp>
        <p:nvSpPr>
          <p:cNvPr id="25" name="Shape 22365"/>
          <p:cNvSpPr/>
          <p:nvPr/>
        </p:nvSpPr>
        <p:spPr>
          <a:xfrm>
            <a:off x="1711243" y="1511538"/>
            <a:ext cx="1414515" cy="1633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6200"/>
                </a:move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lnTo>
                  <a:pt x="10800" y="0"/>
                </a:lnTo>
                <a:lnTo>
                  <a:pt x="21600" y="5400"/>
                </a:lnTo>
                <a:cubicBezTo>
                  <a:pt x="21600" y="5400"/>
                  <a:pt x="21600" y="16200"/>
                  <a:pt x="21600" y="1620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63500" marR="63500" defTabSz="583565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135">
              <a:cs typeface="+mn-ea"/>
              <a:sym typeface="+mn-lt"/>
            </a:endParaRPr>
          </a:p>
        </p:txBody>
      </p:sp>
      <p:sp>
        <p:nvSpPr>
          <p:cNvPr id="21" name="Shape 22370"/>
          <p:cNvSpPr/>
          <p:nvPr/>
        </p:nvSpPr>
        <p:spPr>
          <a:xfrm>
            <a:off x="3457326" y="1511539"/>
            <a:ext cx="1414532" cy="1633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0" y="16200"/>
                </a:lnTo>
                <a:lnTo>
                  <a:pt x="0" y="5400"/>
                </a:lnTo>
                <a:lnTo>
                  <a:pt x="10800" y="0"/>
                </a:lnTo>
                <a:lnTo>
                  <a:pt x="21600" y="5400"/>
                </a:lnTo>
                <a:lnTo>
                  <a:pt x="21599" y="16200"/>
                </a:lnTo>
                <a:cubicBezTo>
                  <a:pt x="21599" y="16200"/>
                  <a:pt x="10800" y="21600"/>
                  <a:pt x="10800" y="21600"/>
                </a:cubicBezTo>
                <a:close/>
              </a:path>
            </a:pathLst>
          </a:custGeom>
          <a:solidFill>
            <a:srgbClr val="663825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endParaRPr sz="2400">
              <a:cs typeface="+mn-ea"/>
              <a:sym typeface="+mn-lt"/>
            </a:endParaRPr>
          </a:p>
        </p:txBody>
      </p:sp>
      <p:sp>
        <p:nvSpPr>
          <p:cNvPr id="17" name="Shape 22375"/>
          <p:cNvSpPr/>
          <p:nvPr/>
        </p:nvSpPr>
        <p:spPr>
          <a:xfrm>
            <a:off x="838201" y="3020125"/>
            <a:ext cx="1414515" cy="1633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5400"/>
                </a:move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lnTo>
                  <a:pt x="10800" y="0"/>
                </a:lnTo>
                <a:cubicBezTo>
                  <a:pt x="10800" y="0"/>
                  <a:pt x="21600" y="5400"/>
                  <a:pt x="21600" y="5400"/>
                </a:cubicBezTo>
                <a:close/>
              </a:path>
            </a:pathLst>
          </a:custGeom>
          <a:solidFill>
            <a:srgbClr val="66382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63500" marR="63500" defTabSz="583565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135">
              <a:cs typeface="+mn-ea"/>
              <a:sym typeface="+mn-lt"/>
            </a:endParaRPr>
          </a:p>
        </p:txBody>
      </p:sp>
      <p:sp>
        <p:nvSpPr>
          <p:cNvPr id="13" name="Shape 22380"/>
          <p:cNvSpPr/>
          <p:nvPr/>
        </p:nvSpPr>
        <p:spPr>
          <a:xfrm>
            <a:off x="4345422" y="3020129"/>
            <a:ext cx="1414516" cy="1633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00"/>
                </a:moveTo>
                <a:lnTo>
                  <a:pt x="0" y="5400"/>
                </a:lnTo>
                <a:lnTo>
                  <a:pt x="10800" y="0"/>
                </a:ln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cubicBezTo>
                  <a:pt x="10800" y="21600"/>
                  <a:pt x="0" y="16200"/>
                  <a:pt x="0" y="16200"/>
                </a:cubicBezTo>
                <a:close/>
              </a:path>
            </a:pathLst>
          </a:custGeom>
          <a:solidFill>
            <a:srgbClr val="663825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endParaRPr sz="2400">
              <a:cs typeface="+mn-ea"/>
              <a:sym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2756" y="3902711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2"/>
                </a:solidFill>
                <a:cs typeface="+mn-ea"/>
                <a:sym typeface="+mn-lt"/>
              </a:rPr>
              <a:t>输入标题</a:t>
            </a:r>
            <a:endParaRPr lang="id-ID" sz="1600" b="1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83655" y="3887323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2"/>
                </a:solidFill>
                <a:cs typeface="+mn-ea"/>
                <a:sym typeface="+mn-lt"/>
              </a:rPr>
              <a:t>输入标题</a:t>
            </a:r>
            <a:endParaRPr lang="id-ID" sz="2400" b="1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49979" y="3902711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2"/>
                </a:solidFill>
                <a:cs typeface="+mn-ea"/>
                <a:sym typeface="+mn-lt"/>
              </a:rPr>
              <a:t>输入标题</a:t>
            </a:r>
            <a:endParaRPr lang="id-ID" sz="1600" b="1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15799" y="5492666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2"/>
                </a:solidFill>
                <a:cs typeface="+mn-ea"/>
                <a:sym typeface="+mn-lt"/>
              </a:rPr>
              <a:t>输入标题</a:t>
            </a:r>
            <a:endParaRPr lang="id-ID" sz="1600" b="1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61891" y="5492666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2"/>
                </a:solidFill>
                <a:cs typeface="+mn-ea"/>
                <a:sym typeface="+mn-lt"/>
              </a:rPr>
              <a:t>输入标题</a:t>
            </a:r>
            <a:endParaRPr lang="id-ID" sz="1600" b="1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15799" y="2472902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2"/>
                </a:solidFill>
                <a:cs typeface="+mn-ea"/>
                <a:sym typeface="+mn-lt"/>
              </a:rPr>
              <a:t>输入标题</a:t>
            </a:r>
            <a:endParaRPr lang="id-ID" sz="1600" b="1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61891" y="2472902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2"/>
                </a:solidFill>
                <a:cs typeface="+mn-ea"/>
                <a:sym typeface="+mn-lt"/>
              </a:rPr>
              <a:t>输入标题</a:t>
            </a:r>
            <a:endParaRPr lang="id-ID" sz="1600" b="1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6326096" y="1605280"/>
          <a:ext cx="5027704" cy="2170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Freeform 151"/>
          <p:cNvSpPr>
            <a:spLocks noEditPoints="1"/>
          </p:cNvSpPr>
          <p:nvPr/>
        </p:nvSpPr>
        <p:spPr bwMode="auto">
          <a:xfrm>
            <a:off x="3948267" y="1972166"/>
            <a:ext cx="432648" cy="408877"/>
          </a:xfrm>
          <a:custGeom>
            <a:avLst/>
            <a:gdLst>
              <a:gd name="T0" fmla="*/ 11 w 77"/>
              <a:gd name="T1" fmla="*/ 51 h 70"/>
              <a:gd name="T2" fmla="*/ 11 w 77"/>
              <a:gd name="T3" fmla="*/ 45 h 70"/>
              <a:gd name="T4" fmla="*/ 11 w 77"/>
              <a:gd name="T5" fmla="*/ 33 h 70"/>
              <a:gd name="T6" fmla="*/ 12 w 77"/>
              <a:gd name="T7" fmla="*/ 10 h 70"/>
              <a:gd name="T8" fmla="*/ 10 w 77"/>
              <a:gd name="T9" fmla="*/ 10 h 70"/>
              <a:gd name="T10" fmla="*/ 11 w 77"/>
              <a:gd name="T11" fmla="*/ 33 h 70"/>
              <a:gd name="T12" fmla="*/ 28 w 77"/>
              <a:gd name="T13" fmla="*/ 48 h 70"/>
              <a:gd name="T14" fmla="*/ 34 w 77"/>
              <a:gd name="T15" fmla="*/ 48 h 70"/>
              <a:gd name="T16" fmla="*/ 31 w 77"/>
              <a:gd name="T17" fmla="*/ 33 h 70"/>
              <a:gd name="T18" fmla="*/ 32 w 77"/>
              <a:gd name="T19" fmla="*/ 10 h 70"/>
              <a:gd name="T20" fmla="*/ 30 w 77"/>
              <a:gd name="T21" fmla="*/ 10 h 70"/>
              <a:gd name="T22" fmla="*/ 31 w 77"/>
              <a:gd name="T23" fmla="*/ 33 h 70"/>
              <a:gd name="T24" fmla="*/ 57 w 77"/>
              <a:gd name="T25" fmla="*/ 70 h 70"/>
              <a:gd name="T26" fmla="*/ 56 w 77"/>
              <a:gd name="T27" fmla="*/ 70 h 70"/>
              <a:gd name="T28" fmla="*/ 43 w 77"/>
              <a:gd name="T29" fmla="*/ 18 h 70"/>
              <a:gd name="T30" fmla="*/ 41 w 77"/>
              <a:gd name="T31" fmla="*/ 68 h 70"/>
              <a:gd name="T32" fmla="*/ 21 w 77"/>
              <a:gd name="T33" fmla="*/ 68 h 70"/>
              <a:gd name="T34" fmla="*/ 1 w 77"/>
              <a:gd name="T35" fmla="*/ 68 h 70"/>
              <a:gd name="T36" fmla="*/ 0 w 77"/>
              <a:gd name="T37" fmla="*/ 3 h 70"/>
              <a:gd name="T38" fmla="*/ 21 w 77"/>
              <a:gd name="T39" fmla="*/ 1 h 70"/>
              <a:gd name="T40" fmla="*/ 21 w 77"/>
              <a:gd name="T41" fmla="*/ 1 h 70"/>
              <a:gd name="T42" fmla="*/ 43 w 77"/>
              <a:gd name="T43" fmla="*/ 3 h 70"/>
              <a:gd name="T44" fmla="*/ 60 w 77"/>
              <a:gd name="T45" fmla="*/ 0 h 70"/>
              <a:gd name="T46" fmla="*/ 62 w 77"/>
              <a:gd name="T47" fmla="*/ 1 h 70"/>
              <a:gd name="T48" fmla="*/ 76 w 77"/>
              <a:gd name="T49" fmla="*/ 65 h 70"/>
              <a:gd name="T50" fmla="*/ 19 w 77"/>
              <a:gd name="T51" fmla="*/ 56 h 70"/>
              <a:gd name="T52" fmla="*/ 3 w 77"/>
              <a:gd name="T53" fmla="*/ 41 h 70"/>
              <a:gd name="T54" fmla="*/ 23 w 77"/>
              <a:gd name="T55" fmla="*/ 56 h 70"/>
              <a:gd name="T56" fmla="*/ 40 w 77"/>
              <a:gd name="T57" fmla="*/ 41 h 70"/>
              <a:gd name="T58" fmla="*/ 23 w 77"/>
              <a:gd name="T59" fmla="*/ 56 h 70"/>
              <a:gd name="T60" fmla="*/ 23 w 77"/>
              <a:gd name="T61" fmla="*/ 39 h 70"/>
              <a:gd name="T62" fmla="*/ 40 w 77"/>
              <a:gd name="T63" fmla="*/ 4 h 70"/>
              <a:gd name="T64" fmla="*/ 3 w 77"/>
              <a:gd name="T65" fmla="*/ 4 h 70"/>
              <a:gd name="T66" fmla="*/ 19 w 77"/>
              <a:gd name="T67" fmla="*/ 39 h 70"/>
              <a:gd name="T68" fmla="*/ 3 w 77"/>
              <a:gd name="T69" fmla="*/ 4 h 70"/>
              <a:gd name="T70" fmla="*/ 19 w 77"/>
              <a:gd name="T71" fmla="*/ 58 h 70"/>
              <a:gd name="T72" fmla="*/ 3 w 77"/>
              <a:gd name="T73" fmla="*/ 65 h 70"/>
              <a:gd name="T74" fmla="*/ 40 w 77"/>
              <a:gd name="T75" fmla="*/ 65 h 70"/>
              <a:gd name="T76" fmla="*/ 23 w 77"/>
              <a:gd name="T77" fmla="*/ 58 h 70"/>
              <a:gd name="T78" fmla="*/ 40 w 77"/>
              <a:gd name="T79" fmla="*/ 65 h 70"/>
              <a:gd name="T80" fmla="*/ 71 w 77"/>
              <a:gd name="T81" fmla="*/ 53 h 70"/>
              <a:gd name="T82" fmla="*/ 52 w 77"/>
              <a:gd name="T83" fmla="*/ 43 h 70"/>
              <a:gd name="T84" fmla="*/ 43 w 77"/>
              <a:gd name="T85" fmla="*/ 7 h 70"/>
              <a:gd name="T86" fmla="*/ 67 w 77"/>
              <a:gd name="T87" fmla="*/ 37 h 70"/>
              <a:gd name="T88" fmla="*/ 43 w 77"/>
              <a:gd name="T89" fmla="*/ 7 h 70"/>
              <a:gd name="T90" fmla="*/ 72 w 77"/>
              <a:gd name="T91" fmla="*/ 55 h 70"/>
              <a:gd name="T92" fmla="*/ 57 w 77"/>
              <a:gd name="T93" fmla="*/ 67 h 70"/>
              <a:gd name="T94" fmla="*/ 64 w 77"/>
              <a:gd name="T95" fmla="*/ 47 h 70"/>
              <a:gd name="T96" fmla="*/ 61 w 77"/>
              <a:gd name="T97" fmla="*/ 45 h 70"/>
              <a:gd name="T98" fmla="*/ 58 w 77"/>
              <a:gd name="T99" fmla="*/ 48 h 70"/>
              <a:gd name="T100" fmla="*/ 62 w 77"/>
              <a:gd name="T101" fmla="*/ 51 h 70"/>
              <a:gd name="T102" fmla="*/ 64 w 77"/>
              <a:gd name="T103" fmla="*/ 47 h 70"/>
              <a:gd name="T104" fmla="*/ 58 w 77"/>
              <a:gd name="T105" fmla="*/ 33 h 70"/>
              <a:gd name="T106" fmla="*/ 59 w 77"/>
              <a:gd name="T107" fmla="*/ 32 h 70"/>
              <a:gd name="T108" fmla="*/ 52 w 77"/>
              <a:gd name="T109" fmla="*/ 10 h 70"/>
              <a:gd name="T110" fmla="*/ 57 w 77"/>
              <a:gd name="T111" fmla="*/ 3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7" h="70">
                <a:moveTo>
                  <a:pt x="14" y="48"/>
                </a:moveTo>
                <a:cubicBezTo>
                  <a:pt x="14" y="50"/>
                  <a:pt x="13" y="51"/>
                  <a:pt x="11" y="51"/>
                </a:cubicBezTo>
                <a:cubicBezTo>
                  <a:pt x="9" y="51"/>
                  <a:pt x="8" y="50"/>
                  <a:pt x="8" y="48"/>
                </a:cubicBezTo>
                <a:cubicBezTo>
                  <a:pt x="8" y="46"/>
                  <a:pt x="9" y="45"/>
                  <a:pt x="11" y="45"/>
                </a:cubicBezTo>
                <a:cubicBezTo>
                  <a:pt x="13" y="45"/>
                  <a:pt x="14" y="46"/>
                  <a:pt x="14" y="48"/>
                </a:cubicBezTo>
                <a:close/>
                <a:moveTo>
                  <a:pt x="11" y="33"/>
                </a:moveTo>
                <a:cubicBezTo>
                  <a:pt x="12" y="33"/>
                  <a:pt x="12" y="33"/>
                  <a:pt x="12" y="32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9"/>
                  <a:pt x="11" y="9"/>
                </a:cubicBezTo>
                <a:cubicBezTo>
                  <a:pt x="10" y="9"/>
                  <a:pt x="10" y="10"/>
                  <a:pt x="10" y="10"/>
                </a:cubicBezTo>
                <a:cubicBezTo>
                  <a:pt x="10" y="32"/>
                  <a:pt x="10" y="32"/>
                  <a:pt x="10" y="32"/>
                </a:cubicBezTo>
                <a:cubicBezTo>
                  <a:pt x="10" y="33"/>
                  <a:pt x="10" y="33"/>
                  <a:pt x="11" y="33"/>
                </a:cubicBezTo>
                <a:close/>
                <a:moveTo>
                  <a:pt x="31" y="45"/>
                </a:moveTo>
                <a:cubicBezTo>
                  <a:pt x="30" y="45"/>
                  <a:pt x="28" y="46"/>
                  <a:pt x="28" y="48"/>
                </a:cubicBezTo>
                <a:cubicBezTo>
                  <a:pt x="28" y="50"/>
                  <a:pt x="30" y="51"/>
                  <a:pt x="31" y="51"/>
                </a:cubicBezTo>
                <a:cubicBezTo>
                  <a:pt x="33" y="51"/>
                  <a:pt x="34" y="50"/>
                  <a:pt x="34" y="48"/>
                </a:cubicBezTo>
                <a:cubicBezTo>
                  <a:pt x="34" y="46"/>
                  <a:pt x="33" y="45"/>
                  <a:pt x="31" y="45"/>
                </a:cubicBezTo>
                <a:close/>
                <a:moveTo>
                  <a:pt x="31" y="33"/>
                </a:moveTo>
                <a:cubicBezTo>
                  <a:pt x="32" y="33"/>
                  <a:pt x="32" y="33"/>
                  <a:pt x="32" y="32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9"/>
                  <a:pt x="31" y="9"/>
                </a:cubicBezTo>
                <a:cubicBezTo>
                  <a:pt x="31" y="9"/>
                  <a:pt x="30" y="10"/>
                  <a:pt x="30" y="10"/>
                </a:cubicBezTo>
                <a:cubicBezTo>
                  <a:pt x="30" y="32"/>
                  <a:pt x="30" y="32"/>
                  <a:pt x="30" y="32"/>
                </a:cubicBezTo>
                <a:cubicBezTo>
                  <a:pt x="30" y="33"/>
                  <a:pt x="31" y="33"/>
                  <a:pt x="31" y="33"/>
                </a:cubicBezTo>
                <a:close/>
                <a:moveTo>
                  <a:pt x="76" y="65"/>
                </a:moveTo>
                <a:cubicBezTo>
                  <a:pt x="57" y="70"/>
                  <a:pt x="57" y="70"/>
                  <a:pt x="57" y="70"/>
                </a:cubicBezTo>
                <a:cubicBezTo>
                  <a:pt x="57" y="70"/>
                  <a:pt x="56" y="70"/>
                  <a:pt x="56" y="70"/>
                </a:cubicBezTo>
                <a:cubicBezTo>
                  <a:pt x="56" y="70"/>
                  <a:pt x="56" y="70"/>
                  <a:pt x="56" y="70"/>
                </a:cubicBezTo>
                <a:cubicBezTo>
                  <a:pt x="55" y="69"/>
                  <a:pt x="55" y="69"/>
                  <a:pt x="55" y="69"/>
                </a:cubicBezTo>
                <a:cubicBezTo>
                  <a:pt x="43" y="18"/>
                  <a:pt x="43" y="18"/>
                  <a:pt x="43" y="18"/>
                </a:cubicBezTo>
                <a:cubicBezTo>
                  <a:pt x="43" y="67"/>
                  <a:pt x="43" y="67"/>
                  <a:pt x="43" y="67"/>
                </a:cubicBezTo>
                <a:cubicBezTo>
                  <a:pt x="43" y="68"/>
                  <a:pt x="42" y="68"/>
                  <a:pt x="41" y="68"/>
                </a:cubicBezTo>
                <a:cubicBezTo>
                  <a:pt x="21" y="68"/>
                  <a:pt x="21" y="68"/>
                  <a:pt x="21" y="68"/>
                </a:cubicBezTo>
                <a:cubicBezTo>
                  <a:pt x="21" y="68"/>
                  <a:pt x="21" y="68"/>
                  <a:pt x="21" y="68"/>
                </a:cubicBezTo>
                <a:cubicBezTo>
                  <a:pt x="21" y="68"/>
                  <a:pt x="21" y="68"/>
                  <a:pt x="21" y="68"/>
                </a:cubicBezTo>
                <a:cubicBezTo>
                  <a:pt x="1" y="68"/>
                  <a:pt x="1" y="68"/>
                  <a:pt x="1" y="68"/>
                </a:cubicBezTo>
                <a:cubicBezTo>
                  <a:pt x="0" y="68"/>
                  <a:pt x="0" y="68"/>
                  <a:pt x="0" y="67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1"/>
                  <a:pt x="1" y="1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1"/>
                  <a:pt x="21" y="1"/>
                  <a:pt x="21" y="1"/>
                </a:cubicBezTo>
                <a:cubicBezTo>
                  <a:pt x="41" y="1"/>
                  <a:pt x="41" y="1"/>
                  <a:pt x="41" y="1"/>
                </a:cubicBezTo>
                <a:cubicBezTo>
                  <a:pt x="42" y="1"/>
                  <a:pt x="43" y="2"/>
                  <a:pt x="43" y="3"/>
                </a:cubicBezTo>
                <a:cubicBezTo>
                  <a:pt x="43" y="4"/>
                  <a:pt x="43" y="4"/>
                  <a:pt x="43" y="4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0"/>
                  <a:pt x="61" y="0"/>
                  <a:pt x="61" y="0"/>
                </a:cubicBezTo>
                <a:cubicBezTo>
                  <a:pt x="61" y="0"/>
                  <a:pt x="62" y="0"/>
                  <a:pt x="62" y="1"/>
                </a:cubicBezTo>
                <a:cubicBezTo>
                  <a:pt x="77" y="63"/>
                  <a:pt x="77" y="63"/>
                  <a:pt x="77" y="63"/>
                </a:cubicBezTo>
                <a:cubicBezTo>
                  <a:pt x="77" y="64"/>
                  <a:pt x="77" y="65"/>
                  <a:pt x="76" y="65"/>
                </a:cubicBezTo>
                <a:close/>
                <a:moveTo>
                  <a:pt x="3" y="56"/>
                </a:moveTo>
                <a:cubicBezTo>
                  <a:pt x="19" y="56"/>
                  <a:pt x="19" y="56"/>
                  <a:pt x="19" y="56"/>
                </a:cubicBezTo>
                <a:cubicBezTo>
                  <a:pt x="19" y="41"/>
                  <a:pt x="19" y="41"/>
                  <a:pt x="19" y="41"/>
                </a:cubicBezTo>
                <a:cubicBezTo>
                  <a:pt x="3" y="41"/>
                  <a:pt x="3" y="41"/>
                  <a:pt x="3" y="41"/>
                </a:cubicBezTo>
                <a:lnTo>
                  <a:pt x="3" y="56"/>
                </a:lnTo>
                <a:close/>
                <a:moveTo>
                  <a:pt x="23" y="56"/>
                </a:moveTo>
                <a:cubicBezTo>
                  <a:pt x="40" y="56"/>
                  <a:pt x="40" y="56"/>
                  <a:pt x="40" y="56"/>
                </a:cubicBezTo>
                <a:cubicBezTo>
                  <a:pt x="40" y="41"/>
                  <a:pt x="40" y="41"/>
                  <a:pt x="40" y="41"/>
                </a:cubicBezTo>
                <a:cubicBezTo>
                  <a:pt x="23" y="41"/>
                  <a:pt x="23" y="41"/>
                  <a:pt x="23" y="41"/>
                </a:cubicBezTo>
                <a:lnTo>
                  <a:pt x="23" y="56"/>
                </a:lnTo>
                <a:close/>
                <a:moveTo>
                  <a:pt x="23" y="4"/>
                </a:moveTo>
                <a:cubicBezTo>
                  <a:pt x="23" y="39"/>
                  <a:pt x="23" y="39"/>
                  <a:pt x="23" y="39"/>
                </a:cubicBezTo>
                <a:cubicBezTo>
                  <a:pt x="40" y="39"/>
                  <a:pt x="40" y="39"/>
                  <a:pt x="40" y="39"/>
                </a:cubicBezTo>
                <a:cubicBezTo>
                  <a:pt x="40" y="4"/>
                  <a:pt x="40" y="4"/>
                  <a:pt x="40" y="4"/>
                </a:cubicBezTo>
                <a:lnTo>
                  <a:pt x="23" y="4"/>
                </a:lnTo>
                <a:close/>
                <a:moveTo>
                  <a:pt x="3" y="4"/>
                </a:moveTo>
                <a:cubicBezTo>
                  <a:pt x="3" y="39"/>
                  <a:pt x="3" y="39"/>
                  <a:pt x="3" y="39"/>
                </a:cubicBezTo>
                <a:cubicBezTo>
                  <a:pt x="19" y="39"/>
                  <a:pt x="19" y="39"/>
                  <a:pt x="19" y="39"/>
                </a:cubicBezTo>
                <a:cubicBezTo>
                  <a:pt x="19" y="4"/>
                  <a:pt x="19" y="4"/>
                  <a:pt x="19" y="4"/>
                </a:cubicBezTo>
                <a:lnTo>
                  <a:pt x="3" y="4"/>
                </a:lnTo>
                <a:close/>
                <a:moveTo>
                  <a:pt x="19" y="65"/>
                </a:moveTo>
                <a:cubicBezTo>
                  <a:pt x="19" y="58"/>
                  <a:pt x="19" y="58"/>
                  <a:pt x="19" y="58"/>
                </a:cubicBezTo>
                <a:cubicBezTo>
                  <a:pt x="3" y="58"/>
                  <a:pt x="3" y="58"/>
                  <a:pt x="3" y="58"/>
                </a:cubicBezTo>
                <a:cubicBezTo>
                  <a:pt x="3" y="65"/>
                  <a:pt x="3" y="65"/>
                  <a:pt x="3" y="65"/>
                </a:cubicBezTo>
                <a:lnTo>
                  <a:pt x="19" y="65"/>
                </a:lnTo>
                <a:close/>
                <a:moveTo>
                  <a:pt x="40" y="65"/>
                </a:moveTo>
                <a:cubicBezTo>
                  <a:pt x="40" y="58"/>
                  <a:pt x="40" y="58"/>
                  <a:pt x="40" y="58"/>
                </a:cubicBezTo>
                <a:cubicBezTo>
                  <a:pt x="23" y="58"/>
                  <a:pt x="23" y="58"/>
                  <a:pt x="23" y="58"/>
                </a:cubicBezTo>
                <a:cubicBezTo>
                  <a:pt x="23" y="65"/>
                  <a:pt x="23" y="65"/>
                  <a:pt x="23" y="65"/>
                </a:cubicBezTo>
                <a:lnTo>
                  <a:pt x="40" y="65"/>
                </a:lnTo>
                <a:close/>
                <a:moveTo>
                  <a:pt x="55" y="57"/>
                </a:moveTo>
                <a:cubicBezTo>
                  <a:pt x="71" y="53"/>
                  <a:pt x="71" y="53"/>
                  <a:pt x="71" y="53"/>
                </a:cubicBezTo>
                <a:cubicBezTo>
                  <a:pt x="68" y="39"/>
                  <a:pt x="68" y="39"/>
                  <a:pt x="68" y="39"/>
                </a:cubicBezTo>
                <a:cubicBezTo>
                  <a:pt x="52" y="43"/>
                  <a:pt x="52" y="43"/>
                  <a:pt x="52" y="43"/>
                </a:cubicBezTo>
                <a:lnTo>
                  <a:pt x="55" y="57"/>
                </a:lnTo>
                <a:close/>
                <a:moveTo>
                  <a:pt x="43" y="7"/>
                </a:moveTo>
                <a:cubicBezTo>
                  <a:pt x="51" y="41"/>
                  <a:pt x="51" y="41"/>
                  <a:pt x="51" y="41"/>
                </a:cubicBezTo>
                <a:cubicBezTo>
                  <a:pt x="67" y="37"/>
                  <a:pt x="67" y="37"/>
                  <a:pt x="67" y="37"/>
                </a:cubicBezTo>
                <a:cubicBezTo>
                  <a:pt x="59" y="3"/>
                  <a:pt x="59" y="3"/>
                  <a:pt x="59" y="3"/>
                </a:cubicBezTo>
                <a:lnTo>
                  <a:pt x="43" y="7"/>
                </a:lnTo>
                <a:close/>
                <a:moveTo>
                  <a:pt x="74" y="63"/>
                </a:moveTo>
                <a:cubicBezTo>
                  <a:pt x="72" y="55"/>
                  <a:pt x="72" y="55"/>
                  <a:pt x="72" y="55"/>
                </a:cubicBezTo>
                <a:cubicBezTo>
                  <a:pt x="56" y="59"/>
                  <a:pt x="56" y="59"/>
                  <a:pt x="56" y="59"/>
                </a:cubicBezTo>
                <a:cubicBezTo>
                  <a:pt x="57" y="67"/>
                  <a:pt x="57" y="67"/>
                  <a:pt x="57" y="67"/>
                </a:cubicBezTo>
                <a:lnTo>
                  <a:pt x="74" y="63"/>
                </a:lnTo>
                <a:close/>
                <a:moveTo>
                  <a:pt x="64" y="47"/>
                </a:moveTo>
                <a:cubicBezTo>
                  <a:pt x="64" y="46"/>
                  <a:pt x="63" y="45"/>
                  <a:pt x="61" y="45"/>
                </a:cubicBezTo>
                <a:cubicBezTo>
                  <a:pt x="61" y="45"/>
                  <a:pt x="61" y="45"/>
                  <a:pt x="61" y="45"/>
                </a:cubicBezTo>
                <a:cubicBezTo>
                  <a:pt x="60" y="45"/>
                  <a:pt x="59" y="45"/>
                  <a:pt x="59" y="46"/>
                </a:cubicBezTo>
                <a:cubicBezTo>
                  <a:pt x="58" y="47"/>
                  <a:pt x="58" y="48"/>
                  <a:pt x="58" y="48"/>
                </a:cubicBezTo>
                <a:cubicBezTo>
                  <a:pt x="59" y="50"/>
                  <a:pt x="60" y="51"/>
                  <a:pt x="61" y="51"/>
                </a:cubicBezTo>
                <a:cubicBezTo>
                  <a:pt x="62" y="51"/>
                  <a:pt x="62" y="51"/>
                  <a:pt x="62" y="51"/>
                </a:cubicBezTo>
                <a:cubicBezTo>
                  <a:pt x="63" y="50"/>
                  <a:pt x="64" y="50"/>
                  <a:pt x="64" y="49"/>
                </a:cubicBezTo>
                <a:cubicBezTo>
                  <a:pt x="64" y="48"/>
                  <a:pt x="65" y="48"/>
                  <a:pt x="64" y="47"/>
                </a:cubicBezTo>
                <a:close/>
                <a:moveTo>
                  <a:pt x="57" y="32"/>
                </a:moveTo>
                <a:cubicBezTo>
                  <a:pt x="57" y="33"/>
                  <a:pt x="57" y="33"/>
                  <a:pt x="58" y="33"/>
                </a:cubicBezTo>
                <a:cubicBezTo>
                  <a:pt x="58" y="33"/>
                  <a:pt x="58" y="33"/>
                  <a:pt x="58" y="33"/>
                </a:cubicBezTo>
                <a:cubicBezTo>
                  <a:pt x="58" y="33"/>
                  <a:pt x="59" y="32"/>
                  <a:pt x="59" y="32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10"/>
                  <a:pt x="53" y="10"/>
                  <a:pt x="52" y="10"/>
                </a:cubicBezTo>
                <a:cubicBezTo>
                  <a:pt x="52" y="10"/>
                  <a:pt x="51" y="11"/>
                  <a:pt x="51" y="11"/>
                </a:cubicBezTo>
                <a:lnTo>
                  <a:pt x="57" y="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1" rIns="68580" bIns="34291" numCol="1" anchor="t" anchorCtr="0" compatLnSpc="1"/>
          <a:lstStyle/>
          <a:p>
            <a:endParaRPr lang="en-US" sz="1065">
              <a:cs typeface="+mn-ea"/>
              <a:sym typeface="+mn-lt"/>
            </a:endParaRPr>
          </a:p>
        </p:txBody>
      </p:sp>
      <p:sp>
        <p:nvSpPr>
          <p:cNvPr id="24" name="Freeform 152"/>
          <p:cNvSpPr>
            <a:spLocks noEditPoints="1"/>
          </p:cNvSpPr>
          <p:nvPr/>
        </p:nvSpPr>
        <p:spPr bwMode="auto">
          <a:xfrm>
            <a:off x="4844675" y="3477456"/>
            <a:ext cx="416008" cy="320921"/>
          </a:xfrm>
          <a:custGeom>
            <a:avLst/>
            <a:gdLst>
              <a:gd name="T0" fmla="*/ 73 w 74"/>
              <a:gd name="T1" fmla="*/ 8 h 55"/>
              <a:gd name="T2" fmla="*/ 71 w 74"/>
              <a:gd name="T3" fmla="*/ 8 h 55"/>
              <a:gd name="T4" fmla="*/ 71 w 74"/>
              <a:gd name="T5" fmla="*/ 5 h 55"/>
              <a:gd name="T6" fmla="*/ 70 w 74"/>
              <a:gd name="T7" fmla="*/ 5 h 55"/>
              <a:gd name="T8" fmla="*/ 55 w 74"/>
              <a:gd name="T9" fmla="*/ 0 h 55"/>
              <a:gd name="T10" fmla="*/ 37 w 74"/>
              <a:gd name="T11" fmla="*/ 6 h 55"/>
              <a:gd name="T12" fmla="*/ 20 w 74"/>
              <a:gd name="T13" fmla="*/ 0 h 55"/>
              <a:gd name="T14" fmla="*/ 5 w 74"/>
              <a:gd name="T15" fmla="*/ 5 h 55"/>
              <a:gd name="T16" fmla="*/ 4 w 74"/>
              <a:gd name="T17" fmla="*/ 5 h 55"/>
              <a:gd name="T18" fmla="*/ 4 w 74"/>
              <a:gd name="T19" fmla="*/ 8 h 55"/>
              <a:gd name="T20" fmla="*/ 2 w 74"/>
              <a:gd name="T21" fmla="*/ 8 h 55"/>
              <a:gd name="T22" fmla="*/ 0 w 74"/>
              <a:gd name="T23" fmla="*/ 10 h 55"/>
              <a:gd name="T24" fmla="*/ 0 w 74"/>
              <a:gd name="T25" fmla="*/ 51 h 55"/>
              <a:gd name="T26" fmla="*/ 2 w 74"/>
              <a:gd name="T27" fmla="*/ 53 h 55"/>
              <a:gd name="T28" fmla="*/ 34 w 74"/>
              <a:gd name="T29" fmla="*/ 53 h 55"/>
              <a:gd name="T30" fmla="*/ 37 w 74"/>
              <a:gd name="T31" fmla="*/ 55 h 55"/>
              <a:gd name="T32" fmla="*/ 41 w 74"/>
              <a:gd name="T33" fmla="*/ 53 h 55"/>
              <a:gd name="T34" fmla="*/ 73 w 74"/>
              <a:gd name="T35" fmla="*/ 53 h 55"/>
              <a:gd name="T36" fmla="*/ 74 w 74"/>
              <a:gd name="T37" fmla="*/ 51 h 55"/>
              <a:gd name="T38" fmla="*/ 74 w 74"/>
              <a:gd name="T39" fmla="*/ 10 h 55"/>
              <a:gd name="T40" fmla="*/ 73 w 74"/>
              <a:gd name="T41" fmla="*/ 8 h 55"/>
              <a:gd name="T42" fmla="*/ 41 w 74"/>
              <a:gd name="T43" fmla="*/ 48 h 55"/>
              <a:gd name="T44" fmla="*/ 41 w 74"/>
              <a:gd name="T45" fmla="*/ 47 h 55"/>
              <a:gd name="T46" fmla="*/ 41 w 74"/>
              <a:gd name="T47" fmla="*/ 46 h 55"/>
              <a:gd name="T48" fmla="*/ 55 w 74"/>
              <a:gd name="T49" fmla="*/ 43 h 55"/>
              <a:gd name="T50" fmla="*/ 69 w 74"/>
              <a:gd name="T51" fmla="*/ 46 h 55"/>
              <a:gd name="T52" fmla="*/ 70 w 74"/>
              <a:gd name="T53" fmla="*/ 47 h 55"/>
              <a:gd name="T54" fmla="*/ 71 w 74"/>
              <a:gd name="T55" fmla="*/ 45 h 55"/>
              <a:gd name="T56" fmla="*/ 71 w 74"/>
              <a:gd name="T57" fmla="*/ 11 h 55"/>
              <a:gd name="T58" fmla="*/ 71 w 74"/>
              <a:gd name="T59" fmla="*/ 48 h 55"/>
              <a:gd name="T60" fmla="*/ 41 w 74"/>
              <a:gd name="T61" fmla="*/ 48 h 55"/>
              <a:gd name="T62" fmla="*/ 68 w 74"/>
              <a:gd name="T63" fmla="*/ 6 h 55"/>
              <a:gd name="T64" fmla="*/ 68 w 74"/>
              <a:gd name="T65" fmla="*/ 10 h 55"/>
              <a:gd name="T66" fmla="*/ 68 w 74"/>
              <a:gd name="T67" fmla="*/ 41 h 55"/>
              <a:gd name="T68" fmla="*/ 55 w 74"/>
              <a:gd name="T69" fmla="*/ 38 h 55"/>
              <a:gd name="T70" fmla="*/ 38 w 74"/>
              <a:gd name="T71" fmla="*/ 43 h 55"/>
              <a:gd name="T72" fmla="*/ 38 w 74"/>
              <a:gd name="T73" fmla="*/ 8 h 55"/>
              <a:gd name="T74" fmla="*/ 55 w 74"/>
              <a:gd name="T75" fmla="*/ 2 h 55"/>
              <a:gd name="T76" fmla="*/ 68 w 74"/>
              <a:gd name="T77" fmla="*/ 6 h 55"/>
              <a:gd name="T78" fmla="*/ 36 w 74"/>
              <a:gd name="T79" fmla="*/ 8 h 55"/>
              <a:gd name="T80" fmla="*/ 36 w 74"/>
              <a:gd name="T81" fmla="*/ 43 h 55"/>
              <a:gd name="T82" fmla="*/ 20 w 74"/>
              <a:gd name="T83" fmla="*/ 38 h 55"/>
              <a:gd name="T84" fmla="*/ 7 w 74"/>
              <a:gd name="T85" fmla="*/ 41 h 55"/>
              <a:gd name="T86" fmla="*/ 7 w 74"/>
              <a:gd name="T87" fmla="*/ 10 h 55"/>
              <a:gd name="T88" fmla="*/ 7 w 74"/>
              <a:gd name="T89" fmla="*/ 6 h 55"/>
              <a:gd name="T90" fmla="*/ 20 w 74"/>
              <a:gd name="T91" fmla="*/ 2 h 55"/>
              <a:gd name="T92" fmla="*/ 36 w 74"/>
              <a:gd name="T93" fmla="*/ 8 h 55"/>
              <a:gd name="T94" fmla="*/ 4 w 74"/>
              <a:gd name="T95" fmla="*/ 11 h 55"/>
              <a:gd name="T96" fmla="*/ 4 w 74"/>
              <a:gd name="T97" fmla="*/ 45 h 55"/>
              <a:gd name="T98" fmla="*/ 5 w 74"/>
              <a:gd name="T99" fmla="*/ 47 h 55"/>
              <a:gd name="T100" fmla="*/ 6 w 74"/>
              <a:gd name="T101" fmla="*/ 46 h 55"/>
              <a:gd name="T102" fmla="*/ 20 w 74"/>
              <a:gd name="T103" fmla="*/ 43 h 55"/>
              <a:gd name="T104" fmla="*/ 34 w 74"/>
              <a:gd name="T105" fmla="*/ 46 h 55"/>
              <a:gd name="T106" fmla="*/ 33 w 74"/>
              <a:gd name="T107" fmla="*/ 47 h 55"/>
              <a:gd name="T108" fmla="*/ 33 w 74"/>
              <a:gd name="T109" fmla="*/ 48 h 55"/>
              <a:gd name="T110" fmla="*/ 3 w 74"/>
              <a:gd name="T111" fmla="*/ 48 h 55"/>
              <a:gd name="T112" fmla="*/ 3 w 74"/>
              <a:gd name="T113" fmla="*/ 11 h 55"/>
              <a:gd name="T114" fmla="*/ 4 w 74"/>
              <a:gd name="T115" fmla="*/ 11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4" h="55">
                <a:moveTo>
                  <a:pt x="73" y="8"/>
                </a:moveTo>
                <a:cubicBezTo>
                  <a:pt x="71" y="8"/>
                  <a:pt x="71" y="8"/>
                  <a:pt x="71" y="8"/>
                </a:cubicBezTo>
                <a:cubicBezTo>
                  <a:pt x="71" y="5"/>
                  <a:pt x="71" y="5"/>
                  <a:pt x="71" y="5"/>
                </a:cubicBezTo>
                <a:cubicBezTo>
                  <a:pt x="71" y="5"/>
                  <a:pt x="71" y="5"/>
                  <a:pt x="70" y="5"/>
                </a:cubicBezTo>
                <a:cubicBezTo>
                  <a:pt x="66" y="2"/>
                  <a:pt x="61" y="0"/>
                  <a:pt x="55" y="0"/>
                </a:cubicBezTo>
                <a:cubicBezTo>
                  <a:pt x="48" y="0"/>
                  <a:pt x="42" y="2"/>
                  <a:pt x="37" y="6"/>
                </a:cubicBezTo>
                <a:cubicBezTo>
                  <a:pt x="33" y="2"/>
                  <a:pt x="27" y="0"/>
                  <a:pt x="20" y="0"/>
                </a:cubicBezTo>
                <a:cubicBezTo>
                  <a:pt x="14" y="0"/>
                  <a:pt x="9" y="2"/>
                  <a:pt x="5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8"/>
                  <a:pt x="4" y="8"/>
                  <a:pt x="4" y="8"/>
                </a:cubicBezTo>
                <a:cubicBezTo>
                  <a:pt x="2" y="8"/>
                  <a:pt x="2" y="8"/>
                  <a:pt x="2" y="8"/>
                </a:cubicBezTo>
                <a:cubicBezTo>
                  <a:pt x="1" y="8"/>
                  <a:pt x="0" y="9"/>
                  <a:pt x="0" y="10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52"/>
                  <a:pt x="1" y="53"/>
                  <a:pt x="2" y="53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54"/>
                  <a:pt x="36" y="55"/>
                  <a:pt x="37" y="55"/>
                </a:cubicBezTo>
                <a:cubicBezTo>
                  <a:pt x="39" y="55"/>
                  <a:pt x="40" y="54"/>
                  <a:pt x="41" y="53"/>
                </a:cubicBezTo>
                <a:cubicBezTo>
                  <a:pt x="73" y="53"/>
                  <a:pt x="73" y="53"/>
                  <a:pt x="73" y="53"/>
                </a:cubicBezTo>
                <a:cubicBezTo>
                  <a:pt x="74" y="53"/>
                  <a:pt x="74" y="52"/>
                  <a:pt x="74" y="51"/>
                </a:cubicBezTo>
                <a:cubicBezTo>
                  <a:pt x="74" y="10"/>
                  <a:pt x="74" y="10"/>
                  <a:pt x="74" y="10"/>
                </a:cubicBezTo>
                <a:cubicBezTo>
                  <a:pt x="74" y="9"/>
                  <a:pt x="74" y="8"/>
                  <a:pt x="73" y="8"/>
                </a:cubicBezTo>
                <a:close/>
                <a:moveTo>
                  <a:pt x="41" y="48"/>
                </a:moveTo>
                <a:cubicBezTo>
                  <a:pt x="41" y="47"/>
                  <a:pt x="41" y="47"/>
                  <a:pt x="41" y="47"/>
                </a:cubicBezTo>
                <a:cubicBezTo>
                  <a:pt x="41" y="47"/>
                  <a:pt x="41" y="47"/>
                  <a:pt x="41" y="46"/>
                </a:cubicBezTo>
                <a:cubicBezTo>
                  <a:pt x="45" y="44"/>
                  <a:pt x="50" y="43"/>
                  <a:pt x="55" y="43"/>
                </a:cubicBezTo>
                <a:cubicBezTo>
                  <a:pt x="60" y="43"/>
                  <a:pt x="65" y="44"/>
                  <a:pt x="69" y="46"/>
                </a:cubicBezTo>
                <a:cubicBezTo>
                  <a:pt x="69" y="47"/>
                  <a:pt x="70" y="47"/>
                  <a:pt x="70" y="47"/>
                </a:cubicBezTo>
                <a:cubicBezTo>
                  <a:pt x="71" y="46"/>
                  <a:pt x="71" y="46"/>
                  <a:pt x="71" y="45"/>
                </a:cubicBezTo>
                <a:cubicBezTo>
                  <a:pt x="71" y="11"/>
                  <a:pt x="71" y="11"/>
                  <a:pt x="71" y="11"/>
                </a:cubicBezTo>
                <a:cubicBezTo>
                  <a:pt x="71" y="48"/>
                  <a:pt x="71" y="48"/>
                  <a:pt x="71" y="48"/>
                </a:cubicBezTo>
                <a:lnTo>
                  <a:pt x="41" y="48"/>
                </a:lnTo>
                <a:close/>
                <a:moveTo>
                  <a:pt x="68" y="6"/>
                </a:moveTo>
                <a:cubicBezTo>
                  <a:pt x="68" y="10"/>
                  <a:pt x="68" y="10"/>
                  <a:pt x="68" y="10"/>
                </a:cubicBezTo>
                <a:cubicBezTo>
                  <a:pt x="68" y="41"/>
                  <a:pt x="68" y="41"/>
                  <a:pt x="68" y="41"/>
                </a:cubicBezTo>
                <a:cubicBezTo>
                  <a:pt x="64" y="39"/>
                  <a:pt x="60" y="38"/>
                  <a:pt x="55" y="38"/>
                </a:cubicBezTo>
                <a:cubicBezTo>
                  <a:pt x="49" y="38"/>
                  <a:pt x="43" y="40"/>
                  <a:pt x="38" y="43"/>
                </a:cubicBezTo>
                <a:cubicBezTo>
                  <a:pt x="38" y="8"/>
                  <a:pt x="38" y="8"/>
                  <a:pt x="38" y="8"/>
                </a:cubicBezTo>
                <a:cubicBezTo>
                  <a:pt x="42" y="4"/>
                  <a:pt x="48" y="2"/>
                  <a:pt x="55" y="2"/>
                </a:cubicBezTo>
                <a:cubicBezTo>
                  <a:pt x="60" y="2"/>
                  <a:pt x="64" y="3"/>
                  <a:pt x="68" y="6"/>
                </a:cubicBezTo>
                <a:close/>
                <a:moveTo>
                  <a:pt x="36" y="8"/>
                </a:moveTo>
                <a:cubicBezTo>
                  <a:pt x="36" y="43"/>
                  <a:pt x="36" y="43"/>
                  <a:pt x="36" y="43"/>
                </a:cubicBezTo>
                <a:cubicBezTo>
                  <a:pt x="32" y="40"/>
                  <a:pt x="26" y="38"/>
                  <a:pt x="20" y="38"/>
                </a:cubicBezTo>
                <a:cubicBezTo>
                  <a:pt x="15" y="38"/>
                  <a:pt x="11" y="39"/>
                  <a:pt x="7" y="41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6"/>
                  <a:pt x="7" y="6"/>
                  <a:pt x="7" y="6"/>
                </a:cubicBezTo>
                <a:cubicBezTo>
                  <a:pt x="11" y="3"/>
                  <a:pt x="15" y="2"/>
                  <a:pt x="20" y="2"/>
                </a:cubicBezTo>
                <a:cubicBezTo>
                  <a:pt x="26" y="2"/>
                  <a:pt x="32" y="4"/>
                  <a:pt x="36" y="8"/>
                </a:cubicBezTo>
                <a:close/>
                <a:moveTo>
                  <a:pt x="4" y="11"/>
                </a:moveTo>
                <a:cubicBezTo>
                  <a:pt x="4" y="45"/>
                  <a:pt x="4" y="45"/>
                  <a:pt x="4" y="45"/>
                </a:cubicBezTo>
                <a:cubicBezTo>
                  <a:pt x="4" y="46"/>
                  <a:pt x="4" y="46"/>
                  <a:pt x="5" y="47"/>
                </a:cubicBezTo>
                <a:cubicBezTo>
                  <a:pt x="5" y="47"/>
                  <a:pt x="6" y="47"/>
                  <a:pt x="6" y="46"/>
                </a:cubicBezTo>
                <a:cubicBezTo>
                  <a:pt x="10" y="44"/>
                  <a:pt x="15" y="43"/>
                  <a:pt x="20" y="43"/>
                </a:cubicBezTo>
                <a:cubicBezTo>
                  <a:pt x="25" y="43"/>
                  <a:pt x="30" y="44"/>
                  <a:pt x="34" y="46"/>
                </a:cubicBezTo>
                <a:cubicBezTo>
                  <a:pt x="33" y="47"/>
                  <a:pt x="33" y="47"/>
                  <a:pt x="33" y="47"/>
                </a:cubicBezTo>
                <a:cubicBezTo>
                  <a:pt x="33" y="48"/>
                  <a:pt x="33" y="48"/>
                  <a:pt x="33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3" y="11"/>
                  <a:pt x="3" y="11"/>
                  <a:pt x="3" y="11"/>
                </a:cubicBezTo>
                <a:lnTo>
                  <a:pt x="4" y="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1" rIns="68580" bIns="34291" numCol="1" anchor="t" anchorCtr="0" compatLnSpc="1"/>
          <a:lstStyle/>
          <a:p>
            <a:endParaRPr lang="en-US" sz="1065">
              <a:cs typeface="+mn-ea"/>
              <a:sym typeface="+mn-lt"/>
            </a:endParaRPr>
          </a:p>
        </p:txBody>
      </p:sp>
      <p:sp>
        <p:nvSpPr>
          <p:cNvPr id="26" name="Freeform 154"/>
          <p:cNvSpPr>
            <a:spLocks noEditPoints="1"/>
          </p:cNvSpPr>
          <p:nvPr/>
        </p:nvSpPr>
        <p:spPr bwMode="auto">
          <a:xfrm>
            <a:off x="3954213" y="4938036"/>
            <a:ext cx="420761" cy="420763"/>
          </a:xfrm>
          <a:custGeom>
            <a:avLst/>
            <a:gdLst>
              <a:gd name="T0" fmla="*/ 61 w 75"/>
              <a:gd name="T1" fmla="*/ 0 h 72"/>
              <a:gd name="T2" fmla="*/ 60 w 75"/>
              <a:gd name="T3" fmla="*/ 0 h 72"/>
              <a:gd name="T4" fmla="*/ 0 w 75"/>
              <a:gd name="T5" fmla="*/ 6 h 72"/>
              <a:gd name="T6" fmla="*/ 6 w 75"/>
              <a:gd name="T7" fmla="*/ 72 h 72"/>
              <a:gd name="T8" fmla="*/ 66 w 75"/>
              <a:gd name="T9" fmla="*/ 66 h 72"/>
              <a:gd name="T10" fmla="*/ 69 w 75"/>
              <a:gd name="T11" fmla="*/ 63 h 72"/>
              <a:gd name="T12" fmla="*/ 75 w 75"/>
              <a:gd name="T13" fmla="*/ 6 h 72"/>
              <a:gd name="T14" fmla="*/ 66 w 75"/>
              <a:gd name="T15" fmla="*/ 26 h 72"/>
              <a:gd name="T16" fmla="*/ 72 w 75"/>
              <a:gd name="T17" fmla="*/ 25 h 72"/>
              <a:gd name="T18" fmla="*/ 69 w 75"/>
              <a:gd name="T19" fmla="*/ 42 h 72"/>
              <a:gd name="T20" fmla="*/ 66 w 75"/>
              <a:gd name="T21" fmla="*/ 26 h 72"/>
              <a:gd name="T22" fmla="*/ 72 w 75"/>
              <a:gd name="T23" fmla="*/ 22 h 72"/>
              <a:gd name="T24" fmla="*/ 66 w 75"/>
              <a:gd name="T25" fmla="*/ 24 h 72"/>
              <a:gd name="T26" fmla="*/ 65 w 75"/>
              <a:gd name="T27" fmla="*/ 3 h 72"/>
              <a:gd name="T28" fmla="*/ 72 w 75"/>
              <a:gd name="T29" fmla="*/ 6 h 72"/>
              <a:gd name="T30" fmla="*/ 6 w 75"/>
              <a:gd name="T31" fmla="*/ 3 h 72"/>
              <a:gd name="T32" fmla="*/ 63 w 75"/>
              <a:gd name="T33" fmla="*/ 6 h 72"/>
              <a:gd name="T34" fmla="*/ 60 w 75"/>
              <a:gd name="T35" fmla="*/ 60 h 72"/>
              <a:gd name="T36" fmla="*/ 3 w 75"/>
              <a:gd name="T37" fmla="*/ 60 h 72"/>
              <a:gd name="T38" fmla="*/ 63 w 75"/>
              <a:gd name="T39" fmla="*/ 66 h 72"/>
              <a:gd name="T40" fmla="*/ 6 w 75"/>
              <a:gd name="T41" fmla="*/ 69 h 72"/>
              <a:gd name="T42" fmla="*/ 6 w 75"/>
              <a:gd name="T43" fmla="*/ 63 h 72"/>
              <a:gd name="T44" fmla="*/ 63 w 75"/>
              <a:gd name="T45" fmla="*/ 62 h 72"/>
              <a:gd name="T46" fmla="*/ 69 w 75"/>
              <a:gd name="T47" fmla="*/ 60 h 72"/>
              <a:gd name="T48" fmla="*/ 66 w 75"/>
              <a:gd name="T49" fmla="*/ 44 h 72"/>
              <a:gd name="T50" fmla="*/ 72 w 75"/>
              <a:gd name="T51" fmla="*/ 43 h 72"/>
              <a:gd name="T52" fmla="*/ 69 w 75"/>
              <a:gd name="T53" fmla="*/ 60 h 72"/>
              <a:gd name="T54" fmla="*/ 23 w 75"/>
              <a:gd name="T55" fmla="*/ 34 h 72"/>
              <a:gd name="T56" fmla="*/ 44 w 75"/>
              <a:gd name="T57" fmla="*/ 36 h 72"/>
              <a:gd name="T58" fmla="*/ 23 w 75"/>
              <a:gd name="T59" fmla="*/ 37 h 72"/>
              <a:gd name="T60" fmla="*/ 24 w 75"/>
              <a:gd name="T61" fmla="*/ 30 h 72"/>
              <a:gd name="T62" fmla="*/ 43 w 75"/>
              <a:gd name="T63" fmla="*/ 28 h 72"/>
              <a:gd name="T64" fmla="*/ 42 w 75"/>
              <a:gd name="T65" fmla="*/ 13 h 72"/>
              <a:gd name="T66" fmla="*/ 23 w 75"/>
              <a:gd name="T67" fmla="*/ 14 h 72"/>
              <a:gd name="T68" fmla="*/ 24 w 75"/>
              <a:gd name="T69" fmla="*/ 30 h 72"/>
              <a:gd name="T70" fmla="*/ 40 w 75"/>
              <a:gd name="T71" fmla="*/ 16 h 72"/>
              <a:gd name="T72" fmla="*/ 26 w 75"/>
              <a:gd name="T73" fmla="*/ 27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5" h="72">
                <a:moveTo>
                  <a:pt x="69" y="0"/>
                </a:moveTo>
                <a:cubicBezTo>
                  <a:pt x="61" y="0"/>
                  <a:pt x="61" y="0"/>
                  <a:pt x="61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9"/>
                  <a:pt x="3" y="72"/>
                  <a:pt x="6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63" y="72"/>
                  <a:pt x="66" y="69"/>
                  <a:pt x="66" y="66"/>
                </a:cubicBezTo>
                <a:cubicBezTo>
                  <a:pt x="66" y="63"/>
                  <a:pt x="66" y="63"/>
                  <a:pt x="66" y="63"/>
                </a:cubicBezTo>
                <a:cubicBezTo>
                  <a:pt x="69" y="63"/>
                  <a:pt x="69" y="63"/>
                  <a:pt x="69" y="63"/>
                </a:cubicBezTo>
                <a:cubicBezTo>
                  <a:pt x="72" y="63"/>
                  <a:pt x="75" y="60"/>
                  <a:pt x="75" y="57"/>
                </a:cubicBezTo>
                <a:cubicBezTo>
                  <a:pt x="75" y="6"/>
                  <a:pt x="75" y="6"/>
                  <a:pt x="75" y="6"/>
                </a:cubicBezTo>
                <a:cubicBezTo>
                  <a:pt x="75" y="3"/>
                  <a:pt x="72" y="0"/>
                  <a:pt x="69" y="0"/>
                </a:cubicBezTo>
                <a:close/>
                <a:moveTo>
                  <a:pt x="66" y="26"/>
                </a:moveTo>
                <a:cubicBezTo>
                  <a:pt x="69" y="26"/>
                  <a:pt x="69" y="26"/>
                  <a:pt x="69" y="26"/>
                </a:cubicBezTo>
                <a:cubicBezTo>
                  <a:pt x="70" y="26"/>
                  <a:pt x="71" y="26"/>
                  <a:pt x="72" y="25"/>
                </a:cubicBezTo>
                <a:cubicBezTo>
                  <a:pt x="72" y="40"/>
                  <a:pt x="72" y="40"/>
                  <a:pt x="72" y="40"/>
                </a:cubicBezTo>
                <a:cubicBezTo>
                  <a:pt x="71" y="41"/>
                  <a:pt x="70" y="42"/>
                  <a:pt x="69" y="42"/>
                </a:cubicBezTo>
                <a:cubicBezTo>
                  <a:pt x="66" y="42"/>
                  <a:pt x="66" y="42"/>
                  <a:pt x="66" y="42"/>
                </a:cubicBezTo>
                <a:lnTo>
                  <a:pt x="66" y="26"/>
                </a:lnTo>
                <a:close/>
                <a:moveTo>
                  <a:pt x="72" y="6"/>
                </a:moveTo>
                <a:cubicBezTo>
                  <a:pt x="72" y="22"/>
                  <a:pt x="72" y="22"/>
                  <a:pt x="72" y="22"/>
                </a:cubicBezTo>
                <a:cubicBezTo>
                  <a:pt x="71" y="23"/>
                  <a:pt x="70" y="24"/>
                  <a:pt x="69" y="24"/>
                </a:cubicBezTo>
                <a:cubicBezTo>
                  <a:pt x="66" y="24"/>
                  <a:pt x="66" y="24"/>
                  <a:pt x="66" y="24"/>
                </a:cubicBezTo>
                <a:cubicBezTo>
                  <a:pt x="66" y="6"/>
                  <a:pt x="66" y="6"/>
                  <a:pt x="66" y="6"/>
                </a:cubicBezTo>
                <a:cubicBezTo>
                  <a:pt x="66" y="5"/>
                  <a:pt x="65" y="4"/>
                  <a:pt x="65" y="3"/>
                </a:cubicBezTo>
                <a:cubicBezTo>
                  <a:pt x="69" y="3"/>
                  <a:pt x="69" y="3"/>
                  <a:pt x="69" y="3"/>
                </a:cubicBezTo>
                <a:cubicBezTo>
                  <a:pt x="70" y="3"/>
                  <a:pt x="72" y="4"/>
                  <a:pt x="72" y="6"/>
                </a:cubicBezTo>
                <a:close/>
                <a:moveTo>
                  <a:pt x="3" y="6"/>
                </a:moveTo>
                <a:cubicBezTo>
                  <a:pt x="3" y="4"/>
                  <a:pt x="5" y="3"/>
                  <a:pt x="6" y="3"/>
                </a:cubicBezTo>
                <a:cubicBezTo>
                  <a:pt x="60" y="3"/>
                  <a:pt x="60" y="3"/>
                  <a:pt x="60" y="3"/>
                </a:cubicBezTo>
                <a:cubicBezTo>
                  <a:pt x="61" y="3"/>
                  <a:pt x="63" y="4"/>
                  <a:pt x="63" y="6"/>
                </a:cubicBezTo>
                <a:cubicBezTo>
                  <a:pt x="63" y="57"/>
                  <a:pt x="63" y="57"/>
                  <a:pt x="63" y="57"/>
                </a:cubicBezTo>
                <a:cubicBezTo>
                  <a:pt x="63" y="58"/>
                  <a:pt x="61" y="60"/>
                  <a:pt x="60" y="60"/>
                </a:cubicBezTo>
                <a:cubicBezTo>
                  <a:pt x="6" y="60"/>
                  <a:pt x="6" y="60"/>
                  <a:pt x="6" y="60"/>
                </a:cubicBezTo>
                <a:cubicBezTo>
                  <a:pt x="5" y="60"/>
                  <a:pt x="4" y="60"/>
                  <a:pt x="3" y="60"/>
                </a:cubicBezTo>
                <a:lnTo>
                  <a:pt x="3" y="6"/>
                </a:lnTo>
                <a:close/>
                <a:moveTo>
                  <a:pt x="63" y="66"/>
                </a:moveTo>
                <a:cubicBezTo>
                  <a:pt x="63" y="67"/>
                  <a:pt x="61" y="69"/>
                  <a:pt x="60" y="69"/>
                </a:cubicBezTo>
                <a:cubicBezTo>
                  <a:pt x="6" y="69"/>
                  <a:pt x="6" y="69"/>
                  <a:pt x="6" y="69"/>
                </a:cubicBezTo>
                <a:cubicBezTo>
                  <a:pt x="5" y="69"/>
                  <a:pt x="3" y="67"/>
                  <a:pt x="3" y="66"/>
                </a:cubicBezTo>
                <a:cubicBezTo>
                  <a:pt x="3" y="64"/>
                  <a:pt x="5" y="63"/>
                  <a:pt x="6" y="63"/>
                </a:cubicBezTo>
                <a:cubicBezTo>
                  <a:pt x="60" y="63"/>
                  <a:pt x="60" y="63"/>
                  <a:pt x="60" y="63"/>
                </a:cubicBezTo>
                <a:cubicBezTo>
                  <a:pt x="61" y="63"/>
                  <a:pt x="62" y="62"/>
                  <a:pt x="63" y="62"/>
                </a:cubicBezTo>
                <a:lnTo>
                  <a:pt x="63" y="66"/>
                </a:lnTo>
                <a:close/>
                <a:moveTo>
                  <a:pt x="69" y="60"/>
                </a:moveTo>
                <a:cubicBezTo>
                  <a:pt x="66" y="60"/>
                  <a:pt x="66" y="60"/>
                  <a:pt x="66" y="60"/>
                </a:cubicBezTo>
                <a:cubicBezTo>
                  <a:pt x="66" y="44"/>
                  <a:pt x="66" y="44"/>
                  <a:pt x="66" y="44"/>
                </a:cubicBezTo>
                <a:cubicBezTo>
                  <a:pt x="69" y="44"/>
                  <a:pt x="69" y="44"/>
                  <a:pt x="69" y="44"/>
                </a:cubicBezTo>
                <a:cubicBezTo>
                  <a:pt x="70" y="44"/>
                  <a:pt x="71" y="44"/>
                  <a:pt x="72" y="43"/>
                </a:cubicBezTo>
                <a:cubicBezTo>
                  <a:pt x="72" y="57"/>
                  <a:pt x="72" y="57"/>
                  <a:pt x="72" y="57"/>
                </a:cubicBezTo>
                <a:cubicBezTo>
                  <a:pt x="72" y="58"/>
                  <a:pt x="70" y="60"/>
                  <a:pt x="69" y="60"/>
                </a:cubicBezTo>
                <a:close/>
                <a:moveTo>
                  <a:pt x="22" y="36"/>
                </a:moveTo>
                <a:cubicBezTo>
                  <a:pt x="22" y="35"/>
                  <a:pt x="22" y="34"/>
                  <a:pt x="23" y="34"/>
                </a:cubicBezTo>
                <a:cubicBezTo>
                  <a:pt x="43" y="34"/>
                  <a:pt x="43" y="34"/>
                  <a:pt x="43" y="34"/>
                </a:cubicBezTo>
                <a:cubicBezTo>
                  <a:pt x="43" y="34"/>
                  <a:pt x="44" y="35"/>
                  <a:pt x="44" y="36"/>
                </a:cubicBezTo>
                <a:cubicBezTo>
                  <a:pt x="44" y="37"/>
                  <a:pt x="43" y="37"/>
                  <a:pt x="43" y="37"/>
                </a:cubicBezTo>
                <a:cubicBezTo>
                  <a:pt x="23" y="37"/>
                  <a:pt x="23" y="37"/>
                  <a:pt x="23" y="37"/>
                </a:cubicBezTo>
                <a:cubicBezTo>
                  <a:pt x="22" y="37"/>
                  <a:pt x="22" y="37"/>
                  <a:pt x="22" y="36"/>
                </a:cubicBezTo>
                <a:close/>
                <a:moveTo>
                  <a:pt x="24" y="30"/>
                </a:moveTo>
                <a:cubicBezTo>
                  <a:pt x="42" y="30"/>
                  <a:pt x="42" y="30"/>
                  <a:pt x="42" y="30"/>
                </a:cubicBezTo>
                <a:cubicBezTo>
                  <a:pt x="43" y="30"/>
                  <a:pt x="43" y="29"/>
                  <a:pt x="43" y="28"/>
                </a:cubicBezTo>
                <a:cubicBezTo>
                  <a:pt x="43" y="14"/>
                  <a:pt x="43" y="14"/>
                  <a:pt x="43" y="14"/>
                </a:cubicBezTo>
                <a:cubicBezTo>
                  <a:pt x="43" y="14"/>
                  <a:pt x="43" y="13"/>
                  <a:pt x="42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3" y="13"/>
                  <a:pt x="23" y="14"/>
                  <a:pt x="23" y="14"/>
                </a:cubicBezTo>
                <a:cubicBezTo>
                  <a:pt x="23" y="28"/>
                  <a:pt x="23" y="28"/>
                  <a:pt x="23" y="28"/>
                </a:cubicBezTo>
                <a:cubicBezTo>
                  <a:pt x="23" y="29"/>
                  <a:pt x="23" y="30"/>
                  <a:pt x="24" y="30"/>
                </a:cubicBezTo>
                <a:close/>
                <a:moveTo>
                  <a:pt x="26" y="16"/>
                </a:moveTo>
                <a:cubicBezTo>
                  <a:pt x="40" y="16"/>
                  <a:pt x="40" y="16"/>
                  <a:pt x="40" y="16"/>
                </a:cubicBezTo>
                <a:cubicBezTo>
                  <a:pt x="40" y="27"/>
                  <a:pt x="40" y="27"/>
                  <a:pt x="40" y="27"/>
                </a:cubicBezTo>
                <a:cubicBezTo>
                  <a:pt x="26" y="27"/>
                  <a:pt x="26" y="27"/>
                  <a:pt x="26" y="27"/>
                </a:cubicBezTo>
                <a:lnTo>
                  <a:pt x="26" y="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1" rIns="68580" bIns="34291" numCol="1" anchor="t" anchorCtr="0" compatLnSpc="1"/>
          <a:lstStyle/>
          <a:p>
            <a:endParaRPr lang="en-US" sz="1065">
              <a:cs typeface="+mn-ea"/>
              <a:sym typeface="+mn-lt"/>
            </a:endParaRPr>
          </a:p>
        </p:txBody>
      </p:sp>
      <p:sp>
        <p:nvSpPr>
          <p:cNvPr id="27" name="Freeform 158"/>
          <p:cNvSpPr>
            <a:spLocks noEditPoints="1"/>
          </p:cNvSpPr>
          <p:nvPr/>
        </p:nvSpPr>
        <p:spPr bwMode="auto">
          <a:xfrm>
            <a:off x="2960188" y="3269066"/>
            <a:ext cx="666157" cy="573447"/>
          </a:xfrm>
          <a:custGeom>
            <a:avLst/>
            <a:gdLst>
              <a:gd name="T0" fmla="*/ 55 w 82"/>
              <a:gd name="T1" fmla="*/ 34 h 68"/>
              <a:gd name="T2" fmla="*/ 61 w 82"/>
              <a:gd name="T3" fmla="*/ 35 h 68"/>
              <a:gd name="T4" fmla="*/ 55 w 82"/>
              <a:gd name="T5" fmla="*/ 36 h 68"/>
              <a:gd name="T6" fmla="*/ 82 w 82"/>
              <a:gd name="T7" fmla="*/ 28 h 68"/>
              <a:gd name="T8" fmla="*/ 73 w 82"/>
              <a:gd name="T9" fmla="*/ 31 h 68"/>
              <a:gd name="T10" fmla="*/ 72 w 82"/>
              <a:gd name="T11" fmla="*/ 68 h 68"/>
              <a:gd name="T12" fmla="*/ 70 w 82"/>
              <a:gd name="T13" fmla="*/ 63 h 68"/>
              <a:gd name="T14" fmla="*/ 45 w 82"/>
              <a:gd name="T15" fmla="*/ 66 h 68"/>
              <a:gd name="T16" fmla="*/ 42 w 82"/>
              <a:gd name="T17" fmla="*/ 66 h 68"/>
              <a:gd name="T18" fmla="*/ 8 w 82"/>
              <a:gd name="T19" fmla="*/ 53 h 68"/>
              <a:gd name="T20" fmla="*/ 7 w 82"/>
              <a:gd name="T21" fmla="*/ 68 h 68"/>
              <a:gd name="T22" fmla="*/ 5 w 82"/>
              <a:gd name="T23" fmla="*/ 31 h 68"/>
              <a:gd name="T24" fmla="*/ 0 w 82"/>
              <a:gd name="T25" fmla="*/ 28 h 68"/>
              <a:gd name="T26" fmla="*/ 34 w 82"/>
              <a:gd name="T27" fmla="*/ 25 h 68"/>
              <a:gd name="T28" fmla="*/ 37 w 82"/>
              <a:gd name="T29" fmla="*/ 24 h 68"/>
              <a:gd name="T30" fmla="*/ 37 w 82"/>
              <a:gd name="T31" fmla="*/ 23 h 68"/>
              <a:gd name="T32" fmla="*/ 25 w 82"/>
              <a:gd name="T33" fmla="*/ 23 h 68"/>
              <a:gd name="T34" fmla="*/ 23 w 82"/>
              <a:gd name="T35" fmla="*/ 3 h 68"/>
              <a:gd name="T36" fmla="*/ 26 w 82"/>
              <a:gd name="T37" fmla="*/ 0 h 68"/>
              <a:gd name="T38" fmla="*/ 57 w 82"/>
              <a:gd name="T39" fmla="*/ 0 h 68"/>
              <a:gd name="T40" fmla="*/ 59 w 82"/>
              <a:gd name="T41" fmla="*/ 20 h 68"/>
              <a:gd name="T42" fmla="*/ 55 w 82"/>
              <a:gd name="T43" fmla="*/ 23 h 68"/>
              <a:gd name="T44" fmla="*/ 45 w 82"/>
              <a:gd name="T45" fmla="*/ 24 h 68"/>
              <a:gd name="T46" fmla="*/ 47 w 82"/>
              <a:gd name="T47" fmla="*/ 25 h 68"/>
              <a:gd name="T48" fmla="*/ 79 w 82"/>
              <a:gd name="T49" fmla="*/ 25 h 68"/>
              <a:gd name="T50" fmla="*/ 42 w 82"/>
              <a:gd name="T51" fmla="*/ 36 h 68"/>
              <a:gd name="T52" fmla="*/ 8 w 82"/>
              <a:gd name="T53" fmla="*/ 51 h 68"/>
              <a:gd name="T54" fmla="*/ 42 w 82"/>
              <a:gd name="T55" fmla="*/ 36 h 68"/>
              <a:gd name="T56" fmla="*/ 8 w 82"/>
              <a:gd name="T57" fmla="*/ 31 h 68"/>
              <a:gd name="T58" fmla="*/ 42 w 82"/>
              <a:gd name="T59" fmla="*/ 34 h 68"/>
              <a:gd name="T60" fmla="*/ 41 w 82"/>
              <a:gd name="T61" fmla="*/ 22 h 68"/>
              <a:gd name="T62" fmla="*/ 41 w 82"/>
              <a:gd name="T63" fmla="*/ 19 h 68"/>
              <a:gd name="T64" fmla="*/ 41 w 82"/>
              <a:gd name="T65" fmla="*/ 22 h 68"/>
              <a:gd name="T66" fmla="*/ 57 w 82"/>
              <a:gd name="T67" fmla="*/ 3 h 68"/>
              <a:gd name="T68" fmla="*/ 26 w 82"/>
              <a:gd name="T69" fmla="*/ 2 h 68"/>
              <a:gd name="T70" fmla="*/ 25 w 82"/>
              <a:gd name="T71" fmla="*/ 18 h 68"/>
              <a:gd name="T72" fmla="*/ 70 w 82"/>
              <a:gd name="T73" fmla="*/ 41 h 68"/>
              <a:gd name="T74" fmla="*/ 45 w 82"/>
              <a:gd name="T75" fmla="*/ 61 h 68"/>
              <a:gd name="T76" fmla="*/ 70 w 82"/>
              <a:gd name="T77" fmla="*/ 41 h 68"/>
              <a:gd name="T78" fmla="*/ 45 w 82"/>
              <a:gd name="T79" fmla="*/ 31 h 68"/>
              <a:gd name="T80" fmla="*/ 70 w 82"/>
              <a:gd name="T81" fmla="*/ 39 h 68"/>
              <a:gd name="T82" fmla="*/ 49 w 82"/>
              <a:gd name="T83" fmla="*/ 51 h 68"/>
              <a:gd name="T84" fmla="*/ 49 w 82"/>
              <a:gd name="T85" fmla="*/ 48 h 68"/>
              <a:gd name="T86" fmla="*/ 49 w 82"/>
              <a:gd name="T87" fmla="*/ 51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2" h="68">
                <a:moveTo>
                  <a:pt x="54" y="35"/>
                </a:moveTo>
                <a:cubicBezTo>
                  <a:pt x="54" y="34"/>
                  <a:pt x="55" y="34"/>
                  <a:pt x="55" y="34"/>
                </a:cubicBezTo>
                <a:cubicBezTo>
                  <a:pt x="60" y="34"/>
                  <a:pt x="60" y="34"/>
                  <a:pt x="60" y="34"/>
                </a:cubicBezTo>
                <a:cubicBezTo>
                  <a:pt x="61" y="34"/>
                  <a:pt x="61" y="34"/>
                  <a:pt x="61" y="35"/>
                </a:cubicBezTo>
                <a:cubicBezTo>
                  <a:pt x="61" y="35"/>
                  <a:pt x="61" y="36"/>
                  <a:pt x="60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4" y="35"/>
                  <a:pt x="54" y="35"/>
                </a:cubicBezTo>
                <a:close/>
                <a:moveTo>
                  <a:pt x="82" y="28"/>
                </a:moveTo>
                <a:cubicBezTo>
                  <a:pt x="82" y="30"/>
                  <a:pt x="81" y="31"/>
                  <a:pt x="79" y="31"/>
                </a:cubicBezTo>
                <a:cubicBezTo>
                  <a:pt x="73" y="31"/>
                  <a:pt x="73" y="31"/>
                  <a:pt x="73" y="31"/>
                </a:cubicBezTo>
                <a:cubicBezTo>
                  <a:pt x="73" y="66"/>
                  <a:pt x="73" y="66"/>
                  <a:pt x="73" y="66"/>
                </a:cubicBezTo>
                <a:cubicBezTo>
                  <a:pt x="73" y="67"/>
                  <a:pt x="73" y="68"/>
                  <a:pt x="72" y="68"/>
                </a:cubicBezTo>
                <a:cubicBezTo>
                  <a:pt x="71" y="68"/>
                  <a:pt x="70" y="67"/>
                  <a:pt x="70" y="66"/>
                </a:cubicBezTo>
                <a:cubicBezTo>
                  <a:pt x="70" y="63"/>
                  <a:pt x="70" y="63"/>
                  <a:pt x="70" y="63"/>
                </a:cubicBezTo>
                <a:cubicBezTo>
                  <a:pt x="45" y="63"/>
                  <a:pt x="45" y="63"/>
                  <a:pt x="45" y="63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67"/>
                  <a:pt x="45" y="68"/>
                  <a:pt x="44" y="68"/>
                </a:cubicBezTo>
                <a:cubicBezTo>
                  <a:pt x="43" y="68"/>
                  <a:pt x="42" y="67"/>
                  <a:pt x="42" y="66"/>
                </a:cubicBezTo>
                <a:cubicBezTo>
                  <a:pt x="42" y="53"/>
                  <a:pt x="42" y="53"/>
                  <a:pt x="42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66"/>
                  <a:pt x="8" y="66"/>
                  <a:pt x="8" y="66"/>
                </a:cubicBezTo>
                <a:cubicBezTo>
                  <a:pt x="8" y="67"/>
                  <a:pt x="8" y="68"/>
                  <a:pt x="7" y="68"/>
                </a:cubicBezTo>
                <a:cubicBezTo>
                  <a:pt x="6" y="68"/>
                  <a:pt x="5" y="67"/>
                  <a:pt x="5" y="66"/>
                </a:cubicBezTo>
                <a:cubicBezTo>
                  <a:pt x="5" y="31"/>
                  <a:pt x="5" y="31"/>
                  <a:pt x="5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0"/>
                  <a:pt x="0" y="28"/>
                </a:cubicBezTo>
                <a:cubicBezTo>
                  <a:pt x="0" y="27"/>
                  <a:pt x="1" y="25"/>
                  <a:pt x="3" y="25"/>
                </a:cubicBezTo>
                <a:cubicBezTo>
                  <a:pt x="34" y="25"/>
                  <a:pt x="34" y="25"/>
                  <a:pt x="34" y="25"/>
                </a:cubicBezTo>
                <a:cubicBezTo>
                  <a:pt x="34" y="25"/>
                  <a:pt x="34" y="25"/>
                  <a:pt x="34" y="25"/>
                </a:cubicBezTo>
                <a:cubicBezTo>
                  <a:pt x="34" y="25"/>
                  <a:pt x="36" y="25"/>
                  <a:pt x="37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23"/>
                  <a:pt x="37" y="23"/>
                  <a:pt x="37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3"/>
                  <a:pt x="25" y="23"/>
                  <a:pt x="25" y="23"/>
                </a:cubicBezTo>
                <a:cubicBezTo>
                  <a:pt x="24" y="22"/>
                  <a:pt x="23" y="21"/>
                  <a:pt x="23" y="20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2"/>
                  <a:pt x="23" y="1"/>
                  <a:pt x="24" y="0"/>
                </a:cubicBezTo>
                <a:cubicBezTo>
                  <a:pt x="25" y="0"/>
                  <a:pt x="25" y="0"/>
                  <a:pt x="26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6" y="0"/>
                  <a:pt x="57" y="0"/>
                  <a:pt x="57" y="0"/>
                </a:cubicBezTo>
                <a:cubicBezTo>
                  <a:pt x="58" y="1"/>
                  <a:pt x="59" y="2"/>
                  <a:pt x="59" y="3"/>
                </a:cubicBezTo>
                <a:cubicBezTo>
                  <a:pt x="59" y="20"/>
                  <a:pt x="59" y="20"/>
                  <a:pt x="59" y="20"/>
                </a:cubicBezTo>
                <a:cubicBezTo>
                  <a:pt x="59" y="21"/>
                  <a:pt x="58" y="22"/>
                  <a:pt x="57" y="23"/>
                </a:cubicBezTo>
                <a:cubicBezTo>
                  <a:pt x="56" y="23"/>
                  <a:pt x="56" y="23"/>
                  <a:pt x="55" y="2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4"/>
                  <a:pt x="45" y="24"/>
                  <a:pt x="45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5" y="25"/>
                  <a:pt x="47" y="25"/>
                  <a:pt x="47" y="25"/>
                </a:cubicBezTo>
                <a:cubicBezTo>
                  <a:pt x="48" y="25"/>
                  <a:pt x="48" y="25"/>
                  <a:pt x="48" y="25"/>
                </a:cubicBezTo>
                <a:cubicBezTo>
                  <a:pt x="79" y="25"/>
                  <a:pt x="79" y="25"/>
                  <a:pt x="79" y="25"/>
                </a:cubicBezTo>
                <a:cubicBezTo>
                  <a:pt x="81" y="25"/>
                  <a:pt x="82" y="27"/>
                  <a:pt x="82" y="28"/>
                </a:cubicBezTo>
                <a:close/>
                <a:moveTo>
                  <a:pt x="42" y="36"/>
                </a:moveTo>
                <a:cubicBezTo>
                  <a:pt x="8" y="36"/>
                  <a:pt x="8" y="36"/>
                  <a:pt x="8" y="36"/>
                </a:cubicBezTo>
                <a:cubicBezTo>
                  <a:pt x="8" y="51"/>
                  <a:pt x="8" y="51"/>
                  <a:pt x="8" y="51"/>
                </a:cubicBezTo>
                <a:cubicBezTo>
                  <a:pt x="42" y="51"/>
                  <a:pt x="42" y="51"/>
                  <a:pt x="42" y="51"/>
                </a:cubicBezTo>
                <a:lnTo>
                  <a:pt x="42" y="36"/>
                </a:lnTo>
                <a:close/>
                <a:moveTo>
                  <a:pt x="42" y="31"/>
                </a:moveTo>
                <a:cubicBezTo>
                  <a:pt x="8" y="31"/>
                  <a:pt x="8" y="31"/>
                  <a:pt x="8" y="31"/>
                </a:cubicBezTo>
                <a:cubicBezTo>
                  <a:pt x="8" y="34"/>
                  <a:pt x="8" y="34"/>
                  <a:pt x="8" y="34"/>
                </a:cubicBezTo>
                <a:cubicBezTo>
                  <a:pt x="42" y="34"/>
                  <a:pt x="42" y="34"/>
                  <a:pt x="42" y="34"/>
                </a:cubicBezTo>
                <a:lnTo>
                  <a:pt x="42" y="31"/>
                </a:lnTo>
                <a:close/>
                <a:moveTo>
                  <a:pt x="41" y="22"/>
                </a:moveTo>
                <a:cubicBezTo>
                  <a:pt x="42" y="22"/>
                  <a:pt x="42" y="21"/>
                  <a:pt x="42" y="21"/>
                </a:cubicBezTo>
                <a:cubicBezTo>
                  <a:pt x="42" y="20"/>
                  <a:pt x="42" y="19"/>
                  <a:pt x="41" y="19"/>
                </a:cubicBezTo>
                <a:cubicBezTo>
                  <a:pt x="40" y="19"/>
                  <a:pt x="39" y="20"/>
                  <a:pt x="39" y="21"/>
                </a:cubicBezTo>
                <a:cubicBezTo>
                  <a:pt x="39" y="21"/>
                  <a:pt x="40" y="22"/>
                  <a:pt x="41" y="22"/>
                </a:cubicBezTo>
                <a:close/>
                <a:moveTo>
                  <a:pt x="57" y="18"/>
                </a:moveTo>
                <a:cubicBezTo>
                  <a:pt x="57" y="3"/>
                  <a:pt x="57" y="3"/>
                  <a:pt x="57" y="3"/>
                </a:cubicBezTo>
                <a:cubicBezTo>
                  <a:pt x="57" y="2"/>
                  <a:pt x="56" y="2"/>
                  <a:pt x="55" y="2"/>
                </a:cubicBezTo>
                <a:cubicBezTo>
                  <a:pt x="26" y="2"/>
                  <a:pt x="26" y="2"/>
                  <a:pt x="26" y="2"/>
                </a:cubicBezTo>
                <a:cubicBezTo>
                  <a:pt x="25" y="2"/>
                  <a:pt x="25" y="2"/>
                  <a:pt x="25" y="3"/>
                </a:cubicBezTo>
                <a:cubicBezTo>
                  <a:pt x="25" y="18"/>
                  <a:pt x="25" y="18"/>
                  <a:pt x="25" y="18"/>
                </a:cubicBezTo>
                <a:lnTo>
                  <a:pt x="57" y="18"/>
                </a:lnTo>
                <a:close/>
                <a:moveTo>
                  <a:pt x="70" y="41"/>
                </a:moveTo>
                <a:cubicBezTo>
                  <a:pt x="45" y="41"/>
                  <a:pt x="45" y="41"/>
                  <a:pt x="45" y="41"/>
                </a:cubicBezTo>
                <a:cubicBezTo>
                  <a:pt x="45" y="61"/>
                  <a:pt x="45" y="61"/>
                  <a:pt x="45" y="61"/>
                </a:cubicBezTo>
                <a:cubicBezTo>
                  <a:pt x="70" y="61"/>
                  <a:pt x="70" y="61"/>
                  <a:pt x="70" y="61"/>
                </a:cubicBezTo>
                <a:lnTo>
                  <a:pt x="70" y="41"/>
                </a:lnTo>
                <a:close/>
                <a:moveTo>
                  <a:pt x="70" y="31"/>
                </a:moveTo>
                <a:cubicBezTo>
                  <a:pt x="45" y="31"/>
                  <a:pt x="45" y="31"/>
                  <a:pt x="45" y="31"/>
                </a:cubicBezTo>
                <a:cubicBezTo>
                  <a:pt x="45" y="39"/>
                  <a:pt x="45" y="39"/>
                  <a:pt x="45" y="39"/>
                </a:cubicBezTo>
                <a:cubicBezTo>
                  <a:pt x="70" y="39"/>
                  <a:pt x="70" y="39"/>
                  <a:pt x="70" y="39"/>
                </a:cubicBezTo>
                <a:lnTo>
                  <a:pt x="70" y="31"/>
                </a:lnTo>
                <a:close/>
                <a:moveTo>
                  <a:pt x="49" y="51"/>
                </a:moveTo>
                <a:cubicBezTo>
                  <a:pt x="50" y="51"/>
                  <a:pt x="50" y="50"/>
                  <a:pt x="50" y="49"/>
                </a:cubicBezTo>
                <a:cubicBezTo>
                  <a:pt x="50" y="48"/>
                  <a:pt x="50" y="48"/>
                  <a:pt x="49" y="48"/>
                </a:cubicBezTo>
                <a:cubicBezTo>
                  <a:pt x="48" y="48"/>
                  <a:pt x="47" y="48"/>
                  <a:pt x="47" y="49"/>
                </a:cubicBezTo>
                <a:cubicBezTo>
                  <a:pt x="47" y="50"/>
                  <a:pt x="48" y="51"/>
                  <a:pt x="49" y="5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1" rIns="68580" bIns="34291" numCol="1" anchor="t" anchorCtr="0" compatLnSpc="1"/>
          <a:lstStyle/>
          <a:p>
            <a:endParaRPr lang="en-US" sz="1065">
              <a:cs typeface="+mn-ea"/>
              <a:sym typeface="+mn-lt"/>
            </a:endParaRPr>
          </a:p>
        </p:txBody>
      </p:sp>
      <p:sp>
        <p:nvSpPr>
          <p:cNvPr id="28" name="Freeform 161"/>
          <p:cNvSpPr>
            <a:spLocks noEditPoints="1"/>
          </p:cNvSpPr>
          <p:nvPr/>
        </p:nvSpPr>
        <p:spPr bwMode="auto">
          <a:xfrm>
            <a:off x="2241401" y="4848049"/>
            <a:ext cx="354201" cy="444535"/>
          </a:xfrm>
          <a:custGeom>
            <a:avLst/>
            <a:gdLst>
              <a:gd name="T0" fmla="*/ 47 w 63"/>
              <a:gd name="T1" fmla="*/ 22 h 76"/>
              <a:gd name="T2" fmla="*/ 23 w 63"/>
              <a:gd name="T3" fmla="*/ 14 h 76"/>
              <a:gd name="T4" fmla="*/ 23 w 63"/>
              <a:gd name="T5" fmla="*/ 23 h 76"/>
              <a:gd name="T6" fmla="*/ 45 w 63"/>
              <a:gd name="T7" fmla="*/ 21 h 76"/>
              <a:gd name="T8" fmla="*/ 57 w 63"/>
              <a:gd name="T9" fmla="*/ 0 h 76"/>
              <a:gd name="T10" fmla="*/ 5 w 63"/>
              <a:gd name="T11" fmla="*/ 11 h 76"/>
              <a:gd name="T12" fmla="*/ 0 w 63"/>
              <a:gd name="T13" fmla="*/ 15 h 76"/>
              <a:gd name="T14" fmla="*/ 5 w 63"/>
              <a:gd name="T15" fmla="*/ 24 h 76"/>
              <a:gd name="T16" fmla="*/ 0 w 63"/>
              <a:gd name="T17" fmla="*/ 28 h 76"/>
              <a:gd name="T18" fmla="*/ 5 w 63"/>
              <a:gd name="T19" fmla="*/ 37 h 76"/>
              <a:gd name="T20" fmla="*/ 0 w 63"/>
              <a:gd name="T21" fmla="*/ 41 h 76"/>
              <a:gd name="T22" fmla="*/ 5 w 63"/>
              <a:gd name="T23" fmla="*/ 49 h 76"/>
              <a:gd name="T24" fmla="*/ 0 w 63"/>
              <a:gd name="T25" fmla="*/ 53 h 76"/>
              <a:gd name="T26" fmla="*/ 5 w 63"/>
              <a:gd name="T27" fmla="*/ 70 h 76"/>
              <a:gd name="T28" fmla="*/ 63 w 63"/>
              <a:gd name="T29" fmla="*/ 70 h 76"/>
              <a:gd name="T30" fmla="*/ 3 w 63"/>
              <a:gd name="T31" fmla="*/ 16 h 76"/>
              <a:gd name="T32" fmla="*/ 3 w 63"/>
              <a:gd name="T33" fmla="*/ 14 h 76"/>
              <a:gd name="T34" fmla="*/ 11 w 63"/>
              <a:gd name="T35" fmla="*/ 14 h 76"/>
              <a:gd name="T36" fmla="*/ 11 w 63"/>
              <a:gd name="T37" fmla="*/ 16 h 76"/>
              <a:gd name="T38" fmla="*/ 3 w 63"/>
              <a:gd name="T39" fmla="*/ 16 h 76"/>
              <a:gd name="T40" fmla="*/ 3 w 63"/>
              <a:gd name="T41" fmla="*/ 27 h 76"/>
              <a:gd name="T42" fmla="*/ 8 w 63"/>
              <a:gd name="T43" fmla="*/ 27 h 76"/>
              <a:gd name="T44" fmla="*/ 11 w 63"/>
              <a:gd name="T45" fmla="*/ 28 h 76"/>
              <a:gd name="T46" fmla="*/ 5 w 63"/>
              <a:gd name="T47" fmla="*/ 28 h 76"/>
              <a:gd name="T48" fmla="*/ 3 w 63"/>
              <a:gd name="T49" fmla="*/ 41 h 76"/>
              <a:gd name="T50" fmla="*/ 5 w 63"/>
              <a:gd name="T51" fmla="*/ 40 h 76"/>
              <a:gd name="T52" fmla="*/ 11 w 63"/>
              <a:gd name="T53" fmla="*/ 40 h 76"/>
              <a:gd name="T54" fmla="*/ 8 w 63"/>
              <a:gd name="T55" fmla="*/ 41 h 76"/>
              <a:gd name="T56" fmla="*/ 3 w 63"/>
              <a:gd name="T57" fmla="*/ 54 h 76"/>
              <a:gd name="T58" fmla="*/ 3 w 63"/>
              <a:gd name="T59" fmla="*/ 52 h 76"/>
              <a:gd name="T60" fmla="*/ 11 w 63"/>
              <a:gd name="T61" fmla="*/ 52 h 76"/>
              <a:gd name="T62" fmla="*/ 11 w 63"/>
              <a:gd name="T63" fmla="*/ 54 h 76"/>
              <a:gd name="T64" fmla="*/ 3 w 63"/>
              <a:gd name="T65" fmla="*/ 54 h 76"/>
              <a:gd name="T66" fmla="*/ 14 w 63"/>
              <a:gd name="T67" fmla="*/ 53 h 76"/>
              <a:gd name="T68" fmla="*/ 8 w 63"/>
              <a:gd name="T69" fmla="*/ 44 h 76"/>
              <a:gd name="T70" fmla="*/ 14 w 63"/>
              <a:gd name="T71" fmla="*/ 40 h 76"/>
              <a:gd name="T72" fmla="*/ 8 w 63"/>
              <a:gd name="T73" fmla="*/ 31 h 76"/>
              <a:gd name="T74" fmla="*/ 14 w 63"/>
              <a:gd name="T75" fmla="*/ 27 h 76"/>
              <a:gd name="T76" fmla="*/ 8 w 63"/>
              <a:gd name="T77" fmla="*/ 19 h 76"/>
              <a:gd name="T78" fmla="*/ 14 w 63"/>
              <a:gd name="T79" fmla="*/ 15 h 76"/>
              <a:gd name="T80" fmla="*/ 8 w 63"/>
              <a:gd name="T81" fmla="*/ 6 h 76"/>
              <a:gd name="T82" fmla="*/ 57 w 63"/>
              <a:gd name="T83" fmla="*/ 3 h 76"/>
              <a:gd name="T84" fmla="*/ 12 w 63"/>
              <a:gd name="T85" fmla="*/ 64 h 76"/>
              <a:gd name="T86" fmla="*/ 11 w 63"/>
              <a:gd name="T87" fmla="*/ 57 h 76"/>
              <a:gd name="T88" fmla="*/ 12 w 63"/>
              <a:gd name="T89" fmla="*/ 73 h 76"/>
              <a:gd name="T90" fmla="*/ 12 w 63"/>
              <a:gd name="T91" fmla="*/ 66 h 76"/>
              <a:gd name="T92" fmla="*/ 59 w 63"/>
              <a:gd name="T93" fmla="*/ 4 h 76"/>
              <a:gd name="T94" fmla="*/ 45 w 63"/>
              <a:gd name="T95" fmla="*/ 60 h 76"/>
              <a:gd name="T96" fmla="*/ 53 w 63"/>
              <a:gd name="T97" fmla="*/ 41 h 76"/>
              <a:gd name="T98" fmla="*/ 55 w 63"/>
              <a:gd name="T99" fmla="*/ 59 h 76"/>
              <a:gd name="T100" fmla="*/ 44 w 63"/>
              <a:gd name="T101" fmla="*/ 61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3" h="76">
                <a:moveTo>
                  <a:pt x="23" y="23"/>
                </a:moveTo>
                <a:cubicBezTo>
                  <a:pt x="46" y="23"/>
                  <a:pt x="46" y="23"/>
                  <a:pt x="46" y="23"/>
                </a:cubicBezTo>
                <a:cubicBezTo>
                  <a:pt x="47" y="23"/>
                  <a:pt x="47" y="23"/>
                  <a:pt x="47" y="22"/>
                </a:cubicBezTo>
                <a:cubicBezTo>
                  <a:pt x="47" y="15"/>
                  <a:pt x="47" y="15"/>
                  <a:pt x="47" y="15"/>
                </a:cubicBezTo>
                <a:cubicBezTo>
                  <a:pt x="47" y="14"/>
                  <a:pt x="47" y="14"/>
                  <a:pt x="46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2" y="14"/>
                  <a:pt x="22" y="15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3"/>
                  <a:pt x="23" y="23"/>
                  <a:pt x="23" y="23"/>
                </a:cubicBezTo>
                <a:close/>
                <a:moveTo>
                  <a:pt x="24" y="16"/>
                </a:moveTo>
                <a:cubicBezTo>
                  <a:pt x="45" y="16"/>
                  <a:pt x="45" y="16"/>
                  <a:pt x="45" y="16"/>
                </a:cubicBezTo>
                <a:cubicBezTo>
                  <a:pt x="45" y="21"/>
                  <a:pt x="45" y="21"/>
                  <a:pt x="45" y="21"/>
                </a:cubicBezTo>
                <a:cubicBezTo>
                  <a:pt x="24" y="21"/>
                  <a:pt x="24" y="21"/>
                  <a:pt x="24" y="21"/>
                </a:cubicBezTo>
                <a:lnTo>
                  <a:pt x="24" y="16"/>
                </a:lnTo>
                <a:close/>
                <a:moveTo>
                  <a:pt x="57" y="0"/>
                </a:moveTo>
                <a:cubicBezTo>
                  <a:pt x="12" y="0"/>
                  <a:pt x="12" y="0"/>
                  <a:pt x="12" y="0"/>
                </a:cubicBezTo>
                <a:cubicBezTo>
                  <a:pt x="8" y="0"/>
                  <a:pt x="5" y="2"/>
                  <a:pt x="5" y="6"/>
                </a:cubicBezTo>
                <a:cubicBezTo>
                  <a:pt x="5" y="11"/>
                  <a:pt x="5" y="11"/>
                  <a:pt x="5" y="11"/>
                </a:cubicBezTo>
                <a:cubicBezTo>
                  <a:pt x="3" y="11"/>
                  <a:pt x="3" y="11"/>
                  <a:pt x="3" y="11"/>
                </a:cubicBezTo>
                <a:cubicBezTo>
                  <a:pt x="2" y="11"/>
                  <a:pt x="0" y="13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7"/>
                  <a:pt x="2" y="19"/>
                  <a:pt x="3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24"/>
                  <a:pt x="5" y="24"/>
                  <a:pt x="5" y="24"/>
                </a:cubicBezTo>
                <a:cubicBezTo>
                  <a:pt x="3" y="24"/>
                  <a:pt x="3" y="24"/>
                  <a:pt x="3" y="24"/>
                </a:cubicBezTo>
                <a:cubicBezTo>
                  <a:pt x="2" y="24"/>
                  <a:pt x="0" y="25"/>
                  <a:pt x="0" y="27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0"/>
                  <a:pt x="2" y="31"/>
                  <a:pt x="3" y="31"/>
                </a:cubicBezTo>
                <a:cubicBezTo>
                  <a:pt x="5" y="31"/>
                  <a:pt x="5" y="31"/>
                  <a:pt x="5" y="31"/>
                </a:cubicBezTo>
                <a:cubicBezTo>
                  <a:pt x="5" y="37"/>
                  <a:pt x="5" y="37"/>
                  <a:pt x="5" y="37"/>
                </a:cubicBezTo>
                <a:cubicBezTo>
                  <a:pt x="3" y="37"/>
                  <a:pt x="3" y="37"/>
                  <a:pt x="3" y="37"/>
                </a:cubicBezTo>
                <a:cubicBezTo>
                  <a:pt x="2" y="37"/>
                  <a:pt x="0" y="38"/>
                  <a:pt x="0" y="40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3"/>
                  <a:pt x="2" y="44"/>
                  <a:pt x="3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5" y="49"/>
                  <a:pt x="5" y="49"/>
                  <a:pt x="5" y="49"/>
                </a:cubicBezTo>
                <a:cubicBezTo>
                  <a:pt x="3" y="49"/>
                  <a:pt x="3" y="49"/>
                  <a:pt x="3" y="49"/>
                </a:cubicBezTo>
                <a:cubicBezTo>
                  <a:pt x="2" y="49"/>
                  <a:pt x="0" y="51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5"/>
                  <a:pt x="2" y="57"/>
                  <a:pt x="3" y="57"/>
                </a:cubicBezTo>
                <a:cubicBezTo>
                  <a:pt x="5" y="57"/>
                  <a:pt x="5" y="57"/>
                  <a:pt x="5" y="57"/>
                </a:cubicBezTo>
                <a:cubicBezTo>
                  <a:pt x="5" y="70"/>
                  <a:pt x="5" y="70"/>
                  <a:pt x="5" y="70"/>
                </a:cubicBezTo>
                <a:cubicBezTo>
                  <a:pt x="5" y="73"/>
                  <a:pt x="8" y="76"/>
                  <a:pt x="12" y="76"/>
                </a:cubicBezTo>
                <a:cubicBezTo>
                  <a:pt x="57" y="76"/>
                  <a:pt x="57" y="76"/>
                  <a:pt x="57" y="76"/>
                </a:cubicBezTo>
                <a:cubicBezTo>
                  <a:pt x="60" y="76"/>
                  <a:pt x="63" y="73"/>
                  <a:pt x="63" y="70"/>
                </a:cubicBezTo>
                <a:cubicBezTo>
                  <a:pt x="63" y="6"/>
                  <a:pt x="63" y="6"/>
                  <a:pt x="63" y="6"/>
                </a:cubicBezTo>
                <a:cubicBezTo>
                  <a:pt x="63" y="2"/>
                  <a:pt x="60" y="0"/>
                  <a:pt x="57" y="0"/>
                </a:cubicBezTo>
                <a:close/>
                <a:moveTo>
                  <a:pt x="3" y="16"/>
                </a:moveTo>
                <a:cubicBezTo>
                  <a:pt x="3" y="16"/>
                  <a:pt x="3" y="15"/>
                  <a:pt x="3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3" y="14"/>
                  <a:pt x="3" y="14"/>
                  <a:pt x="3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1" y="14"/>
                  <a:pt x="11" y="15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5"/>
                  <a:pt x="11" y="16"/>
                  <a:pt x="11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5" y="16"/>
                  <a:pt x="5" y="16"/>
                  <a:pt x="5" y="16"/>
                </a:cubicBezTo>
                <a:lnTo>
                  <a:pt x="3" y="16"/>
                </a:lnTo>
                <a:close/>
                <a:moveTo>
                  <a:pt x="3" y="28"/>
                </a:moveTo>
                <a:cubicBezTo>
                  <a:pt x="3" y="28"/>
                  <a:pt x="3" y="28"/>
                  <a:pt x="3" y="28"/>
                </a:cubicBezTo>
                <a:cubicBezTo>
                  <a:pt x="3" y="27"/>
                  <a:pt x="3" y="27"/>
                  <a:pt x="3" y="27"/>
                </a:cubicBezTo>
                <a:cubicBezTo>
                  <a:pt x="3" y="27"/>
                  <a:pt x="3" y="27"/>
                  <a:pt x="3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1" y="28"/>
                  <a:pt x="11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5" y="28"/>
                  <a:pt x="5" y="28"/>
                  <a:pt x="5" y="28"/>
                </a:cubicBezTo>
                <a:lnTo>
                  <a:pt x="3" y="28"/>
                </a:lnTo>
                <a:close/>
                <a:moveTo>
                  <a:pt x="3" y="41"/>
                </a:moveTo>
                <a:cubicBezTo>
                  <a:pt x="3" y="41"/>
                  <a:pt x="3" y="41"/>
                  <a:pt x="3" y="41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5" y="40"/>
                  <a:pt x="5" y="40"/>
                  <a:pt x="5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5" y="41"/>
                  <a:pt x="5" y="41"/>
                  <a:pt x="5" y="41"/>
                </a:cubicBezTo>
                <a:lnTo>
                  <a:pt x="3" y="41"/>
                </a:lnTo>
                <a:close/>
                <a:moveTo>
                  <a:pt x="3" y="54"/>
                </a:moveTo>
                <a:cubicBezTo>
                  <a:pt x="3" y="54"/>
                  <a:pt x="3" y="54"/>
                  <a:pt x="3" y="53"/>
                </a:cubicBezTo>
                <a:cubicBezTo>
                  <a:pt x="3" y="53"/>
                  <a:pt x="3" y="53"/>
                  <a:pt x="3" y="53"/>
                </a:cubicBezTo>
                <a:cubicBezTo>
                  <a:pt x="3" y="53"/>
                  <a:pt x="3" y="52"/>
                  <a:pt x="3" y="52"/>
                </a:cubicBezTo>
                <a:cubicBezTo>
                  <a:pt x="5" y="52"/>
                  <a:pt x="5" y="52"/>
                  <a:pt x="5" y="52"/>
                </a:cubicBezTo>
                <a:cubicBezTo>
                  <a:pt x="8" y="52"/>
                  <a:pt x="8" y="52"/>
                  <a:pt x="8" y="52"/>
                </a:cubicBezTo>
                <a:cubicBezTo>
                  <a:pt x="11" y="52"/>
                  <a:pt x="11" y="52"/>
                  <a:pt x="11" y="52"/>
                </a:cubicBezTo>
                <a:cubicBezTo>
                  <a:pt x="11" y="52"/>
                  <a:pt x="11" y="53"/>
                  <a:pt x="11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11" y="54"/>
                  <a:pt x="11" y="54"/>
                  <a:pt x="11" y="54"/>
                </a:cubicBezTo>
                <a:cubicBezTo>
                  <a:pt x="8" y="54"/>
                  <a:pt x="8" y="54"/>
                  <a:pt x="8" y="54"/>
                </a:cubicBezTo>
                <a:cubicBezTo>
                  <a:pt x="5" y="54"/>
                  <a:pt x="5" y="54"/>
                  <a:pt x="5" y="54"/>
                </a:cubicBezTo>
                <a:lnTo>
                  <a:pt x="3" y="54"/>
                </a:lnTo>
                <a:close/>
                <a:moveTo>
                  <a:pt x="11" y="57"/>
                </a:moveTo>
                <a:cubicBezTo>
                  <a:pt x="13" y="57"/>
                  <a:pt x="14" y="55"/>
                  <a:pt x="14" y="53"/>
                </a:cubicBezTo>
                <a:cubicBezTo>
                  <a:pt x="14" y="53"/>
                  <a:pt x="14" y="53"/>
                  <a:pt x="14" y="53"/>
                </a:cubicBezTo>
                <a:cubicBezTo>
                  <a:pt x="14" y="51"/>
                  <a:pt x="13" y="49"/>
                  <a:pt x="11" y="49"/>
                </a:cubicBezTo>
                <a:cubicBezTo>
                  <a:pt x="8" y="49"/>
                  <a:pt x="8" y="49"/>
                  <a:pt x="8" y="49"/>
                </a:cubicBezTo>
                <a:cubicBezTo>
                  <a:pt x="8" y="44"/>
                  <a:pt x="8" y="44"/>
                  <a:pt x="8" y="44"/>
                </a:cubicBezTo>
                <a:cubicBezTo>
                  <a:pt x="11" y="44"/>
                  <a:pt x="11" y="44"/>
                  <a:pt x="11" y="44"/>
                </a:cubicBezTo>
                <a:cubicBezTo>
                  <a:pt x="13" y="44"/>
                  <a:pt x="14" y="43"/>
                  <a:pt x="14" y="41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38"/>
                  <a:pt x="13" y="37"/>
                  <a:pt x="11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1"/>
                  <a:pt x="8" y="31"/>
                  <a:pt x="8" y="31"/>
                </a:cubicBezTo>
                <a:cubicBezTo>
                  <a:pt x="11" y="31"/>
                  <a:pt x="11" y="31"/>
                  <a:pt x="11" y="31"/>
                </a:cubicBezTo>
                <a:cubicBezTo>
                  <a:pt x="13" y="31"/>
                  <a:pt x="14" y="30"/>
                  <a:pt x="14" y="28"/>
                </a:cubicBezTo>
                <a:cubicBezTo>
                  <a:pt x="14" y="27"/>
                  <a:pt x="14" y="27"/>
                  <a:pt x="14" y="27"/>
                </a:cubicBezTo>
                <a:cubicBezTo>
                  <a:pt x="14" y="25"/>
                  <a:pt x="13" y="24"/>
                  <a:pt x="11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19"/>
                  <a:pt x="8" y="19"/>
                  <a:pt x="8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3" y="19"/>
                  <a:pt x="14" y="17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3"/>
                  <a:pt x="13" y="11"/>
                  <a:pt x="11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6"/>
                  <a:pt x="8" y="6"/>
                  <a:pt x="8" y="6"/>
                </a:cubicBezTo>
                <a:cubicBezTo>
                  <a:pt x="8" y="4"/>
                  <a:pt x="10" y="3"/>
                  <a:pt x="12" y="3"/>
                </a:cubicBezTo>
                <a:cubicBezTo>
                  <a:pt x="57" y="3"/>
                  <a:pt x="57" y="3"/>
                  <a:pt x="57" y="3"/>
                </a:cubicBezTo>
                <a:cubicBezTo>
                  <a:pt x="57" y="3"/>
                  <a:pt x="57" y="3"/>
                  <a:pt x="57" y="3"/>
                </a:cubicBezTo>
                <a:cubicBezTo>
                  <a:pt x="57" y="61"/>
                  <a:pt x="57" y="61"/>
                  <a:pt x="57" y="61"/>
                </a:cubicBezTo>
                <a:cubicBezTo>
                  <a:pt x="57" y="63"/>
                  <a:pt x="55" y="64"/>
                  <a:pt x="53" y="64"/>
                </a:cubicBezTo>
                <a:cubicBezTo>
                  <a:pt x="12" y="64"/>
                  <a:pt x="12" y="64"/>
                  <a:pt x="12" y="64"/>
                </a:cubicBezTo>
                <a:cubicBezTo>
                  <a:pt x="11" y="64"/>
                  <a:pt x="9" y="65"/>
                  <a:pt x="8" y="65"/>
                </a:cubicBezTo>
                <a:cubicBezTo>
                  <a:pt x="8" y="57"/>
                  <a:pt x="8" y="57"/>
                  <a:pt x="8" y="57"/>
                </a:cubicBezTo>
                <a:lnTo>
                  <a:pt x="11" y="57"/>
                </a:lnTo>
                <a:close/>
                <a:moveTo>
                  <a:pt x="60" y="70"/>
                </a:moveTo>
                <a:cubicBezTo>
                  <a:pt x="60" y="71"/>
                  <a:pt x="59" y="73"/>
                  <a:pt x="57" y="73"/>
                </a:cubicBezTo>
                <a:cubicBezTo>
                  <a:pt x="12" y="73"/>
                  <a:pt x="12" y="73"/>
                  <a:pt x="12" y="73"/>
                </a:cubicBezTo>
                <a:cubicBezTo>
                  <a:pt x="10" y="73"/>
                  <a:pt x="8" y="71"/>
                  <a:pt x="8" y="70"/>
                </a:cubicBezTo>
                <a:cubicBezTo>
                  <a:pt x="8" y="68"/>
                  <a:pt x="8" y="68"/>
                  <a:pt x="8" y="68"/>
                </a:cubicBezTo>
                <a:cubicBezTo>
                  <a:pt x="9" y="67"/>
                  <a:pt x="10" y="66"/>
                  <a:pt x="12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6" y="66"/>
                  <a:pt x="59" y="64"/>
                  <a:pt x="59" y="61"/>
                </a:cubicBezTo>
                <a:cubicBezTo>
                  <a:pt x="59" y="4"/>
                  <a:pt x="59" y="4"/>
                  <a:pt x="59" y="4"/>
                </a:cubicBezTo>
                <a:cubicBezTo>
                  <a:pt x="60" y="4"/>
                  <a:pt x="60" y="5"/>
                  <a:pt x="60" y="6"/>
                </a:cubicBezTo>
                <a:lnTo>
                  <a:pt x="60" y="70"/>
                </a:lnTo>
                <a:close/>
                <a:moveTo>
                  <a:pt x="45" y="60"/>
                </a:moveTo>
                <a:cubicBezTo>
                  <a:pt x="51" y="60"/>
                  <a:pt x="51" y="60"/>
                  <a:pt x="51" y="60"/>
                </a:cubicBezTo>
                <a:cubicBezTo>
                  <a:pt x="52" y="60"/>
                  <a:pt x="53" y="59"/>
                  <a:pt x="53" y="59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0"/>
                  <a:pt x="53" y="40"/>
                  <a:pt x="54" y="40"/>
                </a:cubicBezTo>
                <a:cubicBezTo>
                  <a:pt x="54" y="40"/>
                  <a:pt x="55" y="40"/>
                  <a:pt x="55" y="41"/>
                </a:cubicBezTo>
                <a:cubicBezTo>
                  <a:pt x="55" y="59"/>
                  <a:pt x="55" y="59"/>
                  <a:pt x="55" y="59"/>
                </a:cubicBezTo>
                <a:cubicBezTo>
                  <a:pt x="55" y="61"/>
                  <a:pt x="53" y="62"/>
                  <a:pt x="51" y="62"/>
                </a:cubicBezTo>
                <a:cubicBezTo>
                  <a:pt x="45" y="62"/>
                  <a:pt x="45" y="62"/>
                  <a:pt x="45" y="62"/>
                </a:cubicBezTo>
                <a:cubicBezTo>
                  <a:pt x="44" y="62"/>
                  <a:pt x="44" y="62"/>
                  <a:pt x="44" y="61"/>
                </a:cubicBezTo>
                <a:cubicBezTo>
                  <a:pt x="44" y="61"/>
                  <a:pt x="44" y="60"/>
                  <a:pt x="45" y="6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1" rIns="68580" bIns="34291" numCol="1" anchor="t" anchorCtr="0" compatLnSpc="1"/>
          <a:lstStyle/>
          <a:p>
            <a:endParaRPr lang="en-US" sz="1065">
              <a:cs typeface="+mn-ea"/>
              <a:sym typeface="+mn-lt"/>
            </a:endParaRPr>
          </a:p>
        </p:txBody>
      </p:sp>
      <p:sp>
        <p:nvSpPr>
          <p:cNvPr id="30" name="Freeform 162"/>
          <p:cNvSpPr>
            <a:spLocks noEditPoints="1"/>
          </p:cNvSpPr>
          <p:nvPr/>
        </p:nvSpPr>
        <p:spPr bwMode="auto">
          <a:xfrm>
            <a:off x="2249721" y="1954338"/>
            <a:ext cx="337561" cy="444535"/>
          </a:xfrm>
          <a:custGeom>
            <a:avLst/>
            <a:gdLst>
              <a:gd name="T0" fmla="*/ 5 w 60"/>
              <a:gd name="T1" fmla="*/ 0 h 76"/>
              <a:gd name="T2" fmla="*/ 0 w 60"/>
              <a:gd name="T3" fmla="*/ 64 h 76"/>
              <a:gd name="T4" fmla="*/ 5 w 60"/>
              <a:gd name="T5" fmla="*/ 74 h 76"/>
              <a:gd name="T6" fmla="*/ 8 w 60"/>
              <a:gd name="T7" fmla="*/ 75 h 76"/>
              <a:gd name="T8" fmla="*/ 11 w 60"/>
              <a:gd name="T9" fmla="*/ 75 h 76"/>
              <a:gd name="T10" fmla="*/ 13 w 60"/>
              <a:gd name="T11" fmla="*/ 76 h 76"/>
              <a:gd name="T12" fmla="*/ 13 w 60"/>
              <a:gd name="T13" fmla="*/ 69 h 76"/>
              <a:gd name="T14" fmla="*/ 60 w 60"/>
              <a:gd name="T15" fmla="*/ 64 h 76"/>
              <a:gd name="T16" fmla="*/ 54 w 60"/>
              <a:gd name="T17" fmla="*/ 0 h 76"/>
              <a:gd name="T18" fmla="*/ 10 w 60"/>
              <a:gd name="T19" fmla="*/ 70 h 76"/>
              <a:gd name="T20" fmla="*/ 8 w 60"/>
              <a:gd name="T21" fmla="*/ 70 h 76"/>
              <a:gd name="T22" fmla="*/ 8 w 60"/>
              <a:gd name="T23" fmla="*/ 66 h 76"/>
              <a:gd name="T24" fmla="*/ 10 w 60"/>
              <a:gd name="T25" fmla="*/ 71 h 76"/>
              <a:gd name="T26" fmla="*/ 54 w 60"/>
              <a:gd name="T27" fmla="*/ 66 h 76"/>
              <a:gd name="T28" fmla="*/ 13 w 60"/>
              <a:gd name="T29" fmla="*/ 64 h 76"/>
              <a:gd name="T30" fmla="*/ 7 w 60"/>
              <a:gd name="T31" fmla="*/ 63 h 76"/>
              <a:gd name="T32" fmla="*/ 5 w 60"/>
              <a:gd name="T33" fmla="*/ 66 h 76"/>
              <a:gd name="T34" fmla="*/ 5 w 60"/>
              <a:gd name="T35" fmla="*/ 61 h 76"/>
              <a:gd name="T36" fmla="*/ 57 w 60"/>
              <a:gd name="T37" fmla="*/ 60 h 76"/>
              <a:gd name="T38" fmla="*/ 57 w 60"/>
              <a:gd name="T39" fmla="*/ 55 h 76"/>
              <a:gd name="T40" fmla="*/ 5 w 60"/>
              <a:gd name="T41" fmla="*/ 58 h 76"/>
              <a:gd name="T42" fmla="*/ 3 w 60"/>
              <a:gd name="T43" fmla="*/ 5 h 76"/>
              <a:gd name="T44" fmla="*/ 54 w 60"/>
              <a:gd name="T45" fmla="*/ 3 h 76"/>
              <a:gd name="T46" fmla="*/ 57 w 60"/>
              <a:gd name="T47" fmla="*/ 55 h 76"/>
              <a:gd name="T48" fmla="*/ 39 w 60"/>
              <a:gd name="T49" fmla="*/ 17 h 76"/>
              <a:gd name="T50" fmla="*/ 20 w 60"/>
              <a:gd name="T51" fmla="*/ 17 h 76"/>
              <a:gd name="T52" fmla="*/ 30 w 60"/>
              <a:gd name="T53" fmla="*/ 11 h 76"/>
              <a:gd name="T54" fmla="*/ 30 w 60"/>
              <a:gd name="T55" fmla="*/ 24 h 76"/>
              <a:gd name="T56" fmla="*/ 30 w 60"/>
              <a:gd name="T57" fmla="*/ 11 h 76"/>
              <a:gd name="T58" fmla="*/ 46 w 60"/>
              <a:gd name="T59" fmla="*/ 33 h 76"/>
              <a:gd name="T60" fmla="*/ 12 w 60"/>
              <a:gd name="T61" fmla="*/ 31 h 76"/>
              <a:gd name="T62" fmla="*/ 46 w 60"/>
              <a:gd name="T63" fmla="*/ 30 h 76"/>
              <a:gd name="T64" fmla="*/ 47 w 60"/>
              <a:gd name="T65" fmla="*/ 39 h 76"/>
              <a:gd name="T66" fmla="*/ 14 w 60"/>
              <a:gd name="T67" fmla="*/ 41 h 76"/>
              <a:gd name="T68" fmla="*/ 14 w 60"/>
              <a:gd name="T69" fmla="*/ 38 h 76"/>
              <a:gd name="T70" fmla="*/ 47 w 60"/>
              <a:gd name="T71" fmla="*/ 39 h 76"/>
              <a:gd name="T72" fmla="*/ 46 w 60"/>
              <a:gd name="T73" fmla="*/ 49 h 76"/>
              <a:gd name="T74" fmla="*/ 12 w 60"/>
              <a:gd name="T75" fmla="*/ 47 h 76"/>
              <a:gd name="T76" fmla="*/ 46 w 60"/>
              <a:gd name="T77" fmla="*/ 4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0" h="76">
                <a:moveTo>
                  <a:pt x="54" y="0"/>
                </a:move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7"/>
                  <a:pt x="2" y="69"/>
                  <a:pt x="5" y="69"/>
                </a:cubicBezTo>
                <a:cubicBezTo>
                  <a:pt x="5" y="74"/>
                  <a:pt x="5" y="74"/>
                  <a:pt x="5" y="74"/>
                </a:cubicBezTo>
                <a:cubicBezTo>
                  <a:pt x="5" y="75"/>
                  <a:pt x="5" y="75"/>
                  <a:pt x="6" y="76"/>
                </a:cubicBezTo>
                <a:cubicBezTo>
                  <a:pt x="7" y="76"/>
                  <a:pt x="7" y="76"/>
                  <a:pt x="8" y="75"/>
                </a:cubicBezTo>
                <a:cubicBezTo>
                  <a:pt x="9" y="74"/>
                  <a:pt x="9" y="74"/>
                  <a:pt x="9" y="74"/>
                </a:cubicBezTo>
                <a:cubicBezTo>
                  <a:pt x="11" y="75"/>
                  <a:pt x="11" y="75"/>
                  <a:pt x="11" y="75"/>
                </a:cubicBezTo>
                <a:cubicBezTo>
                  <a:pt x="11" y="75"/>
                  <a:pt x="12" y="76"/>
                  <a:pt x="12" y="76"/>
                </a:cubicBezTo>
                <a:cubicBezTo>
                  <a:pt x="12" y="76"/>
                  <a:pt x="12" y="76"/>
                  <a:pt x="13" y="76"/>
                </a:cubicBezTo>
                <a:cubicBezTo>
                  <a:pt x="13" y="75"/>
                  <a:pt x="13" y="75"/>
                  <a:pt x="13" y="74"/>
                </a:cubicBezTo>
                <a:cubicBezTo>
                  <a:pt x="13" y="69"/>
                  <a:pt x="13" y="69"/>
                  <a:pt x="13" y="69"/>
                </a:cubicBezTo>
                <a:cubicBezTo>
                  <a:pt x="54" y="69"/>
                  <a:pt x="54" y="69"/>
                  <a:pt x="54" y="69"/>
                </a:cubicBezTo>
                <a:cubicBezTo>
                  <a:pt x="57" y="69"/>
                  <a:pt x="60" y="67"/>
                  <a:pt x="60" y="64"/>
                </a:cubicBezTo>
                <a:cubicBezTo>
                  <a:pt x="60" y="5"/>
                  <a:pt x="60" y="5"/>
                  <a:pt x="60" y="5"/>
                </a:cubicBezTo>
                <a:cubicBezTo>
                  <a:pt x="60" y="2"/>
                  <a:pt x="57" y="0"/>
                  <a:pt x="54" y="0"/>
                </a:cubicBezTo>
                <a:close/>
                <a:moveTo>
                  <a:pt x="10" y="71"/>
                </a:moveTo>
                <a:cubicBezTo>
                  <a:pt x="10" y="70"/>
                  <a:pt x="10" y="70"/>
                  <a:pt x="10" y="70"/>
                </a:cubicBezTo>
                <a:cubicBezTo>
                  <a:pt x="10" y="70"/>
                  <a:pt x="10" y="70"/>
                  <a:pt x="9" y="70"/>
                </a:cubicBezTo>
                <a:cubicBezTo>
                  <a:pt x="9" y="70"/>
                  <a:pt x="9" y="70"/>
                  <a:pt x="8" y="70"/>
                </a:cubicBezTo>
                <a:cubicBezTo>
                  <a:pt x="8" y="71"/>
                  <a:pt x="8" y="71"/>
                  <a:pt x="8" y="71"/>
                </a:cubicBezTo>
                <a:cubicBezTo>
                  <a:pt x="8" y="66"/>
                  <a:pt x="8" y="66"/>
                  <a:pt x="8" y="66"/>
                </a:cubicBezTo>
                <a:cubicBezTo>
                  <a:pt x="10" y="66"/>
                  <a:pt x="10" y="66"/>
                  <a:pt x="10" y="66"/>
                </a:cubicBezTo>
                <a:lnTo>
                  <a:pt x="10" y="71"/>
                </a:lnTo>
                <a:close/>
                <a:moveTo>
                  <a:pt x="57" y="64"/>
                </a:moveTo>
                <a:cubicBezTo>
                  <a:pt x="57" y="65"/>
                  <a:pt x="55" y="66"/>
                  <a:pt x="54" y="66"/>
                </a:cubicBezTo>
                <a:cubicBezTo>
                  <a:pt x="13" y="66"/>
                  <a:pt x="13" y="66"/>
                  <a:pt x="13" y="66"/>
                </a:cubicBezTo>
                <a:cubicBezTo>
                  <a:pt x="13" y="64"/>
                  <a:pt x="13" y="64"/>
                  <a:pt x="13" y="64"/>
                </a:cubicBezTo>
                <a:cubicBezTo>
                  <a:pt x="13" y="63"/>
                  <a:pt x="13" y="63"/>
                  <a:pt x="12" y="63"/>
                </a:cubicBezTo>
                <a:cubicBezTo>
                  <a:pt x="7" y="63"/>
                  <a:pt x="7" y="63"/>
                  <a:pt x="7" y="63"/>
                </a:cubicBezTo>
                <a:cubicBezTo>
                  <a:pt x="6" y="63"/>
                  <a:pt x="5" y="63"/>
                  <a:pt x="5" y="64"/>
                </a:cubicBezTo>
                <a:cubicBezTo>
                  <a:pt x="5" y="66"/>
                  <a:pt x="5" y="66"/>
                  <a:pt x="5" y="66"/>
                </a:cubicBezTo>
                <a:cubicBezTo>
                  <a:pt x="4" y="66"/>
                  <a:pt x="3" y="65"/>
                  <a:pt x="3" y="64"/>
                </a:cubicBezTo>
                <a:cubicBezTo>
                  <a:pt x="3" y="62"/>
                  <a:pt x="4" y="61"/>
                  <a:pt x="5" y="61"/>
                </a:cubicBezTo>
                <a:cubicBezTo>
                  <a:pt x="54" y="61"/>
                  <a:pt x="54" y="61"/>
                  <a:pt x="54" y="61"/>
                </a:cubicBezTo>
                <a:cubicBezTo>
                  <a:pt x="55" y="61"/>
                  <a:pt x="56" y="61"/>
                  <a:pt x="57" y="60"/>
                </a:cubicBezTo>
                <a:lnTo>
                  <a:pt x="57" y="64"/>
                </a:lnTo>
                <a:close/>
                <a:moveTo>
                  <a:pt x="57" y="55"/>
                </a:moveTo>
                <a:cubicBezTo>
                  <a:pt x="57" y="57"/>
                  <a:pt x="55" y="58"/>
                  <a:pt x="54" y="58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8"/>
                  <a:pt x="3" y="58"/>
                  <a:pt x="3" y="59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3"/>
                  <a:pt x="5" y="3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3"/>
                  <a:pt x="57" y="4"/>
                  <a:pt x="57" y="5"/>
                </a:cubicBezTo>
                <a:lnTo>
                  <a:pt x="57" y="55"/>
                </a:lnTo>
                <a:close/>
                <a:moveTo>
                  <a:pt x="30" y="27"/>
                </a:moveTo>
                <a:cubicBezTo>
                  <a:pt x="35" y="27"/>
                  <a:pt x="39" y="22"/>
                  <a:pt x="39" y="17"/>
                </a:cubicBezTo>
                <a:cubicBezTo>
                  <a:pt x="39" y="12"/>
                  <a:pt x="35" y="8"/>
                  <a:pt x="30" y="8"/>
                </a:cubicBezTo>
                <a:cubicBezTo>
                  <a:pt x="24" y="8"/>
                  <a:pt x="20" y="12"/>
                  <a:pt x="20" y="17"/>
                </a:cubicBezTo>
                <a:cubicBezTo>
                  <a:pt x="20" y="22"/>
                  <a:pt x="24" y="27"/>
                  <a:pt x="30" y="27"/>
                </a:cubicBezTo>
                <a:close/>
                <a:moveTo>
                  <a:pt x="30" y="11"/>
                </a:moveTo>
                <a:cubicBezTo>
                  <a:pt x="33" y="11"/>
                  <a:pt x="36" y="14"/>
                  <a:pt x="36" y="17"/>
                </a:cubicBezTo>
                <a:cubicBezTo>
                  <a:pt x="36" y="21"/>
                  <a:pt x="33" y="24"/>
                  <a:pt x="30" y="24"/>
                </a:cubicBezTo>
                <a:cubicBezTo>
                  <a:pt x="26" y="24"/>
                  <a:pt x="23" y="21"/>
                  <a:pt x="23" y="17"/>
                </a:cubicBezTo>
                <a:cubicBezTo>
                  <a:pt x="23" y="14"/>
                  <a:pt x="26" y="11"/>
                  <a:pt x="30" y="11"/>
                </a:cubicBezTo>
                <a:close/>
                <a:moveTo>
                  <a:pt x="47" y="31"/>
                </a:moveTo>
                <a:cubicBezTo>
                  <a:pt x="47" y="32"/>
                  <a:pt x="46" y="33"/>
                  <a:pt x="46" y="33"/>
                </a:cubicBezTo>
                <a:cubicBezTo>
                  <a:pt x="14" y="33"/>
                  <a:pt x="14" y="33"/>
                  <a:pt x="14" y="33"/>
                </a:cubicBezTo>
                <a:cubicBezTo>
                  <a:pt x="13" y="33"/>
                  <a:pt x="12" y="32"/>
                  <a:pt x="12" y="31"/>
                </a:cubicBezTo>
                <a:cubicBezTo>
                  <a:pt x="12" y="30"/>
                  <a:pt x="13" y="30"/>
                  <a:pt x="14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7" y="30"/>
                  <a:pt x="47" y="31"/>
                </a:cubicBezTo>
                <a:close/>
                <a:moveTo>
                  <a:pt x="47" y="39"/>
                </a:moveTo>
                <a:cubicBezTo>
                  <a:pt x="47" y="40"/>
                  <a:pt x="46" y="41"/>
                  <a:pt x="46" y="41"/>
                </a:cubicBezTo>
                <a:cubicBezTo>
                  <a:pt x="14" y="41"/>
                  <a:pt x="14" y="41"/>
                  <a:pt x="14" y="41"/>
                </a:cubicBezTo>
                <a:cubicBezTo>
                  <a:pt x="13" y="41"/>
                  <a:pt x="12" y="40"/>
                  <a:pt x="12" y="39"/>
                </a:cubicBezTo>
                <a:cubicBezTo>
                  <a:pt x="12" y="38"/>
                  <a:pt x="13" y="38"/>
                  <a:pt x="14" y="38"/>
                </a:cubicBezTo>
                <a:cubicBezTo>
                  <a:pt x="46" y="38"/>
                  <a:pt x="46" y="38"/>
                  <a:pt x="46" y="38"/>
                </a:cubicBezTo>
                <a:cubicBezTo>
                  <a:pt x="46" y="38"/>
                  <a:pt x="47" y="38"/>
                  <a:pt x="47" y="39"/>
                </a:cubicBezTo>
                <a:close/>
                <a:moveTo>
                  <a:pt x="47" y="47"/>
                </a:moveTo>
                <a:cubicBezTo>
                  <a:pt x="47" y="48"/>
                  <a:pt x="46" y="49"/>
                  <a:pt x="46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3" y="49"/>
                  <a:pt x="12" y="48"/>
                  <a:pt x="12" y="47"/>
                </a:cubicBezTo>
                <a:cubicBezTo>
                  <a:pt x="12" y="47"/>
                  <a:pt x="13" y="46"/>
                  <a:pt x="14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7" y="47"/>
                  <a:pt x="47" y="4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1" rIns="68580" bIns="34291" numCol="1" anchor="t" anchorCtr="0" compatLnSpc="1"/>
          <a:lstStyle/>
          <a:p>
            <a:endParaRPr lang="en-US" sz="1065">
              <a:cs typeface="+mn-ea"/>
              <a:sym typeface="+mn-lt"/>
            </a:endParaRPr>
          </a:p>
        </p:txBody>
      </p:sp>
      <p:sp>
        <p:nvSpPr>
          <p:cNvPr id="31" name="Freeform 169"/>
          <p:cNvSpPr>
            <a:spLocks noEditPoints="1"/>
          </p:cNvSpPr>
          <p:nvPr/>
        </p:nvSpPr>
        <p:spPr bwMode="auto">
          <a:xfrm>
            <a:off x="1329133" y="3447543"/>
            <a:ext cx="432648" cy="439780"/>
          </a:xfrm>
          <a:custGeom>
            <a:avLst/>
            <a:gdLst>
              <a:gd name="T0" fmla="*/ 32 w 77"/>
              <a:gd name="T1" fmla="*/ 39 h 75"/>
              <a:gd name="T2" fmla="*/ 52 w 77"/>
              <a:gd name="T3" fmla="*/ 36 h 75"/>
              <a:gd name="T4" fmla="*/ 31 w 77"/>
              <a:gd name="T5" fmla="*/ 15 h 75"/>
              <a:gd name="T6" fmla="*/ 53 w 77"/>
              <a:gd name="T7" fmla="*/ 15 h 75"/>
              <a:gd name="T8" fmla="*/ 33 w 77"/>
              <a:gd name="T9" fmla="*/ 31 h 75"/>
              <a:gd name="T10" fmla="*/ 50 w 77"/>
              <a:gd name="T11" fmla="*/ 28 h 75"/>
              <a:gd name="T12" fmla="*/ 34 w 77"/>
              <a:gd name="T13" fmla="*/ 28 h 75"/>
              <a:gd name="T14" fmla="*/ 70 w 77"/>
              <a:gd name="T15" fmla="*/ 75 h 75"/>
              <a:gd name="T16" fmla="*/ 8 w 77"/>
              <a:gd name="T17" fmla="*/ 57 h 75"/>
              <a:gd name="T18" fmla="*/ 0 w 77"/>
              <a:gd name="T19" fmla="*/ 51 h 75"/>
              <a:gd name="T20" fmla="*/ 8 w 77"/>
              <a:gd name="T21" fmla="*/ 44 h 75"/>
              <a:gd name="T22" fmla="*/ 0 w 77"/>
              <a:gd name="T23" fmla="*/ 38 h 75"/>
              <a:gd name="T24" fmla="*/ 8 w 77"/>
              <a:gd name="T25" fmla="*/ 32 h 75"/>
              <a:gd name="T26" fmla="*/ 0 w 77"/>
              <a:gd name="T27" fmla="*/ 26 h 75"/>
              <a:gd name="T28" fmla="*/ 8 w 77"/>
              <a:gd name="T29" fmla="*/ 19 h 75"/>
              <a:gd name="T30" fmla="*/ 0 w 77"/>
              <a:gd name="T31" fmla="*/ 14 h 75"/>
              <a:gd name="T32" fmla="*/ 8 w 77"/>
              <a:gd name="T33" fmla="*/ 6 h 75"/>
              <a:gd name="T34" fmla="*/ 77 w 77"/>
              <a:gd name="T35" fmla="*/ 6 h 75"/>
              <a:gd name="T36" fmla="*/ 15 w 77"/>
              <a:gd name="T37" fmla="*/ 16 h 75"/>
              <a:gd name="T38" fmla="*/ 4 w 77"/>
              <a:gd name="T39" fmla="*/ 13 h 75"/>
              <a:gd name="T40" fmla="*/ 4 w 77"/>
              <a:gd name="T41" fmla="*/ 16 h 75"/>
              <a:gd name="T42" fmla="*/ 14 w 77"/>
              <a:gd name="T43" fmla="*/ 29 h 75"/>
              <a:gd name="T44" fmla="*/ 14 w 77"/>
              <a:gd name="T45" fmla="*/ 26 h 75"/>
              <a:gd name="T46" fmla="*/ 4 w 77"/>
              <a:gd name="T47" fmla="*/ 26 h 75"/>
              <a:gd name="T48" fmla="*/ 4 w 77"/>
              <a:gd name="T49" fmla="*/ 29 h 75"/>
              <a:gd name="T50" fmla="*/ 11 w 77"/>
              <a:gd name="T51" fmla="*/ 41 h 75"/>
              <a:gd name="T52" fmla="*/ 15 w 77"/>
              <a:gd name="T53" fmla="*/ 38 h 75"/>
              <a:gd name="T54" fmla="*/ 8 w 77"/>
              <a:gd name="T55" fmla="*/ 38 h 75"/>
              <a:gd name="T56" fmla="*/ 3 w 77"/>
              <a:gd name="T57" fmla="*/ 41 h 75"/>
              <a:gd name="T58" fmla="*/ 8 w 77"/>
              <a:gd name="T59" fmla="*/ 54 h 75"/>
              <a:gd name="T60" fmla="*/ 15 w 77"/>
              <a:gd name="T61" fmla="*/ 53 h 75"/>
              <a:gd name="T62" fmla="*/ 11 w 77"/>
              <a:gd name="T63" fmla="*/ 50 h 75"/>
              <a:gd name="T64" fmla="*/ 3 w 77"/>
              <a:gd name="T65" fmla="*/ 51 h 75"/>
              <a:gd name="T66" fmla="*/ 8 w 77"/>
              <a:gd name="T67" fmla="*/ 54 h 75"/>
              <a:gd name="T68" fmla="*/ 14 w 77"/>
              <a:gd name="T69" fmla="*/ 66 h 75"/>
              <a:gd name="T70" fmla="*/ 70 w 77"/>
              <a:gd name="T71" fmla="*/ 72 h 75"/>
              <a:gd name="T72" fmla="*/ 74 w 77"/>
              <a:gd name="T73" fmla="*/ 6 h 75"/>
              <a:gd name="T74" fmla="*/ 11 w 77"/>
              <a:gd name="T75" fmla="*/ 6 h 75"/>
              <a:gd name="T76" fmla="*/ 18 w 77"/>
              <a:gd name="T77" fmla="*/ 14 h 75"/>
              <a:gd name="T78" fmla="*/ 11 w 77"/>
              <a:gd name="T79" fmla="*/ 19 h 75"/>
              <a:gd name="T80" fmla="*/ 18 w 77"/>
              <a:gd name="T81" fmla="*/ 26 h 75"/>
              <a:gd name="T82" fmla="*/ 11 w 77"/>
              <a:gd name="T83" fmla="*/ 32 h 75"/>
              <a:gd name="T84" fmla="*/ 18 w 77"/>
              <a:gd name="T85" fmla="*/ 38 h 75"/>
              <a:gd name="T86" fmla="*/ 11 w 77"/>
              <a:gd name="T87" fmla="*/ 44 h 75"/>
              <a:gd name="T88" fmla="*/ 18 w 77"/>
              <a:gd name="T89" fmla="*/ 51 h 75"/>
              <a:gd name="T90" fmla="*/ 11 w 77"/>
              <a:gd name="T91" fmla="*/ 57 h 75"/>
              <a:gd name="T92" fmla="*/ 70 w 77"/>
              <a:gd name="T93" fmla="*/ 63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" h="75">
                <a:moveTo>
                  <a:pt x="54" y="38"/>
                </a:moveTo>
                <a:cubicBezTo>
                  <a:pt x="54" y="39"/>
                  <a:pt x="53" y="39"/>
                  <a:pt x="52" y="39"/>
                </a:cubicBezTo>
                <a:cubicBezTo>
                  <a:pt x="32" y="39"/>
                  <a:pt x="32" y="39"/>
                  <a:pt x="32" y="39"/>
                </a:cubicBezTo>
                <a:cubicBezTo>
                  <a:pt x="31" y="39"/>
                  <a:pt x="30" y="39"/>
                  <a:pt x="30" y="38"/>
                </a:cubicBezTo>
                <a:cubicBezTo>
                  <a:pt x="30" y="37"/>
                  <a:pt x="31" y="36"/>
                  <a:pt x="3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6"/>
                  <a:pt x="54" y="37"/>
                  <a:pt x="54" y="38"/>
                </a:cubicBezTo>
                <a:close/>
                <a:moveTo>
                  <a:pt x="31" y="30"/>
                </a:moveTo>
                <a:cubicBezTo>
                  <a:pt x="31" y="15"/>
                  <a:pt x="31" y="15"/>
                  <a:pt x="31" y="15"/>
                </a:cubicBezTo>
                <a:cubicBezTo>
                  <a:pt x="31" y="14"/>
                  <a:pt x="32" y="14"/>
                  <a:pt x="33" y="14"/>
                </a:cubicBezTo>
                <a:cubicBezTo>
                  <a:pt x="51" y="14"/>
                  <a:pt x="51" y="14"/>
                  <a:pt x="51" y="14"/>
                </a:cubicBezTo>
                <a:cubicBezTo>
                  <a:pt x="52" y="14"/>
                  <a:pt x="53" y="14"/>
                  <a:pt x="53" y="15"/>
                </a:cubicBezTo>
                <a:cubicBezTo>
                  <a:pt x="53" y="30"/>
                  <a:pt x="53" y="30"/>
                  <a:pt x="53" y="30"/>
                </a:cubicBezTo>
                <a:cubicBezTo>
                  <a:pt x="53" y="31"/>
                  <a:pt x="52" y="31"/>
                  <a:pt x="51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2" y="31"/>
                  <a:pt x="31" y="31"/>
                  <a:pt x="31" y="30"/>
                </a:cubicBezTo>
                <a:close/>
                <a:moveTo>
                  <a:pt x="34" y="28"/>
                </a:moveTo>
                <a:cubicBezTo>
                  <a:pt x="50" y="28"/>
                  <a:pt x="50" y="28"/>
                  <a:pt x="50" y="28"/>
                </a:cubicBezTo>
                <a:cubicBezTo>
                  <a:pt x="50" y="17"/>
                  <a:pt x="50" y="17"/>
                  <a:pt x="50" y="17"/>
                </a:cubicBezTo>
                <a:cubicBezTo>
                  <a:pt x="34" y="17"/>
                  <a:pt x="34" y="17"/>
                  <a:pt x="34" y="17"/>
                </a:cubicBezTo>
                <a:lnTo>
                  <a:pt x="34" y="28"/>
                </a:lnTo>
                <a:close/>
                <a:moveTo>
                  <a:pt x="77" y="6"/>
                </a:moveTo>
                <a:cubicBezTo>
                  <a:pt x="77" y="69"/>
                  <a:pt x="77" y="69"/>
                  <a:pt x="77" y="69"/>
                </a:cubicBezTo>
                <a:cubicBezTo>
                  <a:pt x="77" y="73"/>
                  <a:pt x="74" y="75"/>
                  <a:pt x="70" y="75"/>
                </a:cubicBezTo>
                <a:cubicBezTo>
                  <a:pt x="14" y="75"/>
                  <a:pt x="14" y="75"/>
                  <a:pt x="14" y="75"/>
                </a:cubicBezTo>
                <a:cubicBezTo>
                  <a:pt x="10" y="75"/>
                  <a:pt x="8" y="73"/>
                  <a:pt x="8" y="69"/>
                </a:cubicBezTo>
                <a:cubicBezTo>
                  <a:pt x="8" y="57"/>
                  <a:pt x="8" y="57"/>
                  <a:pt x="8" y="57"/>
                </a:cubicBezTo>
                <a:cubicBezTo>
                  <a:pt x="4" y="57"/>
                  <a:pt x="4" y="57"/>
                  <a:pt x="4" y="57"/>
                </a:cubicBezTo>
                <a:cubicBezTo>
                  <a:pt x="2" y="57"/>
                  <a:pt x="0" y="55"/>
                  <a:pt x="0" y="53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49"/>
                  <a:pt x="2" y="47"/>
                  <a:pt x="4" y="47"/>
                </a:cubicBezTo>
                <a:cubicBezTo>
                  <a:pt x="8" y="47"/>
                  <a:pt x="8" y="47"/>
                  <a:pt x="8" y="47"/>
                </a:cubicBezTo>
                <a:cubicBezTo>
                  <a:pt x="8" y="44"/>
                  <a:pt x="8" y="44"/>
                  <a:pt x="8" y="44"/>
                </a:cubicBezTo>
                <a:cubicBezTo>
                  <a:pt x="4" y="44"/>
                  <a:pt x="4" y="44"/>
                  <a:pt x="4" y="44"/>
                </a:cubicBezTo>
                <a:cubicBezTo>
                  <a:pt x="2" y="44"/>
                  <a:pt x="0" y="43"/>
                  <a:pt x="0" y="41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7"/>
                  <a:pt x="2" y="35"/>
                  <a:pt x="4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2"/>
                  <a:pt x="8" y="32"/>
                  <a:pt x="8" y="32"/>
                </a:cubicBezTo>
                <a:cubicBezTo>
                  <a:pt x="4" y="32"/>
                  <a:pt x="4" y="32"/>
                  <a:pt x="4" y="32"/>
                </a:cubicBezTo>
                <a:cubicBezTo>
                  <a:pt x="2" y="32"/>
                  <a:pt x="0" y="30"/>
                  <a:pt x="0" y="2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4"/>
                  <a:pt x="2" y="23"/>
                  <a:pt x="4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19"/>
                  <a:pt x="8" y="19"/>
                  <a:pt x="8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2" y="19"/>
                  <a:pt x="0" y="18"/>
                  <a:pt x="0" y="16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2"/>
                  <a:pt x="2" y="10"/>
                  <a:pt x="4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6"/>
                  <a:pt x="8" y="6"/>
                  <a:pt x="8" y="6"/>
                </a:cubicBezTo>
                <a:cubicBezTo>
                  <a:pt x="8" y="3"/>
                  <a:pt x="10" y="0"/>
                  <a:pt x="14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4" y="0"/>
                  <a:pt x="77" y="3"/>
                  <a:pt x="77" y="6"/>
                </a:cubicBezTo>
                <a:close/>
                <a:moveTo>
                  <a:pt x="4" y="16"/>
                </a:move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5" y="16"/>
                  <a:pt x="15" y="16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3"/>
                  <a:pt x="14" y="13"/>
                  <a:pt x="14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13"/>
                  <a:pt x="3" y="13"/>
                  <a:pt x="3" y="14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6"/>
                  <a:pt x="4" y="16"/>
                  <a:pt x="4" y="16"/>
                </a:cubicBezTo>
                <a:close/>
                <a:moveTo>
                  <a:pt x="8" y="29"/>
                </a:moveTo>
                <a:cubicBezTo>
                  <a:pt x="11" y="29"/>
                  <a:pt x="11" y="29"/>
                  <a:pt x="11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4" y="29"/>
                  <a:pt x="15" y="28"/>
                  <a:pt x="15" y="28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4" y="26"/>
                  <a:pt x="14" y="26"/>
                </a:cubicBezTo>
                <a:cubicBezTo>
                  <a:pt x="11" y="26"/>
                  <a:pt x="11" y="26"/>
                  <a:pt x="11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4" y="26"/>
                  <a:pt x="4" y="26"/>
                  <a:pt x="4" y="26"/>
                </a:cubicBezTo>
                <a:cubicBezTo>
                  <a:pt x="4" y="26"/>
                  <a:pt x="3" y="26"/>
                  <a:pt x="3" y="26"/>
                </a:cubicBezTo>
                <a:cubicBezTo>
                  <a:pt x="3" y="28"/>
                  <a:pt x="3" y="28"/>
                  <a:pt x="3" y="28"/>
                </a:cubicBezTo>
                <a:cubicBezTo>
                  <a:pt x="3" y="28"/>
                  <a:pt x="4" y="29"/>
                  <a:pt x="4" y="29"/>
                </a:cubicBezTo>
                <a:lnTo>
                  <a:pt x="8" y="29"/>
                </a:lnTo>
                <a:close/>
                <a:moveTo>
                  <a:pt x="8" y="41"/>
                </a:moveTo>
                <a:cubicBezTo>
                  <a:pt x="11" y="41"/>
                  <a:pt x="11" y="41"/>
                  <a:pt x="11" y="41"/>
                </a:cubicBezTo>
                <a:cubicBezTo>
                  <a:pt x="14" y="41"/>
                  <a:pt x="14" y="41"/>
                  <a:pt x="14" y="41"/>
                </a:cubicBezTo>
                <a:cubicBezTo>
                  <a:pt x="14" y="41"/>
                  <a:pt x="15" y="41"/>
                  <a:pt x="15" y="41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4" y="38"/>
                  <a:pt x="14" y="38"/>
                </a:cubicBezTo>
                <a:cubicBezTo>
                  <a:pt x="11" y="38"/>
                  <a:pt x="11" y="38"/>
                  <a:pt x="11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38"/>
                  <a:pt x="3" y="38"/>
                  <a:pt x="3" y="38"/>
                </a:cubicBezTo>
                <a:cubicBezTo>
                  <a:pt x="3" y="41"/>
                  <a:pt x="3" y="41"/>
                  <a:pt x="3" y="41"/>
                </a:cubicBezTo>
                <a:cubicBezTo>
                  <a:pt x="3" y="41"/>
                  <a:pt x="4" y="41"/>
                  <a:pt x="4" y="41"/>
                </a:cubicBezTo>
                <a:lnTo>
                  <a:pt x="8" y="41"/>
                </a:lnTo>
                <a:close/>
                <a:moveTo>
                  <a:pt x="8" y="54"/>
                </a:moveTo>
                <a:cubicBezTo>
                  <a:pt x="11" y="54"/>
                  <a:pt x="11" y="54"/>
                  <a:pt x="11" y="54"/>
                </a:cubicBezTo>
                <a:cubicBezTo>
                  <a:pt x="14" y="54"/>
                  <a:pt x="14" y="54"/>
                  <a:pt x="14" y="54"/>
                </a:cubicBezTo>
                <a:cubicBezTo>
                  <a:pt x="14" y="54"/>
                  <a:pt x="15" y="53"/>
                  <a:pt x="15" y="53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4" y="50"/>
                  <a:pt x="14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8" y="50"/>
                  <a:pt x="8" y="50"/>
                  <a:pt x="8" y="50"/>
                </a:cubicBezTo>
                <a:cubicBezTo>
                  <a:pt x="4" y="50"/>
                  <a:pt x="4" y="50"/>
                  <a:pt x="4" y="50"/>
                </a:cubicBezTo>
                <a:cubicBezTo>
                  <a:pt x="4" y="50"/>
                  <a:pt x="3" y="51"/>
                  <a:pt x="3" y="51"/>
                </a:cubicBezTo>
                <a:cubicBezTo>
                  <a:pt x="3" y="53"/>
                  <a:pt x="3" y="53"/>
                  <a:pt x="3" y="53"/>
                </a:cubicBezTo>
                <a:cubicBezTo>
                  <a:pt x="3" y="53"/>
                  <a:pt x="4" y="54"/>
                  <a:pt x="4" y="54"/>
                </a:cubicBezTo>
                <a:lnTo>
                  <a:pt x="8" y="54"/>
                </a:lnTo>
                <a:close/>
                <a:moveTo>
                  <a:pt x="74" y="65"/>
                </a:moveTo>
                <a:cubicBezTo>
                  <a:pt x="73" y="66"/>
                  <a:pt x="72" y="66"/>
                  <a:pt x="70" y="66"/>
                </a:cubicBezTo>
                <a:cubicBezTo>
                  <a:pt x="14" y="66"/>
                  <a:pt x="14" y="66"/>
                  <a:pt x="14" y="66"/>
                </a:cubicBezTo>
                <a:cubicBezTo>
                  <a:pt x="12" y="66"/>
                  <a:pt x="11" y="67"/>
                  <a:pt x="11" y="69"/>
                </a:cubicBezTo>
                <a:cubicBezTo>
                  <a:pt x="11" y="71"/>
                  <a:pt x="12" y="72"/>
                  <a:pt x="14" y="72"/>
                </a:cubicBezTo>
                <a:cubicBezTo>
                  <a:pt x="70" y="72"/>
                  <a:pt x="70" y="72"/>
                  <a:pt x="70" y="72"/>
                </a:cubicBezTo>
                <a:cubicBezTo>
                  <a:pt x="72" y="72"/>
                  <a:pt x="74" y="71"/>
                  <a:pt x="74" y="69"/>
                </a:cubicBezTo>
                <a:lnTo>
                  <a:pt x="74" y="65"/>
                </a:lnTo>
                <a:close/>
                <a:moveTo>
                  <a:pt x="74" y="6"/>
                </a:moveTo>
                <a:cubicBezTo>
                  <a:pt x="74" y="5"/>
                  <a:pt x="72" y="3"/>
                  <a:pt x="70" y="3"/>
                </a:cubicBezTo>
                <a:cubicBezTo>
                  <a:pt x="14" y="3"/>
                  <a:pt x="14" y="3"/>
                  <a:pt x="14" y="3"/>
                </a:cubicBezTo>
                <a:cubicBezTo>
                  <a:pt x="12" y="3"/>
                  <a:pt x="11" y="5"/>
                  <a:pt x="11" y="6"/>
                </a:cubicBezTo>
                <a:cubicBezTo>
                  <a:pt x="11" y="10"/>
                  <a:pt x="11" y="10"/>
                  <a:pt x="11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6" y="10"/>
                  <a:pt x="18" y="12"/>
                  <a:pt x="18" y="14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18"/>
                  <a:pt x="16" y="19"/>
                  <a:pt x="14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23"/>
                  <a:pt x="11" y="23"/>
                  <a:pt x="11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6" y="23"/>
                  <a:pt x="18" y="24"/>
                  <a:pt x="18" y="26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30"/>
                  <a:pt x="16" y="32"/>
                  <a:pt x="14" y="32"/>
                </a:cubicBezTo>
                <a:cubicBezTo>
                  <a:pt x="11" y="32"/>
                  <a:pt x="11" y="32"/>
                  <a:pt x="11" y="32"/>
                </a:cubicBezTo>
                <a:cubicBezTo>
                  <a:pt x="11" y="35"/>
                  <a:pt x="11" y="35"/>
                  <a:pt x="11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16" y="35"/>
                  <a:pt x="18" y="37"/>
                  <a:pt x="18" y="38"/>
                </a:cubicBezTo>
                <a:cubicBezTo>
                  <a:pt x="18" y="41"/>
                  <a:pt x="18" y="41"/>
                  <a:pt x="18" y="41"/>
                </a:cubicBezTo>
                <a:cubicBezTo>
                  <a:pt x="18" y="43"/>
                  <a:pt x="16" y="44"/>
                  <a:pt x="14" y="44"/>
                </a:cubicBezTo>
                <a:cubicBezTo>
                  <a:pt x="11" y="44"/>
                  <a:pt x="11" y="44"/>
                  <a:pt x="11" y="44"/>
                </a:cubicBezTo>
                <a:cubicBezTo>
                  <a:pt x="11" y="47"/>
                  <a:pt x="11" y="47"/>
                  <a:pt x="11" y="47"/>
                </a:cubicBezTo>
                <a:cubicBezTo>
                  <a:pt x="14" y="47"/>
                  <a:pt x="14" y="47"/>
                  <a:pt x="14" y="47"/>
                </a:cubicBezTo>
                <a:cubicBezTo>
                  <a:pt x="16" y="47"/>
                  <a:pt x="18" y="49"/>
                  <a:pt x="18" y="51"/>
                </a:cubicBezTo>
                <a:cubicBezTo>
                  <a:pt x="18" y="53"/>
                  <a:pt x="18" y="53"/>
                  <a:pt x="18" y="53"/>
                </a:cubicBezTo>
                <a:cubicBezTo>
                  <a:pt x="18" y="55"/>
                  <a:pt x="16" y="57"/>
                  <a:pt x="14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11" y="64"/>
                  <a:pt x="11" y="64"/>
                  <a:pt x="11" y="64"/>
                </a:cubicBezTo>
                <a:cubicBezTo>
                  <a:pt x="11" y="63"/>
                  <a:pt x="13" y="63"/>
                  <a:pt x="14" y="63"/>
                </a:cubicBezTo>
                <a:cubicBezTo>
                  <a:pt x="70" y="63"/>
                  <a:pt x="70" y="63"/>
                  <a:pt x="70" y="63"/>
                </a:cubicBezTo>
                <a:cubicBezTo>
                  <a:pt x="72" y="63"/>
                  <a:pt x="74" y="62"/>
                  <a:pt x="74" y="60"/>
                </a:cubicBezTo>
                <a:lnTo>
                  <a:pt x="74" y="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1" rIns="68580" bIns="34291" numCol="1" anchor="t" anchorCtr="0" compatLnSpc="1"/>
          <a:lstStyle/>
          <a:p>
            <a:endParaRPr lang="en-US" sz="1065"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297693" y="4590228"/>
            <a:ext cx="1934629" cy="911955"/>
            <a:chOff x="468937" y="2419540"/>
            <a:chExt cx="1934629" cy="911955"/>
          </a:xfrm>
        </p:grpSpPr>
        <p:sp>
          <p:nvSpPr>
            <p:cNvPr id="34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975578" y="4590228"/>
            <a:ext cx="1934629" cy="911955"/>
            <a:chOff x="468937" y="2419540"/>
            <a:chExt cx="1934629" cy="911955"/>
          </a:xfrm>
        </p:grpSpPr>
        <p:sp>
          <p:nvSpPr>
            <p:cNvPr id="37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3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40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6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8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9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1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  <p:bldP spid="33" grpId="0" bldLvl="0" animBg="1"/>
      <p:bldP spid="29" grpId="0" bldLvl="0" animBg="1"/>
      <p:bldP spid="25" grpId="0" bldLvl="0" animBg="1"/>
      <p:bldP spid="21" grpId="0" bldLvl="0" animBg="1"/>
      <p:bldP spid="17" grpId="0" bldLvl="0" animBg="1"/>
      <p:bldP spid="13" grpId="0" bldLvl="0" animBg="1"/>
      <p:bldP spid="12" grpId="0"/>
      <p:bldP spid="14" grpId="0"/>
      <p:bldP spid="15" grpId="0"/>
      <p:bldP spid="16" grpId="0"/>
      <p:bldP spid="18" grpId="0"/>
      <p:bldP spid="19" grpId="0"/>
      <p:bldP spid="20" grpId="0"/>
      <p:bldGraphic spid="8" grpId="0">
        <p:bldSub>
          <a:bldChart bld="series"/>
        </p:bldSub>
      </p:bldGraphic>
      <p:bldP spid="23" grpId="0" bldLvl="0" animBg="1"/>
      <p:bldP spid="24" grpId="0" bldLvl="0" animBg="1"/>
      <p:bldP spid="26" grpId="0" bldLvl="0" animBg="1"/>
      <p:bldP spid="27" grpId="0" bldLvl="0" animBg="1"/>
      <p:bldP spid="28" grpId="0" bldLvl="0" animBg="1"/>
      <p:bldP spid="30" grpId="0" bldLvl="0" animBg="1"/>
      <p:bldP spid="31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4682" y="1189868"/>
            <a:ext cx="10824355" cy="419847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prstClr val="white"/>
              </a:solidFill>
            </a:endParaRPr>
          </a:p>
        </p:txBody>
      </p:sp>
      <p:graphicFrame>
        <p:nvGraphicFramePr>
          <p:cNvPr id="15" name="图表 14"/>
          <p:cNvGraphicFramePr/>
          <p:nvPr/>
        </p:nvGraphicFramePr>
        <p:xfrm>
          <a:off x="1087147" y="1773545"/>
          <a:ext cx="4924873" cy="3283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Freeform 6"/>
          <p:cNvSpPr>
            <a:spLocks noEditPoints="1"/>
          </p:cNvSpPr>
          <p:nvPr/>
        </p:nvSpPr>
        <p:spPr bwMode="auto">
          <a:xfrm>
            <a:off x="6799534" y="1679379"/>
            <a:ext cx="216000" cy="216000"/>
          </a:xfrm>
          <a:custGeom>
            <a:avLst/>
            <a:gdLst>
              <a:gd name="T0" fmla="*/ 93 w 196"/>
              <a:gd name="T1" fmla="*/ 0 h 200"/>
              <a:gd name="T2" fmla="*/ 54 w 196"/>
              <a:gd name="T3" fmla="*/ 8 h 200"/>
              <a:gd name="T4" fmla="*/ 25 w 196"/>
              <a:gd name="T5" fmla="*/ 29 h 200"/>
              <a:gd name="T6" fmla="*/ 7 w 196"/>
              <a:gd name="T7" fmla="*/ 60 h 200"/>
              <a:gd name="T8" fmla="*/ 0 w 196"/>
              <a:gd name="T9" fmla="*/ 97 h 200"/>
              <a:gd name="T10" fmla="*/ 1 w 196"/>
              <a:gd name="T11" fmla="*/ 118 h 200"/>
              <a:gd name="T12" fmla="*/ 15 w 196"/>
              <a:gd name="T13" fmla="*/ 155 h 200"/>
              <a:gd name="T14" fmla="*/ 38 w 196"/>
              <a:gd name="T15" fmla="*/ 183 h 200"/>
              <a:gd name="T16" fmla="*/ 73 w 196"/>
              <a:gd name="T17" fmla="*/ 198 h 200"/>
              <a:gd name="T18" fmla="*/ 93 w 196"/>
              <a:gd name="T19" fmla="*/ 200 h 200"/>
              <a:gd name="T20" fmla="*/ 136 w 196"/>
              <a:gd name="T21" fmla="*/ 192 h 200"/>
              <a:gd name="T22" fmla="*/ 167 w 196"/>
              <a:gd name="T23" fmla="*/ 171 h 200"/>
              <a:gd name="T24" fmla="*/ 188 w 196"/>
              <a:gd name="T25" fmla="*/ 138 h 200"/>
              <a:gd name="T26" fmla="*/ 196 w 196"/>
              <a:gd name="T27" fmla="*/ 97 h 200"/>
              <a:gd name="T28" fmla="*/ 194 w 196"/>
              <a:gd name="T29" fmla="*/ 78 h 200"/>
              <a:gd name="T30" fmla="*/ 180 w 196"/>
              <a:gd name="T31" fmla="*/ 43 h 200"/>
              <a:gd name="T32" fmla="*/ 153 w 196"/>
              <a:gd name="T33" fmla="*/ 17 h 200"/>
              <a:gd name="T34" fmla="*/ 114 w 196"/>
              <a:gd name="T35" fmla="*/ 2 h 200"/>
              <a:gd name="T36" fmla="*/ 93 w 196"/>
              <a:gd name="T37" fmla="*/ 0 h 200"/>
              <a:gd name="T38" fmla="*/ 116 w 196"/>
              <a:gd name="T39" fmla="*/ 122 h 200"/>
              <a:gd name="T40" fmla="*/ 116 w 196"/>
              <a:gd name="T41" fmla="*/ 161 h 200"/>
              <a:gd name="T42" fmla="*/ 110 w 196"/>
              <a:gd name="T43" fmla="*/ 179 h 200"/>
              <a:gd name="T44" fmla="*/ 93 w 196"/>
              <a:gd name="T45" fmla="*/ 187 h 200"/>
              <a:gd name="T46" fmla="*/ 87 w 196"/>
              <a:gd name="T47" fmla="*/ 185 h 200"/>
              <a:gd name="T48" fmla="*/ 77 w 196"/>
              <a:gd name="T49" fmla="*/ 171 h 200"/>
              <a:gd name="T50" fmla="*/ 75 w 196"/>
              <a:gd name="T51" fmla="*/ 122 h 200"/>
              <a:gd name="T52" fmla="*/ 36 w 196"/>
              <a:gd name="T53" fmla="*/ 122 h 200"/>
              <a:gd name="T54" fmla="*/ 21 w 196"/>
              <a:gd name="T55" fmla="*/ 116 h 200"/>
              <a:gd name="T56" fmla="*/ 15 w 196"/>
              <a:gd name="T57" fmla="*/ 97 h 200"/>
              <a:gd name="T58" fmla="*/ 17 w 196"/>
              <a:gd name="T59" fmla="*/ 91 h 200"/>
              <a:gd name="T60" fmla="*/ 27 w 196"/>
              <a:gd name="T61" fmla="*/ 85 h 200"/>
              <a:gd name="T62" fmla="*/ 75 w 196"/>
              <a:gd name="T63" fmla="*/ 85 h 200"/>
              <a:gd name="T64" fmla="*/ 75 w 196"/>
              <a:gd name="T65" fmla="*/ 45 h 200"/>
              <a:gd name="T66" fmla="*/ 81 w 196"/>
              <a:gd name="T67" fmla="*/ 25 h 200"/>
              <a:gd name="T68" fmla="*/ 93 w 196"/>
              <a:gd name="T69" fmla="*/ 17 h 200"/>
              <a:gd name="T70" fmla="*/ 103 w 196"/>
              <a:gd name="T71" fmla="*/ 19 h 200"/>
              <a:gd name="T72" fmla="*/ 114 w 196"/>
              <a:gd name="T73" fmla="*/ 33 h 200"/>
              <a:gd name="T74" fmla="*/ 116 w 196"/>
              <a:gd name="T75" fmla="*/ 85 h 200"/>
              <a:gd name="T76" fmla="*/ 155 w 196"/>
              <a:gd name="T77" fmla="*/ 85 h 200"/>
              <a:gd name="T78" fmla="*/ 173 w 196"/>
              <a:gd name="T79" fmla="*/ 87 h 200"/>
              <a:gd name="T80" fmla="*/ 180 w 196"/>
              <a:gd name="T81" fmla="*/ 97 h 200"/>
              <a:gd name="T82" fmla="*/ 180 w 196"/>
              <a:gd name="T83" fmla="*/ 103 h 200"/>
              <a:gd name="T84" fmla="*/ 173 w 196"/>
              <a:gd name="T85" fmla="*/ 116 h 200"/>
              <a:gd name="T86" fmla="*/ 155 w 196"/>
              <a:gd name="T87" fmla="*/ 122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96" h="200">
                <a:moveTo>
                  <a:pt x="93" y="0"/>
                </a:moveTo>
                <a:lnTo>
                  <a:pt x="93" y="0"/>
                </a:lnTo>
                <a:lnTo>
                  <a:pt x="73" y="2"/>
                </a:lnTo>
                <a:lnTo>
                  <a:pt x="54" y="8"/>
                </a:lnTo>
                <a:lnTo>
                  <a:pt x="38" y="17"/>
                </a:lnTo>
                <a:lnTo>
                  <a:pt x="25" y="29"/>
                </a:lnTo>
                <a:lnTo>
                  <a:pt x="15" y="43"/>
                </a:lnTo>
                <a:lnTo>
                  <a:pt x="7" y="60"/>
                </a:lnTo>
                <a:lnTo>
                  <a:pt x="1" y="78"/>
                </a:lnTo>
                <a:lnTo>
                  <a:pt x="0" y="97"/>
                </a:lnTo>
                <a:lnTo>
                  <a:pt x="0" y="97"/>
                </a:lnTo>
                <a:lnTo>
                  <a:pt x="1" y="118"/>
                </a:lnTo>
                <a:lnTo>
                  <a:pt x="7" y="138"/>
                </a:lnTo>
                <a:lnTo>
                  <a:pt x="15" y="155"/>
                </a:lnTo>
                <a:lnTo>
                  <a:pt x="25" y="171"/>
                </a:lnTo>
                <a:lnTo>
                  <a:pt x="38" y="183"/>
                </a:lnTo>
                <a:lnTo>
                  <a:pt x="54" y="192"/>
                </a:lnTo>
                <a:lnTo>
                  <a:pt x="73" y="198"/>
                </a:lnTo>
                <a:lnTo>
                  <a:pt x="93" y="200"/>
                </a:lnTo>
                <a:lnTo>
                  <a:pt x="93" y="200"/>
                </a:lnTo>
                <a:lnTo>
                  <a:pt x="114" y="198"/>
                </a:lnTo>
                <a:lnTo>
                  <a:pt x="136" y="192"/>
                </a:lnTo>
                <a:lnTo>
                  <a:pt x="153" y="183"/>
                </a:lnTo>
                <a:lnTo>
                  <a:pt x="167" y="171"/>
                </a:lnTo>
                <a:lnTo>
                  <a:pt x="180" y="155"/>
                </a:lnTo>
                <a:lnTo>
                  <a:pt x="188" y="138"/>
                </a:lnTo>
                <a:lnTo>
                  <a:pt x="194" y="118"/>
                </a:lnTo>
                <a:lnTo>
                  <a:pt x="196" y="97"/>
                </a:lnTo>
                <a:lnTo>
                  <a:pt x="196" y="97"/>
                </a:lnTo>
                <a:lnTo>
                  <a:pt x="194" y="78"/>
                </a:lnTo>
                <a:lnTo>
                  <a:pt x="188" y="60"/>
                </a:lnTo>
                <a:lnTo>
                  <a:pt x="180" y="43"/>
                </a:lnTo>
                <a:lnTo>
                  <a:pt x="167" y="29"/>
                </a:lnTo>
                <a:lnTo>
                  <a:pt x="153" y="17"/>
                </a:lnTo>
                <a:lnTo>
                  <a:pt x="136" y="8"/>
                </a:lnTo>
                <a:lnTo>
                  <a:pt x="114" y="2"/>
                </a:lnTo>
                <a:lnTo>
                  <a:pt x="93" y="0"/>
                </a:lnTo>
                <a:lnTo>
                  <a:pt x="93" y="0"/>
                </a:lnTo>
                <a:close/>
                <a:moveTo>
                  <a:pt x="155" y="122"/>
                </a:moveTo>
                <a:lnTo>
                  <a:pt x="116" y="122"/>
                </a:lnTo>
                <a:lnTo>
                  <a:pt x="116" y="161"/>
                </a:lnTo>
                <a:lnTo>
                  <a:pt x="116" y="161"/>
                </a:lnTo>
                <a:lnTo>
                  <a:pt x="114" y="171"/>
                </a:lnTo>
                <a:lnTo>
                  <a:pt x="110" y="179"/>
                </a:lnTo>
                <a:lnTo>
                  <a:pt x="103" y="185"/>
                </a:lnTo>
                <a:lnTo>
                  <a:pt x="93" y="187"/>
                </a:lnTo>
                <a:lnTo>
                  <a:pt x="93" y="187"/>
                </a:lnTo>
                <a:lnTo>
                  <a:pt x="87" y="185"/>
                </a:lnTo>
                <a:lnTo>
                  <a:pt x="81" y="179"/>
                </a:lnTo>
                <a:lnTo>
                  <a:pt x="77" y="171"/>
                </a:lnTo>
                <a:lnTo>
                  <a:pt x="75" y="161"/>
                </a:lnTo>
                <a:lnTo>
                  <a:pt x="75" y="122"/>
                </a:lnTo>
                <a:lnTo>
                  <a:pt x="36" y="122"/>
                </a:lnTo>
                <a:lnTo>
                  <a:pt x="36" y="122"/>
                </a:lnTo>
                <a:lnTo>
                  <a:pt x="27" y="120"/>
                </a:lnTo>
                <a:lnTo>
                  <a:pt x="21" y="116"/>
                </a:lnTo>
                <a:lnTo>
                  <a:pt x="17" y="109"/>
                </a:lnTo>
                <a:lnTo>
                  <a:pt x="15" y="97"/>
                </a:lnTo>
                <a:lnTo>
                  <a:pt x="15" y="97"/>
                </a:lnTo>
                <a:lnTo>
                  <a:pt x="17" y="91"/>
                </a:lnTo>
                <a:lnTo>
                  <a:pt x="21" y="87"/>
                </a:lnTo>
                <a:lnTo>
                  <a:pt x="27" y="85"/>
                </a:lnTo>
                <a:lnTo>
                  <a:pt x="36" y="85"/>
                </a:lnTo>
                <a:lnTo>
                  <a:pt x="75" y="85"/>
                </a:lnTo>
                <a:lnTo>
                  <a:pt x="75" y="45"/>
                </a:lnTo>
                <a:lnTo>
                  <a:pt x="75" y="45"/>
                </a:lnTo>
                <a:lnTo>
                  <a:pt x="77" y="33"/>
                </a:lnTo>
                <a:lnTo>
                  <a:pt x="81" y="25"/>
                </a:lnTo>
                <a:lnTo>
                  <a:pt x="87" y="19"/>
                </a:lnTo>
                <a:lnTo>
                  <a:pt x="93" y="17"/>
                </a:lnTo>
                <a:lnTo>
                  <a:pt x="93" y="17"/>
                </a:lnTo>
                <a:lnTo>
                  <a:pt x="103" y="19"/>
                </a:lnTo>
                <a:lnTo>
                  <a:pt x="110" y="25"/>
                </a:lnTo>
                <a:lnTo>
                  <a:pt x="114" y="33"/>
                </a:lnTo>
                <a:lnTo>
                  <a:pt x="116" y="45"/>
                </a:lnTo>
                <a:lnTo>
                  <a:pt x="116" y="85"/>
                </a:lnTo>
                <a:lnTo>
                  <a:pt x="155" y="85"/>
                </a:lnTo>
                <a:lnTo>
                  <a:pt x="155" y="85"/>
                </a:lnTo>
                <a:lnTo>
                  <a:pt x="165" y="85"/>
                </a:lnTo>
                <a:lnTo>
                  <a:pt x="173" y="87"/>
                </a:lnTo>
                <a:lnTo>
                  <a:pt x="178" y="91"/>
                </a:lnTo>
                <a:lnTo>
                  <a:pt x="180" y="97"/>
                </a:lnTo>
                <a:lnTo>
                  <a:pt x="180" y="97"/>
                </a:lnTo>
                <a:lnTo>
                  <a:pt x="180" y="103"/>
                </a:lnTo>
                <a:lnTo>
                  <a:pt x="178" y="109"/>
                </a:lnTo>
                <a:lnTo>
                  <a:pt x="173" y="116"/>
                </a:lnTo>
                <a:lnTo>
                  <a:pt x="165" y="120"/>
                </a:lnTo>
                <a:lnTo>
                  <a:pt x="155" y="122"/>
                </a:lnTo>
                <a:lnTo>
                  <a:pt x="155" y="122"/>
                </a:lnTo>
                <a:close/>
              </a:path>
            </a:pathLst>
          </a:custGeom>
          <a:solidFill>
            <a:srgbClr val="EE90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prstClr val="black"/>
              </a:solidFill>
              <a:latin typeface="Impact" panose="020B0806030902050204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6375925" y="2628850"/>
            <a:ext cx="496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"/>
          <p:cNvSpPr>
            <a:spLocks noEditPoints="1"/>
          </p:cNvSpPr>
          <p:nvPr/>
        </p:nvSpPr>
        <p:spPr bwMode="auto">
          <a:xfrm>
            <a:off x="6799534" y="2920129"/>
            <a:ext cx="216000" cy="216000"/>
          </a:xfrm>
          <a:custGeom>
            <a:avLst/>
            <a:gdLst>
              <a:gd name="T0" fmla="*/ 93 w 196"/>
              <a:gd name="T1" fmla="*/ 0 h 200"/>
              <a:gd name="T2" fmla="*/ 54 w 196"/>
              <a:gd name="T3" fmla="*/ 8 h 200"/>
              <a:gd name="T4" fmla="*/ 25 w 196"/>
              <a:gd name="T5" fmla="*/ 29 h 200"/>
              <a:gd name="T6" fmla="*/ 7 w 196"/>
              <a:gd name="T7" fmla="*/ 60 h 200"/>
              <a:gd name="T8" fmla="*/ 0 w 196"/>
              <a:gd name="T9" fmla="*/ 97 h 200"/>
              <a:gd name="T10" fmla="*/ 1 w 196"/>
              <a:gd name="T11" fmla="*/ 118 h 200"/>
              <a:gd name="T12" fmla="*/ 15 w 196"/>
              <a:gd name="T13" fmla="*/ 155 h 200"/>
              <a:gd name="T14" fmla="*/ 38 w 196"/>
              <a:gd name="T15" fmla="*/ 183 h 200"/>
              <a:gd name="T16" fmla="*/ 73 w 196"/>
              <a:gd name="T17" fmla="*/ 198 h 200"/>
              <a:gd name="T18" fmla="*/ 93 w 196"/>
              <a:gd name="T19" fmla="*/ 200 h 200"/>
              <a:gd name="T20" fmla="*/ 136 w 196"/>
              <a:gd name="T21" fmla="*/ 192 h 200"/>
              <a:gd name="T22" fmla="*/ 167 w 196"/>
              <a:gd name="T23" fmla="*/ 171 h 200"/>
              <a:gd name="T24" fmla="*/ 188 w 196"/>
              <a:gd name="T25" fmla="*/ 138 h 200"/>
              <a:gd name="T26" fmla="*/ 196 w 196"/>
              <a:gd name="T27" fmla="*/ 97 h 200"/>
              <a:gd name="T28" fmla="*/ 194 w 196"/>
              <a:gd name="T29" fmla="*/ 78 h 200"/>
              <a:gd name="T30" fmla="*/ 180 w 196"/>
              <a:gd name="T31" fmla="*/ 43 h 200"/>
              <a:gd name="T32" fmla="*/ 153 w 196"/>
              <a:gd name="T33" fmla="*/ 17 h 200"/>
              <a:gd name="T34" fmla="*/ 114 w 196"/>
              <a:gd name="T35" fmla="*/ 2 h 200"/>
              <a:gd name="T36" fmla="*/ 93 w 196"/>
              <a:gd name="T37" fmla="*/ 0 h 200"/>
              <a:gd name="T38" fmla="*/ 116 w 196"/>
              <a:gd name="T39" fmla="*/ 122 h 200"/>
              <a:gd name="T40" fmla="*/ 116 w 196"/>
              <a:gd name="T41" fmla="*/ 161 h 200"/>
              <a:gd name="T42" fmla="*/ 110 w 196"/>
              <a:gd name="T43" fmla="*/ 179 h 200"/>
              <a:gd name="T44" fmla="*/ 93 w 196"/>
              <a:gd name="T45" fmla="*/ 187 h 200"/>
              <a:gd name="T46" fmla="*/ 87 w 196"/>
              <a:gd name="T47" fmla="*/ 185 h 200"/>
              <a:gd name="T48" fmla="*/ 77 w 196"/>
              <a:gd name="T49" fmla="*/ 171 h 200"/>
              <a:gd name="T50" fmla="*/ 75 w 196"/>
              <a:gd name="T51" fmla="*/ 122 h 200"/>
              <a:gd name="T52" fmla="*/ 36 w 196"/>
              <a:gd name="T53" fmla="*/ 122 h 200"/>
              <a:gd name="T54" fmla="*/ 21 w 196"/>
              <a:gd name="T55" fmla="*/ 116 h 200"/>
              <a:gd name="T56" fmla="*/ 15 w 196"/>
              <a:gd name="T57" fmla="*/ 97 h 200"/>
              <a:gd name="T58" fmla="*/ 17 w 196"/>
              <a:gd name="T59" fmla="*/ 91 h 200"/>
              <a:gd name="T60" fmla="*/ 27 w 196"/>
              <a:gd name="T61" fmla="*/ 85 h 200"/>
              <a:gd name="T62" fmla="*/ 75 w 196"/>
              <a:gd name="T63" fmla="*/ 85 h 200"/>
              <a:gd name="T64" fmla="*/ 75 w 196"/>
              <a:gd name="T65" fmla="*/ 45 h 200"/>
              <a:gd name="T66" fmla="*/ 81 w 196"/>
              <a:gd name="T67" fmla="*/ 25 h 200"/>
              <a:gd name="T68" fmla="*/ 93 w 196"/>
              <a:gd name="T69" fmla="*/ 17 h 200"/>
              <a:gd name="T70" fmla="*/ 103 w 196"/>
              <a:gd name="T71" fmla="*/ 19 h 200"/>
              <a:gd name="T72" fmla="*/ 114 w 196"/>
              <a:gd name="T73" fmla="*/ 33 h 200"/>
              <a:gd name="T74" fmla="*/ 116 w 196"/>
              <a:gd name="T75" fmla="*/ 85 h 200"/>
              <a:gd name="T76" fmla="*/ 155 w 196"/>
              <a:gd name="T77" fmla="*/ 85 h 200"/>
              <a:gd name="T78" fmla="*/ 173 w 196"/>
              <a:gd name="T79" fmla="*/ 87 h 200"/>
              <a:gd name="T80" fmla="*/ 180 w 196"/>
              <a:gd name="T81" fmla="*/ 97 h 200"/>
              <a:gd name="T82" fmla="*/ 180 w 196"/>
              <a:gd name="T83" fmla="*/ 103 h 200"/>
              <a:gd name="T84" fmla="*/ 173 w 196"/>
              <a:gd name="T85" fmla="*/ 116 h 200"/>
              <a:gd name="T86" fmla="*/ 155 w 196"/>
              <a:gd name="T87" fmla="*/ 122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96" h="200">
                <a:moveTo>
                  <a:pt x="93" y="0"/>
                </a:moveTo>
                <a:lnTo>
                  <a:pt x="93" y="0"/>
                </a:lnTo>
                <a:lnTo>
                  <a:pt x="73" y="2"/>
                </a:lnTo>
                <a:lnTo>
                  <a:pt x="54" y="8"/>
                </a:lnTo>
                <a:lnTo>
                  <a:pt x="38" y="17"/>
                </a:lnTo>
                <a:lnTo>
                  <a:pt x="25" y="29"/>
                </a:lnTo>
                <a:lnTo>
                  <a:pt x="15" y="43"/>
                </a:lnTo>
                <a:lnTo>
                  <a:pt x="7" y="60"/>
                </a:lnTo>
                <a:lnTo>
                  <a:pt x="1" y="78"/>
                </a:lnTo>
                <a:lnTo>
                  <a:pt x="0" y="97"/>
                </a:lnTo>
                <a:lnTo>
                  <a:pt x="0" y="97"/>
                </a:lnTo>
                <a:lnTo>
                  <a:pt x="1" y="118"/>
                </a:lnTo>
                <a:lnTo>
                  <a:pt x="7" y="138"/>
                </a:lnTo>
                <a:lnTo>
                  <a:pt x="15" y="155"/>
                </a:lnTo>
                <a:lnTo>
                  <a:pt x="25" y="171"/>
                </a:lnTo>
                <a:lnTo>
                  <a:pt x="38" y="183"/>
                </a:lnTo>
                <a:lnTo>
                  <a:pt x="54" y="192"/>
                </a:lnTo>
                <a:lnTo>
                  <a:pt x="73" y="198"/>
                </a:lnTo>
                <a:lnTo>
                  <a:pt x="93" y="200"/>
                </a:lnTo>
                <a:lnTo>
                  <a:pt x="93" y="200"/>
                </a:lnTo>
                <a:lnTo>
                  <a:pt x="114" y="198"/>
                </a:lnTo>
                <a:lnTo>
                  <a:pt x="136" y="192"/>
                </a:lnTo>
                <a:lnTo>
                  <a:pt x="153" y="183"/>
                </a:lnTo>
                <a:lnTo>
                  <a:pt x="167" y="171"/>
                </a:lnTo>
                <a:lnTo>
                  <a:pt x="180" y="155"/>
                </a:lnTo>
                <a:lnTo>
                  <a:pt x="188" y="138"/>
                </a:lnTo>
                <a:lnTo>
                  <a:pt x="194" y="118"/>
                </a:lnTo>
                <a:lnTo>
                  <a:pt x="196" y="97"/>
                </a:lnTo>
                <a:lnTo>
                  <a:pt x="196" y="97"/>
                </a:lnTo>
                <a:lnTo>
                  <a:pt x="194" y="78"/>
                </a:lnTo>
                <a:lnTo>
                  <a:pt x="188" y="60"/>
                </a:lnTo>
                <a:lnTo>
                  <a:pt x="180" y="43"/>
                </a:lnTo>
                <a:lnTo>
                  <a:pt x="167" y="29"/>
                </a:lnTo>
                <a:lnTo>
                  <a:pt x="153" y="17"/>
                </a:lnTo>
                <a:lnTo>
                  <a:pt x="136" y="8"/>
                </a:lnTo>
                <a:lnTo>
                  <a:pt x="114" y="2"/>
                </a:lnTo>
                <a:lnTo>
                  <a:pt x="93" y="0"/>
                </a:lnTo>
                <a:lnTo>
                  <a:pt x="93" y="0"/>
                </a:lnTo>
                <a:close/>
                <a:moveTo>
                  <a:pt x="155" y="122"/>
                </a:moveTo>
                <a:lnTo>
                  <a:pt x="116" y="122"/>
                </a:lnTo>
                <a:lnTo>
                  <a:pt x="116" y="161"/>
                </a:lnTo>
                <a:lnTo>
                  <a:pt x="116" y="161"/>
                </a:lnTo>
                <a:lnTo>
                  <a:pt x="114" y="171"/>
                </a:lnTo>
                <a:lnTo>
                  <a:pt x="110" y="179"/>
                </a:lnTo>
                <a:lnTo>
                  <a:pt x="103" y="185"/>
                </a:lnTo>
                <a:lnTo>
                  <a:pt x="93" y="187"/>
                </a:lnTo>
                <a:lnTo>
                  <a:pt x="93" y="187"/>
                </a:lnTo>
                <a:lnTo>
                  <a:pt x="87" y="185"/>
                </a:lnTo>
                <a:lnTo>
                  <a:pt x="81" y="179"/>
                </a:lnTo>
                <a:lnTo>
                  <a:pt x="77" y="171"/>
                </a:lnTo>
                <a:lnTo>
                  <a:pt x="75" y="161"/>
                </a:lnTo>
                <a:lnTo>
                  <a:pt x="75" y="122"/>
                </a:lnTo>
                <a:lnTo>
                  <a:pt x="36" y="122"/>
                </a:lnTo>
                <a:lnTo>
                  <a:pt x="36" y="122"/>
                </a:lnTo>
                <a:lnTo>
                  <a:pt x="27" y="120"/>
                </a:lnTo>
                <a:lnTo>
                  <a:pt x="21" y="116"/>
                </a:lnTo>
                <a:lnTo>
                  <a:pt x="17" y="109"/>
                </a:lnTo>
                <a:lnTo>
                  <a:pt x="15" y="97"/>
                </a:lnTo>
                <a:lnTo>
                  <a:pt x="15" y="97"/>
                </a:lnTo>
                <a:lnTo>
                  <a:pt x="17" y="91"/>
                </a:lnTo>
                <a:lnTo>
                  <a:pt x="21" y="87"/>
                </a:lnTo>
                <a:lnTo>
                  <a:pt x="27" y="85"/>
                </a:lnTo>
                <a:lnTo>
                  <a:pt x="36" y="85"/>
                </a:lnTo>
                <a:lnTo>
                  <a:pt x="75" y="85"/>
                </a:lnTo>
                <a:lnTo>
                  <a:pt x="75" y="45"/>
                </a:lnTo>
                <a:lnTo>
                  <a:pt x="75" y="45"/>
                </a:lnTo>
                <a:lnTo>
                  <a:pt x="77" y="33"/>
                </a:lnTo>
                <a:lnTo>
                  <a:pt x="81" y="25"/>
                </a:lnTo>
                <a:lnTo>
                  <a:pt x="87" y="19"/>
                </a:lnTo>
                <a:lnTo>
                  <a:pt x="93" y="17"/>
                </a:lnTo>
                <a:lnTo>
                  <a:pt x="93" y="17"/>
                </a:lnTo>
                <a:lnTo>
                  <a:pt x="103" y="19"/>
                </a:lnTo>
                <a:lnTo>
                  <a:pt x="110" y="25"/>
                </a:lnTo>
                <a:lnTo>
                  <a:pt x="114" y="33"/>
                </a:lnTo>
                <a:lnTo>
                  <a:pt x="116" y="45"/>
                </a:lnTo>
                <a:lnTo>
                  <a:pt x="116" y="85"/>
                </a:lnTo>
                <a:lnTo>
                  <a:pt x="155" y="85"/>
                </a:lnTo>
                <a:lnTo>
                  <a:pt x="155" y="85"/>
                </a:lnTo>
                <a:lnTo>
                  <a:pt x="165" y="85"/>
                </a:lnTo>
                <a:lnTo>
                  <a:pt x="173" y="87"/>
                </a:lnTo>
                <a:lnTo>
                  <a:pt x="178" y="91"/>
                </a:lnTo>
                <a:lnTo>
                  <a:pt x="180" y="97"/>
                </a:lnTo>
                <a:lnTo>
                  <a:pt x="180" y="97"/>
                </a:lnTo>
                <a:lnTo>
                  <a:pt x="180" y="103"/>
                </a:lnTo>
                <a:lnTo>
                  <a:pt x="178" y="109"/>
                </a:lnTo>
                <a:lnTo>
                  <a:pt x="173" y="116"/>
                </a:lnTo>
                <a:lnTo>
                  <a:pt x="165" y="120"/>
                </a:lnTo>
                <a:lnTo>
                  <a:pt x="155" y="122"/>
                </a:lnTo>
                <a:lnTo>
                  <a:pt x="155" y="122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prstClr val="black"/>
              </a:solidFill>
              <a:latin typeface="Impact" panose="020B0806030902050204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375925" y="3869600"/>
            <a:ext cx="496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/>
          <p:cNvSpPr>
            <a:spLocks noEditPoints="1"/>
          </p:cNvSpPr>
          <p:nvPr/>
        </p:nvSpPr>
        <p:spPr bwMode="auto">
          <a:xfrm>
            <a:off x="6799534" y="4160881"/>
            <a:ext cx="216000" cy="216000"/>
          </a:xfrm>
          <a:custGeom>
            <a:avLst/>
            <a:gdLst>
              <a:gd name="T0" fmla="*/ 93 w 196"/>
              <a:gd name="T1" fmla="*/ 0 h 200"/>
              <a:gd name="T2" fmla="*/ 54 w 196"/>
              <a:gd name="T3" fmla="*/ 8 h 200"/>
              <a:gd name="T4" fmla="*/ 25 w 196"/>
              <a:gd name="T5" fmla="*/ 29 h 200"/>
              <a:gd name="T6" fmla="*/ 7 w 196"/>
              <a:gd name="T7" fmla="*/ 60 h 200"/>
              <a:gd name="T8" fmla="*/ 0 w 196"/>
              <a:gd name="T9" fmla="*/ 97 h 200"/>
              <a:gd name="T10" fmla="*/ 1 w 196"/>
              <a:gd name="T11" fmla="*/ 118 h 200"/>
              <a:gd name="T12" fmla="*/ 15 w 196"/>
              <a:gd name="T13" fmla="*/ 155 h 200"/>
              <a:gd name="T14" fmla="*/ 38 w 196"/>
              <a:gd name="T15" fmla="*/ 183 h 200"/>
              <a:gd name="T16" fmla="*/ 73 w 196"/>
              <a:gd name="T17" fmla="*/ 198 h 200"/>
              <a:gd name="T18" fmla="*/ 93 w 196"/>
              <a:gd name="T19" fmla="*/ 200 h 200"/>
              <a:gd name="T20" fmla="*/ 136 w 196"/>
              <a:gd name="T21" fmla="*/ 192 h 200"/>
              <a:gd name="T22" fmla="*/ 167 w 196"/>
              <a:gd name="T23" fmla="*/ 171 h 200"/>
              <a:gd name="T24" fmla="*/ 188 w 196"/>
              <a:gd name="T25" fmla="*/ 138 h 200"/>
              <a:gd name="T26" fmla="*/ 196 w 196"/>
              <a:gd name="T27" fmla="*/ 97 h 200"/>
              <a:gd name="T28" fmla="*/ 194 w 196"/>
              <a:gd name="T29" fmla="*/ 78 h 200"/>
              <a:gd name="T30" fmla="*/ 180 w 196"/>
              <a:gd name="T31" fmla="*/ 43 h 200"/>
              <a:gd name="T32" fmla="*/ 153 w 196"/>
              <a:gd name="T33" fmla="*/ 17 h 200"/>
              <a:gd name="T34" fmla="*/ 114 w 196"/>
              <a:gd name="T35" fmla="*/ 2 h 200"/>
              <a:gd name="T36" fmla="*/ 93 w 196"/>
              <a:gd name="T37" fmla="*/ 0 h 200"/>
              <a:gd name="T38" fmla="*/ 116 w 196"/>
              <a:gd name="T39" fmla="*/ 122 h 200"/>
              <a:gd name="T40" fmla="*/ 116 w 196"/>
              <a:gd name="T41" fmla="*/ 161 h 200"/>
              <a:gd name="T42" fmla="*/ 110 w 196"/>
              <a:gd name="T43" fmla="*/ 179 h 200"/>
              <a:gd name="T44" fmla="*/ 93 w 196"/>
              <a:gd name="T45" fmla="*/ 187 h 200"/>
              <a:gd name="T46" fmla="*/ 87 w 196"/>
              <a:gd name="T47" fmla="*/ 185 h 200"/>
              <a:gd name="T48" fmla="*/ 77 w 196"/>
              <a:gd name="T49" fmla="*/ 171 h 200"/>
              <a:gd name="T50" fmla="*/ 75 w 196"/>
              <a:gd name="T51" fmla="*/ 122 h 200"/>
              <a:gd name="T52" fmla="*/ 36 w 196"/>
              <a:gd name="T53" fmla="*/ 122 h 200"/>
              <a:gd name="T54" fmla="*/ 21 w 196"/>
              <a:gd name="T55" fmla="*/ 116 h 200"/>
              <a:gd name="T56" fmla="*/ 15 w 196"/>
              <a:gd name="T57" fmla="*/ 97 h 200"/>
              <a:gd name="T58" fmla="*/ 17 w 196"/>
              <a:gd name="T59" fmla="*/ 91 h 200"/>
              <a:gd name="T60" fmla="*/ 27 w 196"/>
              <a:gd name="T61" fmla="*/ 85 h 200"/>
              <a:gd name="T62" fmla="*/ 75 w 196"/>
              <a:gd name="T63" fmla="*/ 85 h 200"/>
              <a:gd name="T64" fmla="*/ 75 w 196"/>
              <a:gd name="T65" fmla="*/ 45 h 200"/>
              <a:gd name="T66" fmla="*/ 81 w 196"/>
              <a:gd name="T67" fmla="*/ 25 h 200"/>
              <a:gd name="T68" fmla="*/ 93 w 196"/>
              <a:gd name="T69" fmla="*/ 17 h 200"/>
              <a:gd name="T70" fmla="*/ 103 w 196"/>
              <a:gd name="T71" fmla="*/ 19 h 200"/>
              <a:gd name="T72" fmla="*/ 114 w 196"/>
              <a:gd name="T73" fmla="*/ 33 h 200"/>
              <a:gd name="T74" fmla="*/ 116 w 196"/>
              <a:gd name="T75" fmla="*/ 85 h 200"/>
              <a:gd name="T76" fmla="*/ 155 w 196"/>
              <a:gd name="T77" fmla="*/ 85 h 200"/>
              <a:gd name="T78" fmla="*/ 173 w 196"/>
              <a:gd name="T79" fmla="*/ 87 h 200"/>
              <a:gd name="T80" fmla="*/ 180 w 196"/>
              <a:gd name="T81" fmla="*/ 97 h 200"/>
              <a:gd name="T82" fmla="*/ 180 w 196"/>
              <a:gd name="T83" fmla="*/ 103 h 200"/>
              <a:gd name="T84" fmla="*/ 173 w 196"/>
              <a:gd name="T85" fmla="*/ 116 h 200"/>
              <a:gd name="T86" fmla="*/ 155 w 196"/>
              <a:gd name="T87" fmla="*/ 122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96" h="200">
                <a:moveTo>
                  <a:pt x="93" y="0"/>
                </a:moveTo>
                <a:lnTo>
                  <a:pt x="93" y="0"/>
                </a:lnTo>
                <a:lnTo>
                  <a:pt x="73" y="2"/>
                </a:lnTo>
                <a:lnTo>
                  <a:pt x="54" y="8"/>
                </a:lnTo>
                <a:lnTo>
                  <a:pt x="38" y="17"/>
                </a:lnTo>
                <a:lnTo>
                  <a:pt x="25" y="29"/>
                </a:lnTo>
                <a:lnTo>
                  <a:pt x="15" y="43"/>
                </a:lnTo>
                <a:lnTo>
                  <a:pt x="7" y="60"/>
                </a:lnTo>
                <a:lnTo>
                  <a:pt x="1" y="78"/>
                </a:lnTo>
                <a:lnTo>
                  <a:pt x="0" y="97"/>
                </a:lnTo>
                <a:lnTo>
                  <a:pt x="0" y="97"/>
                </a:lnTo>
                <a:lnTo>
                  <a:pt x="1" y="118"/>
                </a:lnTo>
                <a:lnTo>
                  <a:pt x="7" y="138"/>
                </a:lnTo>
                <a:lnTo>
                  <a:pt x="15" y="155"/>
                </a:lnTo>
                <a:lnTo>
                  <a:pt x="25" y="171"/>
                </a:lnTo>
                <a:lnTo>
                  <a:pt x="38" y="183"/>
                </a:lnTo>
                <a:lnTo>
                  <a:pt x="54" y="192"/>
                </a:lnTo>
                <a:lnTo>
                  <a:pt x="73" y="198"/>
                </a:lnTo>
                <a:lnTo>
                  <a:pt x="93" y="200"/>
                </a:lnTo>
                <a:lnTo>
                  <a:pt x="93" y="200"/>
                </a:lnTo>
                <a:lnTo>
                  <a:pt x="114" y="198"/>
                </a:lnTo>
                <a:lnTo>
                  <a:pt x="136" y="192"/>
                </a:lnTo>
                <a:lnTo>
                  <a:pt x="153" y="183"/>
                </a:lnTo>
                <a:lnTo>
                  <a:pt x="167" y="171"/>
                </a:lnTo>
                <a:lnTo>
                  <a:pt x="180" y="155"/>
                </a:lnTo>
                <a:lnTo>
                  <a:pt x="188" y="138"/>
                </a:lnTo>
                <a:lnTo>
                  <a:pt x="194" y="118"/>
                </a:lnTo>
                <a:lnTo>
                  <a:pt x="196" y="97"/>
                </a:lnTo>
                <a:lnTo>
                  <a:pt x="196" y="97"/>
                </a:lnTo>
                <a:lnTo>
                  <a:pt x="194" y="78"/>
                </a:lnTo>
                <a:lnTo>
                  <a:pt x="188" y="60"/>
                </a:lnTo>
                <a:lnTo>
                  <a:pt x="180" y="43"/>
                </a:lnTo>
                <a:lnTo>
                  <a:pt x="167" y="29"/>
                </a:lnTo>
                <a:lnTo>
                  <a:pt x="153" y="17"/>
                </a:lnTo>
                <a:lnTo>
                  <a:pt x="136" y="8"/>
                </a:lnTo>
                <a:lnTo>
                  <a:pt x="114" y="2"/>
                </a:lnTo>
                <a:lnTo>
                  <a:pt x="93" y="0"/>
                </a:lnTo>
                <a:lnTo>
                  <a:pt x="93" y="0"/>
                </a:lnTo>
                <a:close/>
                <a:moveTo>
                  <a:pt x="155" y="122"/>
                </a:moveTo>
                <a:lnTo>
                  <a:pt x="116" y="122"/>
                </a:lnTo>
                <a:lnTo>
                  <a:pt x="116" y="161"/>
                </a:lnTo>
                <a:lnTo>
                  <a:pt x="116" y="161"/>
                </a:lnTo>
                <a:lnTo>
                  <a:pt x="114" y="171"/>
                </a:lnTo>
                <a:lnTo>
                  <a:pt x="110" y="179"/>
                </a:lnTo>
                <a:lnTo>
                  <a:pt x="103" y="185"/>
                </a:lnTo>
                <a:lnTo>
                  <a:pt x="93" y="187"/>
                </a:lnTo>
                <a:lnTo>
                  <a:pt x="93" y="187"/>
                </a:lnTo>
                <a:lnTo>
                  <a:pt x="87" y="185"/>
                </a:lnTo>
                <a:lnTo>
                  <a:pt x="81" y="179"/>
                </a:lnTo>
                <a:lnTo>
                  <a:pt x="77" y="171"/>
                </a:lnTo>
                <a:lnTo>
                  <a:pt x="75" y="161"/>
                </a:lnTo>
                <a:lnTo>
                  <a:pt x="75" y="122"/>
                </a:lnTo>
                <a:lnTo>
                  <a:pt x="36" y="122"/>
                </a:lnTo>
                <a:lnTo>
                  <a:pt x="36" y="122"/>
                </a:lnTo>
                <a:lnTo>
                  <a:pt x="27" y="120"/>
                </a:lnTo>
                <a:lnTo>
                  <a:pt x="21" y="116"/>
                </a:lnTo>
                <a:lnTo>
                  <a:pt x="17" y="109"/>
                </a:lnTo>
                <a:lnTo>
                  <a:pt x="15" y="97"/>
                </a:lnTo>
                <a:lnTo>
                  <a:pt x="15" y="97"/>
                </a:lnTo>
                <a:lnTo>
                  <a:pt x="17" y="91"/>
                </a:lnTo>
                <a:lnTo>
                  <a:pt x="21" y="87"/>
                </a:lnTo>
                <a:lnTo>
                  <a:pt x="27" y="85"/>
                </a:lnTo>
                <a:lnTo>
                  <a:pt x="36" y="85"/>
                </a:lnTo>
                <a:lnTo>
                  <a:pt x="75" y="85"/>
                </a:lnTo>
                <a:lnTo>
                  <a:pt x="75" y="45"/>
                </a:lnTo>
                <a:lnTo>
                  <a:pt x="75" y="45"/>
                </a:lnTo>
                <a:lnTo>
                  <a:pt x="77" y="33"/>
                </a:lnTo>
                <a:lnTo>
                  <a:pt x="81" y="25"/>
                </a:lnTo>
                <a:lnTo>
                  <a:pt x="87" y="19"/>
                </a:lnTo>
                <a:lnTo>
                  <a:pt x="93" y="17"/>
                </a:lnTo>
                <a:lnTo>
                  <a:pt x="93" y="17"/>
                </a:lnTo>
                <a:lnTo>
                  <a:pt x="103" y="19"/>
                </a:lnTo>
                <a:lnTo>
                  <a:pt x="110" y="25"/>
                </a:lnTo>
                <a:lnTo>
                  <a:pt x="114" y="33"/>
                </a:lnTo>
                <a:lnTo>
                  <a:pt x="116" y="45"/>
                </a:lnTo>
                <a:lnTo>
                  <a:pt x="116" y="85"/>
                </a:lnTo>
                <a:lnTo>
                  <a:pt x="155" y="85"/>
                </a:lnTo>
                <a:lnTo>
                  <a:pt x="155" y="85"/>
                </a:lnTo>
                <a:lnTo>
                  <a:pt x="165" y="85"/>
                </a:lnTo>
                <a:lnTo>
                  <a:pt x="173" y="87"/>
                </a:lnTo>
                <a:lnTo>
                  <a:pt x="178" y="91"/>
                </a:lnTo>
                <a:lnTo>
                  <a:pt x="180" y="97"/>
                </a:lnTo>
                <a:lnTo>
                  <a:pt x="180" y="97"/>
                </a:lnTo>
                <a:lnTo>
                  <a:pt x="180" y="103"/>
                </a:lnTo>
                <a:lnTo>
                  <a:pt x="178" y="109"/>
                </a:lnTo>
                <a:lnTo>
                  <a:pt x="173" y="116"/>
                </a:lnTo>
                <a:lnTo>
                  <a:pt x="165" y="120"/>
                </a:lnTo>
                <a:lnTo>
                  <a:pt x="155" y="122"/>
                </a:lnTo>
                <a:lnTo>
                  <a:pt x="155" y="122"/>
                </a:lnTo>
                <a:close/>
              </a:path>
            </a:pathLst>
          </a:custGeom>
          <a:solidFill>
            <a:srgbClr val="A6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prstClr val="black"/>
              </a:solidFill>
              <a:latin typeface="Impact" panose="020B0806030902050204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6375925" y="5225748"/>
            <a:ext cx="496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7380756" y="1509315"/>
            <a:ext cx="1934629" cy="911955"/>
            <a:chOff x="468937" y="2419540"/>
            <a:chExt cx="1934629" cy="911955"/>
          </a:xfrm>
        </p:grpSpPr>
        <p:sp>
          <p:nvSpPr>
            <p:cNvPr id="35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380756" y="2827126"/>
            <a:ext cx="1934629" cy="911955"/>
            <a:chOff x="468937" y="2419540"/>
            <a:chExt cx="1934629" cy="911955"/>
          </a:xfrm>
        </p:grpSpPr>
        <p:sp>
          <p:nvSpPr>
            <p:cNvPr id="38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380756" y="4144937"/>
            <a:ext cx="1934629" cy="911955"/>
            <a:chOff x="468937" y="2419540"/>
            <a:chExt cx="1934629" cy="911955"/>
          </a:xfrm>
        </p:grpSpPr>
        <p:sp>
          <p:nvSpPr>
            <p:cNvPr id="41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Graphic spid="15" grpId="0">
        <p:bldAsOne/>
      </p:bldGraphic>
      <p:bldP spid="16" grpId="0" bldLvl="0" animBg="1"/>
      <p:bldP spid="21" grpId="0" bldLvl="0" animBg="1"/>
      <p:bldP spid="26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Chart 83"/>
          <p:cNvGraphicFramePr/>
          <p:nvPr/>
        </p:nvGraphicFramePr>
        <p:xfrm>
          <a:off x="5591915" y="2043507"/>
          <a:ext cx="1391915" cy="1178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5884172" y="2457109"/>
            <a:ext cx="814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solidFill>
                  <a:srgbClr val="663825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70%</a:t>
            </a:r>
          </a:p>
        </p:txBody>
      </p:sp>
      <p:cxnSp>
        <p:nvCxnSpPr>
          <p:cNvPr id="89" name="Straight Connector 88"/>
          <p:cNvCxnSpPr/>
          <p:nvPr/>
        </p:nvCxnSpPr>
        <p:spPr>
          <a:xfrm>
            <a:off x="7353966" y="2074002"/>
            <a:ext cx="0" cy="34522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9402401" y="2051390"/>
            <a:ext cx="0" cy="34522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Chart 96"/>
          <p:cNvGraphicFramePr/>
          <p:nvPr/>
        </p:nvGraphicFramePr>
        <p:xfrm>
          <a:off x="7738718" y="2032024"/>
          <a:ext cx="1391915" cy="1178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8" name="TextBox 97"/>
          <p:cNvSpPr txBox="1"/>
          <p:nvPr/>
        </p:nvSpPr>
        <p:spPr>
          <a:xfrm>
            <a:off x="8054893" y="2435659"/>
            <a:ext cx="814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>
                <a:solidFill>
                  <a:schemeClr val="accent1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40%</a:t>
            </a:r>
            <a:endParaRPr lang="en-US" sz="2000" b="1" dirty="0">
              <a:solidFill>
                <a:schemeClr val="accent1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aphicFrame>
        <p:nvGraphicFramePr>
          <p:cNvPr id="99" name="Chart 98"/>
          <p:cNvGraphicFramePr/>
          <p:nvPr/>
        </p:nvGraphicFramePr>
        <p:xfrm>
          <a:off x="9719825" y="2018755"/>
          <a:ext cx="1391915" cy="1178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10024672" y="2440128"/>
            <a:ext cx="814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>
                <a:solidFill>
                  <a:srgbClr val="663825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80%</a:t>
            </a:r>
            <a:endParaRPr lang="id-ID" sz="2000" b="1" dirty="0">
              <a:solidFill>
                <a:srgbClr val="663825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cxnSp>
        <p:nvCxnSpPr>
          <p:cNvPr id="200" name="Straight Connector 199"/>
          <p:cNvCxnSpPr/>
          <p:nvPr/>
        </p:nvCxnSpPr>
        <p:spPr>
          <a:xfrm>
            <a:off x="5005294" y="1910476"/>
            <a:ext cx="0" cy="42747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/>
          <p:cNvGrpSpPr/>
          <p:nvPr/>
        </p:nvGrpSpPr>
        <p:grpSpPr>
          <a:xfrm>
            <a:off x="398191" y="2104571"/>
            <a:ext cx="4390711" cy="2861453"/>
            <a:chOff x="947364" y="1995403"/>
            <a:chExt cx="5513137" cy="3143250"/>
          </a:xfrm>
          <a:solidFill>
            <a:srgbClr val="663825"/>
          </a:solidFill>
        </p:grpSpPr>
        <p:grpSp>
          <p:nvGrpSpPr>
            <p:cNvPr id="202" name="Group 201"/>
            <p:cNvGrpSpPr>
              <a:grpSpLocks noChangeAspect="1"/>
            </p:cNvGrpSpPr>
            <p:nvPr/>
          </p:nvGrpSpPr>
          <p:grpSpPr bwMode="auto">
            <a:xfrm>
              <a:off x="947364" y="1995403"/>
              <a:ext cx="4108450" cy="3143250"/>
              <a:chOff x="2545" y="1171"/>
              <a:chExt cx="2588" cy="1980"/>
            </a:xfrm>
            <a:grpFill/>
          </p:grpSpPr>
          <p:sp>
            <p:nvSpPr>
              <p:cNvPr id="212" name="Freeform 211"/>
              <p:cNvSpPr/>
              <p:nvPr/>
            </p:nvSpPr>
            <p:spPr bwMode="auto">
              <a:xfrm>
                <a:off x="2545" y="1171"/>
                <a:ext cx="937" cy="946"/>
              </a:xfrm>
              <a:custGeom>
                <a:avLst/>
                <a:gdLst>
                  <a:gd name="T0" fmla="*/ 23 w 396"/>
                  <a:gd name="T1" fmla="*/ 399 h 399"/>
                  <a:gd name="T2" fmla="*/ 138 w 396"/>
                  <a:gd name="T3" fmla="*/ 139 h 399"/>
                  <a:gd name="T4" fmla="*/ 396 w 396"/>
                  <a:gd name="T5" fmla="*/ 24 h 399"/>
                  <a:gd name="T6" fmla="*/ 396 w 396"/>
                  <a:gd name="T7" fmla="*/ 0 h 399"/>
                  <a:gd name="T8" fmla="*/ 0 w 396"/>
                  <a:gd name="T9" fmla="*/ 399 h 399"/>
                  <a:gd name="T10" fmla="*/ 23 w 396"/>
                  <a:gd name="T11" fmla="*/ 399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6" h="399">
                    <a:moveTo>
                      <a:pt x="23" y="399"/>
                    </a:moveTo>
                    <a:cubicBezTo>
                      <a:pt x="28" y="297"/>
                      <a:pt x="71" y="206"/>
                      <a:pt x="138" y="139"/>
                    </a:cubicBezTo>
                    <a:cubicBezTo>
                      <a:pt x="205" y="72"/>
                      <a:pt x="296" y="29"/>
                      <a:pt x="396" y="24"/>
                    </a:cubicBezTo>
                    <a:cubicBezTo>
                      <a:pt x="396" y="0"/>
                      <a:pt x="396" y="0"/>
                      <a:pt x="396" y="0"/>
                    </a:cubicBezTo>
                    <a:cubicBezTo>
                      <a:pt x="182" y="11"/>
                      <a:pt x="10" y="184"/>
                      <a:pt x="0" y="399"/>
                    </a:cubicBezTo>
                    <a:lnTo>
                      <a:pt x="23" y="399"/>
                    </a:lnTo>
                    <a:close/>
                  </a:path>
                </a:pathLst>
              </a:custGeom>
              <a:grpFill/>
              <a:ln>
                <a:solidFill>
                  <a:srgbClr val="66382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13" name="Freeform 212"/>
              <p:cNvSpPr/>
              <p:nvPr/>
            </p:nvSpPr>
            <p:spPr bwMode="auto">
              <a:xfrm>
                <a:off x="2545" y="2207"/>
                <a:ext cx="937" cy="944"/>
              </a:xfrm>
              <a:custGeom>
                <a:avLst/>
                <a:gdLst>
                  <a:gd name="T0" fmla="*/ 23 w 396"/>
                  <a:gd name="T1" fmla="*/ 0 h 398"/>
                  <a:gd name="T2" fmla="*/ 0 w 396"/>
                  <a:gd name="T3" fmla="*/ 0 h 398"/>
                  <a:gd name="T4" fmla="*/ 396 w 396"/>
                  <a:gd name="T5" fmla="*/ 398 h 398"/>
                  <a:gd name="T6" fmla="*/ 396 w 396"/>
                  <a:gd name="T7" fmla="*/ 375 h 398"/>
                  <a:gd name="T8" fmla="*/ 138 w 396"/>
                  <a:gd name="T9" fmla="*/ 260 h 398"/>
                  <a:gd name="T10" fmla="*/ 23 w 396"/>
                  <a:gd name="T11" fmla="*/ 0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6" h="398">
                    <a:moveTo>
                      <a:pt x="2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" y="215"/>
                      <a:pt x="182" y="387"/>
                      <a:pt x="396" y="398"/>
                    </a:cubicBezTo>
                    <a:cubicBezTo>
                      <a:pt x="396" y="375"/>
                      <a:pt x="396" y="375"/>
                      <a:pt x="396" y="375"/>
                    </a:cubicBezTo>
                    <a:cubicBezTo>
                      <a:pt x="296" y="369"/>
                      <a:pt x="205" y="326"/>
                      <a:pt x="138" y="260"/>
                    </a:cubicBezTo>
                    <a:cubicBezTo>
                      <a:pt x="71" y="192"/>
                      <a:pt x="28" y="101"/>
                      <a:pt x="23" y="0"/>
                    </a:cubicBezTo>
                    <a:close/>
                  </a:path>
                </a:pathLst>
              </a:custGeom>
              <a:grpFill/>
              <a:ln>
                <a:solidFill>
                  <a:srgbClr val="66382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14" name="Freeform 213"/>
              <p:cNvSpPr/>
              <p:nvPr/>
            </p:nvSpPr>
            <p:spPr bwMode="auto">
              <a:xfrm>
                <a:off x="3572" y="1171"/>
                <a:ext cx="1454" cy="57"/>
              </a:xfrm>
              <a:custGeom>
                <a:avLst/>
                <a:gdLst>
                  <a:gd name="T0" fmla="*/ 614 w 614"/>
                  <a:gd name="T1" fmla="*/ 0 h 24"/>
                  <a:gd name="T2" fmla="*/ 0 w 614"/>
                  <a:gd name="T3" fmla="*/ 0 h 24"/>
                  <a:gd name="T4" fmla="*/ 0 w 614"/>
                  <a:gd name="T5" fmla="*/ 24 h 24"/>
                  <a:gd name="T6" fmla="*/ 614 w 614"/>
                  <a:gd name="T7" fmla="*/ 24 h 24"/>
                  <a:gd name="T8" fmla="*/ 614 w 6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4" h="24">
                    <a:moveTo>
                      <a:pt x="614" y="0"/>
                    </a:moveTo>
                    <a:cubicBezTo>
                      <a:pt x="613" y="0"/>
                      <a:pt x="1" y="0"/>
                      <a:pt x="0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4"/>
                      <a:pt x="613" y="24"/>
                      <a:pt x="614" y="24"/>
                    </a:cubicBezTo>
                    <a:lnTo>
                      <a:pt x="614" y="0"/>
                    </a:lnTo>
                    <a:close/>
                  </a:path>
                </a:pathLst>
              </a:custGeom>
              <a:grpFill/>
              <a:ln>
                <a:solidFill>
                  <a:srgbClr val="66382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15" name="Freeform 214"/>
              <p:cNvSpPr/>
              <p:nvPr/>
            </p:nvSpPr>
            <p:spPr bwMode="auto">
              <a:xfrm>
                <a:off x="3572" y="3097"/>
                <a:ext cx="1009" cy="54"/>
              </a:xfrm>
              <a:custGeom>
                <a:avLst/>
                <a:gdLst>
                  <a:gd name="T0" fmla="*/ 426 w 426"/>
                  <a:gd name="T1" fmla="*/ 0 h 23"/>
                  <a:gd name="T2" fmla="*/ 0 w 426"/>
                  <a:gd name="T3" fmla="*/ 0 h 23"/>
                  <a:gd name="T4" fmla="*/ 0 w 426"/>
                  <a:gd name="T5" fmla="*/ 23 h 23"/>
                  <a:gd name="T6" fmla="*/ 426 w 426"/>
                  <a:gd name="T7" fmla="*/ 23 h 23"/>
                  <a:gd name="T8" fmla="*/ 426 w 426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6" h="23">
                    <a:moveTo>
                      <a:pt x="426" y="0"/>
                    </a:moveTo>
                    <a:cubicBezTo>
                      <a:pt x="425" y="0"/>
                      <a:pt x="1" y="0"/>
                      <a:pt x="0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425" y="23"/>
                      <a:pt x="426" y="23"/>
                    </a:cubicBezTo>
                    <a:lnTo>
                      <a:pt x="426" y="0"/>
                    </a:lnTo>
                    <a:close/>
                  </a:path>
                </a:pathLst>
              </a:custGeom>
              <a:grpFill/>
              <a:ln>
                <a:solidFill>
                  <a:srgbClr val="66382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16" name="Freeform 215"/>
              <p:cNvSpPr/>
              <p:nvPr/>
            </p:nvSpPr>
            <p:spPr bwMode="auto">
              <a:xfrm>
                <a:off x="2627" y="1254"/>
                <a:ext cx="855" cy="863"/>
              </a:xfrm>
              <a:custGeom>
                <a:avLst/>
                <a:gdLst>
                  <a:gd name="T0" fmla="*/ 23 w 361"/>
                  <a:gd name="T1" fmla="*/ 364 h 364"/>
                  <a:gd name="T2" fmla="*/ 128 w 361"/>
                  <a:gd name="T3" fmla="*/ 128 h 364"/>
                  <a:gd name="T4" fmla="*/ 361 w 361"/>
                  <a:gd name="T5" fmla="*/ 24 h 364"/>
                  <a:gd name="T6" fmla="*/ 361 w 361"/>
                  <a:gd name="T7" fmla="*/ 0 h 364"/>
                  <a:gd name="T8" fmla="*/ 0 w 361"/>
                  <a:gd name="T9" fmla="*/ 364 h 364"/>
                  <a:gd name="T10" fmla="*/ 23 w 361"/>
                  <a:gd name="T11" fmla="*/ 36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1" h="364">
                    <a:moveTo>
                      <a:pt x="23" y="364"/>
                    </a:moveTo>
                    <a:cubicBezTo>
                      <a:pt x="28" y="272"/>
                      <a:pt x="67" y="189"/>
                      <a:pt x="128" y="128"/>
                    </a:cubicBezTo>
                    <a:cubicBezTo>
                      <a:pt x="188" y="68"/>
                      <a:pt x="270" y="29"/>
                      <a:pt x="361" y="24"/>
                    </a:cubicBezTo>
                    <a:cubicBezTo>
                      <a:pt x="361" y="0"/>
                      <a:pt x="361" y="0"/>
                      <a:pt x="361" y="0"/>
                    </a:cubicBezTo>
                    <a:cubicBezTo>
                      <a:pt x="166" y="11"/>
                      <a:pt x="9" y="168"/>
                      <a:pt x="0" y="364"/>
                    </a:cubicBezTo>
                    <a:lnTo>
                      <a:pt x="23" y="364"/>
                    </a:lnTo>
                    <a:close/>
                  </a:path>
                </a:pathLst>
              </a:custGeom>
              <a:grpFill/>
              <a:ln>
                <a:solidFill>
                  <a:srgbClr val="66382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17" name="Freeform 216"/>
              <p:cNvSpPr/>
              <p:nvPr/>
            </p:nvSpPr>
            <p:spPr bwMode="auto">
              <a:xfrm>
                <a:off x="2627" y="2207"/>
                <a:ext cx="855" cy="861"/>
              </a:xfrm>
              <a:custGeom>
                <a:avLst/>
                <a:gdLst>
                  <a:gd name="T0" fmla="*/ 23 w 361"/>
                  <a:gd name="T1" fmla="*/ 0 h 363"/>
                  <a:gd name="T2" fmla="*/ 0 w 361"/>
                  <a:gd name="T3" fmla="*/ 0 h 363"/>
                  <a:gd name="T4" fmla="*/ 361 w 361"/>
                  <a:gd name="T5" fmla="*/ 363 h 363"/>
                  <a:gd name="T6" fmla="*/ 361 w 361"/>
                  <a:gd name="T7" fmla="*/ 340 h 363"/>
                  <a:gd name="T8" fmla="*/ 128 w 361"/>
                  <a:gd name="T9" fmla="*/ 235 h 363"/>
                  <a:gd name="T10" fmla="*/ 23 w 361"/>
                  <a:gd name="T11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1" h="363">
                    <a:moveTo>
                      <a:pt x="2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" y="196"/>
                      <a:pt x="166" y="353"/>
                      <a:pt x="361" y="363"/>
                    </a:cubicBezTo>
                    <a:cubicBezTo>
                      <a:pt x="361" y="340"/>
                      <a:pt x="361" y="340"/>
                      <a:pt x="361" y="340"/>
                    </a:cubicBezTo>
                    <a:cubicBezTo>
                      <a:pt x="270" y="335"/>
                      <a:pt x="188" y="296"/>
                      <a:pt x="128" y="235"/>
                    </a:cubicBezTo>
                    <a:cubicBezTo>
                      <a:pt x="67" y="174"/>
                      <a:pt x="28" y="92"/>
                      <a:pt x="23" y="0"/>
                    </a:cubicBezTo>
                    <a:close/>
                  </a:path>
                </a:pathLst>
              </a:custGeom>
              <a:grpFill/>
              <a:ln>
                <a:solidFill>
                  <a:srgbClr val="66382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18" name="Freeform 217"/>
              <p:cNvSpPr/>
              <p:nvPr/>
            </p:nvSpPr>
            <p:spPr bwMode="auto">
              <a:xfrm>
                <a:off x="3572" y="1254"/>
                <a:ext cx="1296" cy="57"/>
              </a:xfrm>
              <a:custGeom>
                <a:avLst/>
                <a:gdLst>
                  <a:gd name="T0" fmla="*/ 547 w 547"/>
                  <a:gd name="T1" fmla="*/ 0 h 24"/>
                  <a:gd name="T2" fmla="*/ 0 w 547"/>
                  <a:gd name="T3" fmla="*/ 0 h 24"/>
                  <a:gd name="T4" fmla="*/ 0 w 547"/>
                  <a:gd name="T5" fmla="*/ 23 h 24"/>
                  <a:gd name="T6" fmla="*/ 547 w 547"/>
                  <a:gd name="T7" fmla="*/ 24 h 24"/>
                  <a:gd name="T8" fmla="*/ 547 w 547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" h="24">
                    <a:moveTo>
                      <a:pt x="547" y="0"/>
                    </a:moveTo>
                    <a:cubicBezTo>
                      <a:pt x="546" y="0"/>
                      <a:pt x="1" y="0"/>
                      <a:pt x="0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546" y="24"/>
                      <a:pt x="547" y="24"/>
                    </a:cubicBezTo>
                    <a:lnTo>
                      <a:pt x="547" y="0"/>
                    </a:lnTo>
                    <a:close/>
                  </a:path>
                </a:pathLst>
              </a:custGeom>
              <a:grpFill/>
              <a:ln>
                <a:solidFill>
                  <a:srgbClr val="66382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19" name="Freeform 218"/>
              <p:cNvSpPr/>
              <p:nvPr/>
            </p:nvSpPr>
            <p:spPr bwMode="auto">
              <a:xfrm>
                <a:off x="3572" y="3014"/>
                <a:ext cx="1471" cy="57"/>
              </a:xfrm>
              <a:custGeom>
                <a:avLst/>
                <a:gdLst>
                  <a:gd name="T0" fmla="*/ 621 w 621"/>
                  <a:gd name="T1" fmla="*/ 0 h 24"/>
                  <a:gd name="T2" fmla="*/ 0 w 621"/>
                  <a:gd name="T3" fmla="*/ 0 h 24"/>
                  <a:gd name="T4" fmla="*/ 0 w 621"/>
                  <a:gd name="T5" fmla="*/ 24 h 24"/>
                  <a:gd name="T6" fmla="*/ 621 w 621"/>
                  <a:gd name="T7" fmla="*/ 23 h 24"/>
                  <a:gd name="T8" fmla="*/ 621 w 621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1" h="24">
                    <a:moveTo>
                      <a:pt x="621" y="0"/>
                    </a:moveTo>
                    <a:cubicBezTo>
                      <a:pt x="620" y="0"/>
                      <a:pt x="1" y="0"/>
                      <a:pt x="0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4"/>
                      <a:pt x="620" y="23"/>
                      <a:pt x="621" y="23"/>
                    </a:cubicBezTo>
                    <a:lnTo>
                      <a:pt x="621" y="0"/>
                    </a:lnTo>
                    <a:close/>
                  </a:path>
                </a:pathLst>
              </a:custGeom>
              <a:grpFill/>
              <a:ln>
                <a:solidFill>
                  <a:srgbClr val="66382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20" name="Freeform 219"/>
              <p:cNvSpPr/>
              <p:nvPr/>
            </p:nvSpPr>
            <p:spPr bwMode="auto">
              <a:xfrm>
                <a:off x="2708" y="2207"/>
                <a:ext cx="774" cy="781"/>
              </a:xfrm>
              <a:custGeom>
                <a:avLst/>
                <a:gdLst>
                  <a:gd name="T0" fmla="*/ 24 w 327"/>
                  <a:gd name="T1" fmla="*/ 0 h 329"/>
                  <a:gd name="T2" fmla="*/ 0 w 327"/>
                  <a:gd name="T3" fmla="*/ 0 h 329"/>
                  <a:gd name="T4" fmla="*/ 327 w 327"/>
                  <a:gd name="T5" fmla="*/ 329 h 329"/>
                  <a:gd name="T6" fmla="*/ 327 w 327"/>
                  <a:gd name="T7" fmla="*/ 305 h 329"/>
                  <a:gd name="T8" fmla="*/ 118 w 327"/>
                  <a:gd name="T9" fmla="*/ 211 h 329"/>
                  <a:gd name="T10" fmla="*/ 24 w 327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7" h="329">
                    <a:moveTo>
                      <a:pt x="2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" y="176"/>
                      <a:pt x="151" y="318"/>
                      <a:pt x="327" y="329"/>
                    </a:cubicBezTo>
                    <a:cubicBezTo>
                      <a:pt x="327" y="305"/>
                      <a:pt x="327" y="305"/>
                      <a:pt x="327" y="305"/>
                    </a:cubicBezTo>
                    <a:cubicBezTo>
                      <a:pt x="246" y="300"/>
                      <a:pt x="173" y="265"/>
                      <a:pt x="118" y="211"/>
                    </a:cubicBezTo>
                    <a:cubicBezTo>
                      <a:pt x="64" y="156"/>
                      <a:pt x="28" y="82"/>
                      <a:pt x="24" y="0"/>
                    </a:cubicBezTo>
                    <a:close/>
                  </a:path>
                </a:pathLst>
              </a:custGeom>
              <a:grpFill/>
              <a:ln>
                <a:solidFill>
                  <a:srgbClr val="66382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21" name="Freeform 220"/>
              <p:cNvSpPr/>
              <p:nvPr/>
            </p:nvSpPr>
            <p:spPr bwMode="auto">
              <a:xfrm>
                <a:off x="2708" y="1337"/>
                <a:ext cx="774" cy="780"/>
              </a:xfrm>
              <a:custGeom>
                <a:avLst/>
                <a:gdLst>
                  <a:gd name="T0" fmla="*/ 24 w 327"/>
                  <a:gd name="T1" fmla="*/ 329 h 329"/>
                  <a:gd name="T2" fmla="*/ 118 w 327"/>
                  <a:gd name="T3" fmla="*/ 118 h 329"/>
                  <a:gd name="T4" fmla="*/ 327 w 327"/>
                  <a:gd name="T5" fmla="*/ 23 h 329"/>
                  <a:gd name="T6" fmla="*/ 327 w 327"/>
                  <a:gd name="T7" fmla="*/ 0 h 329"/>
                  <a:gd name="T8" fmla="*/ 0 w 327"/>
                  <a:gd name="T9" fmla="*/ 329 h 329"/>
                  <a:gd name="T10" fmla="*/ 24 w 327"/>
                  <a:gd name="T11" fmla="*/ 32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7" h="329">
                    <a:moveTo>
                      <a:pt x="24" y="329"/>
                    </a:moveTo>
                    <a:cubicBezTo>
                      <a:pt x="28" y="247"/>
                      <a:pt x="64" y="173"/>
                      <a:pt x="118" y="118"/>
                    </a:cubicBezTo>
                    <a:cubicBezTo>
                      <a:pt x="173" y="64"/>
                      <a:pt x="246" y="29"/>
                      <a:pt x="327" y="23"/>
                    </a:cubicBezTo>
                    <a:cubicBezTo>
                      <a:pt x="327" y="0"/>
                      <a:pt x="327" y="0"/>
                      <a:pt x="327" y="0"/>
                    </a:cubicBezTo>
                    <a:cubicBezTo>
                      <a:pt x="151" y="10"/>
                      <a:pt x="10" y="152"/>
                      <a:pt x="0" y="329"/>
                    </a:cubicBezTo>
                    <a:lnTo>
                      <a:pt x="24" y="329"/>
                    </a:lnTo>
                    <a:close/>
                  </a:path>
                </a:pathLst>
              </a:custGeom>
              <a:grpFill/>
              <a:ln>
                <a:solidFill>
                  <a:srgbClr val="66382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22" name="Freeform 221"/>
              <p:cNvSpPr/>
              <p:nvPr/>
            </p:nvSpPr>
            <p:spPr bwMode="auto">
              <a:xfrm>
                <a:off x="3572" y="1337"/>
                <a:ext cx="1525" cy="54"/>
              </a:xfrm>
              <a:custGeom>
                <a:avLst/>
                <a:gdLst>
                  <a:gd name="T0" fmla="*/ 644 w 644"/>
                  <a:gd name="T1" fmla="*/ 0 h 23"/>
                  <a:gd name="T2" fmla="*/ 0 w 644"/>
                  <a:gd name="T3" fmla="*/ 0 h 23"/>
                  <a:gd name="T4" fmla="*/ 0 w 644"/>
                  <a:gd name="T5" fmla="*/ 23 h 23"/>
                  <a:gd name="T6" fmla="*/ 644 w 644"/>
                  <a:gd name="T7" fmla="*/ 23 h 23"/>
                  <a:gd name="T8" fmla="*/ 644 w 644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4" h="23">
                    <a:moveTo>
                      <a:pt x="644" y="0"/>
                    </a:moveTo>
                    <a:cubicBezTo>
                      <a:pt x="643" y="0"/>
                      <a:pt x="1" y="0"/>
                      <a:pt x="0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643" y="23"/>
                      <a:pt x="644" y="23"/>
                    </a:cubicBezTo>
                    <a:lnTo>
                      <a:pt x="644" y="0"/>
                    </a:lnTo>
                    <a:close/>
                  </a:path>
                </a:pathLst>
              </a:custGeom>
              <a:grpFill/>
              <a:ln>
                <a:solidFill>
                  <a:srgbClr val="66382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23" name="Freeform 222"/>
              <p:cNvSpPr/>
              <p:nvPr/>
            </p:nvSpPr>
            <p:spPr bwMode="auto">
              <a:xfrm>
                <a:off x="3572" y="2931"/>
                <a:ext cx="543" cy="57"/>
              </a:xfrm>
              <a:custGeom>
                <a:avLst/>
                <a:gdLst>
                  <a:gd name="T0" fmla="*/ 229 w 229"/>
                  <a:gd name="T1" fmla="*/ 0 h 24"/>
                  <a:gd name="T2" fmla="*/ 0 w 229"/>
                  <a:gd name="T3" fmla="*/ 1 h 24"/>
                  <a:gd name="T4" fmla="*/ 0 w 229"/>
                  <a:gd name="T5" fmla="*/ 24 h 24"/>
                  <a:gd name="T6" fmla="*/ 229 w 229"/>
                  <a:gd name="T7" fmla="*/ 24 h 24"/>
                  <a:gd name="T8" fmla="*/ 229 w 229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9" h="24">
                    <a:moveTo>
                      <a:pt x="229" y="0"/>
                    </a:moveTo>
                    <a:cubicBezTo>
                      <a:pt x="228" y="0"/>
                      <a:pt x="1" y="0"/>
                      <a:pt x="0" y="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4"/>
                      <a:pt x="228" y="24"/>
                      <a:pt x="229" y="24"/>
                    </a:cubicBezTo>
                    <a:lnTo>
                      <a:pt x="229" y="0"/>
                    </a:lnTo>
                    <a:close/>
                  </a:path>
                </a:pathLst>
              </a:custGeom>
              <a:grpFill/>
              <a:ln>
                <a:solidFill>
                  <a:srgbClr val="66382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24" name="Freeform 223"/>
              <p:cNvSpPr/>
              <p:nvPr/>
            </p:nvSpPr>
            <p:spPr bwMode="auto">
              <a:xfrm>
                <a:off x="2791" y="1418"/>
                <a:ext cx="691" cy="699"/>
              </a:xfrm>
              <a:custGeom>
                <a:avLst/>
                <a:gdLst>
                  <a:gd name="T0" fmla="*/ 23 w 292"/>
                  <a:gd name="T1" fmla="*/ 295 h 295"/>
                  <a:gd name="T2" fmla="*/ 108 w 292"/>
                  <a:gd name="T3" fmla="*/ 108 h 295"/>
                  <a:gd name="T4" fmla="*/ 292 w 292"/>
                  <a:gd name="T5" fmla="*/ 24 h 295"/>
                  <a:gd name="T6" fmla="*/ 292 w 292"/>
                  <a:gd name="T7" fmla="*/ 0 h 295"/>
                  <a:gd name="T8" fmla="*/ 0 w 292"/>
                  <a:gd name="T9" fmla="*/ 295 h 295"/>
                  <a:gd name="T10" fmla="*/ 23 w 292"/>
                  <a:gd name="T11" fmla="*/ 295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2" h="295">
                    <a:moveTo>
                      <a:pt x="23" y="295"/>
                    </a:moveTo>
                    <a:cubicBezTo>
                      <a:pt x="28" y="222"/>
                      <a:pt x="59" y="157"/>
                      <a:pt x="108" y="108"/>
                    </a:cubicBezTo>
                    <a:cubicBezTo>
                      <a:pt x="156" y="60"/>
                      <a:pt x="220" y="29"/>
                      <a:pt x="292" y="24"/>
                    </a:cubicBezTo>
                    <a:cubicBezTo>
                      <a:pt x="292" y="0"/>
                      <a:pt x="292" y="0"/>
                      <a:pt x="292" y="0"/>
                    </a:cubicBezTo>
                    <a:cubicBezTo>
                      <a:pt x="135" y="11"/>
                      <a:pt x="9" y="137"/>
                      <a:pt x="0" y="295"/>
                    </a:cubicBezTo>
                    <a:lnTo>
                      <a:pt x="23" y="295"/>
                    </a:lnTo>
                    <a:close/>
                  </a:path>
                </a:pathLst>
              </a:custGeom>
              <a:grpFill/>
              <a:ln>
                <a:solidFill>
                  <a:srgbClr val="66382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25" name="Freeform 224"/>
              <p:cNvSpPr/>
              <p:nvPr/>
            </p:nvSpPr>
            <p:spPr bwMode="auto">
              <a:xfrm>
                <a:off x="2791" y="2207"/>
                <a:ext cx="691" cy="698"/>
              </a:xfrm>
              <a:custGeom>
                <a:avLst/>
                <a:gdLst>
                  <a:gd name="T0" fmla="*/ 23 w 292"/>
                  <a:gd name="T1" fmla="*/ 0 h 294"/>
                  <a:gd name="T2" fmla="*/ 0 w 292"/>
                  <a:gd name="T3" fmla="*/ 0 h 294"/>
                  <a:gd name="T4" fmla="*/ 292 w 292"/>
                  <a:gd name="T5" fmla="*/ 294 h 294"/>
                  <a:gd name="T6" fmla="*/ 292 w 292"/>
                  <a:gd name="T7" fmla="*/ 271 h 294"/>
                  <a:gd name="T8" fmla="*/ 108 w 292"/>
                  <a:gd name="T9" fmla="*/ 186 h 294"/>
                  <a:gd name="T10" fmla="*/ 23 w 292"/>
                  <a:gd name="T11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2" h="294">
                    <a:moveTo>
                      <a:pt x="2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" y="157"/>
                      <a:pt x="135" y="284"/>
                      <a:pt x="292" y="294"/>
                    </a:cubicBezTo>
                    <a:cubicBezTo>
                      <a:pt x="292" y="271"/>
                      <a:pt x="292" y="271"/>
                      <a:pt x="292" y="271"/>
                    </a:cubicBezTo>
                    <a:cubicBezTo>
                      <a:pt x="220" y="265"/>
                      <a:pt x="156" y="234"/>
                      <a:pt x="108" y="186"/>
                    </a:cubicBezTo>
                    <a:cubicBezTo>
                      <a:pt x="59" y="138"/>
                      <a:pt x="28" y="72"/>
                      <a:pt x="23" y="0"/>
                    </a:cubicBezTo>
                    <a:close/>
                  </a:path>
                </a:pathLst>
              </a:custGeom>
              <a:grpFill/>
              <a:ln>
                <a:solidFill>
                  <a:srgbClr val="66382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26" name="Freeform 225"/>
              <p:cNvSpPr/>
              <p:nvPr/>
            </p:nvSpPr>
            <p:spPr bwMode="auto">
              <a:xfrm>
                <a:off x="3572" y="1418"/>
                <a:ext cx="978" cy="56"/>
              </a:xfrm>
              <a:custGeom>
                <a:avLst/>
                <a:gdLst>
                  <a:gd name="T0" fmla="*/ 413 w 413"/>
                  <a:gd name="T1" fmla="*/ 0 h 24"/>
                  <a:gd name="T2" fmla="*/ 0 w 413"/>
                  <a:gd name="T3" fmla="*/ 0 h 24"/>
                  <a:gd name="T4" fmla="*/ 0 w 413"/>
                  <a:gd name="T5" fmla="*/ 24 h 24"/>
                  <a:gd name="T6" fmla="*/ 413 w 413"/>
                  <a:gd name="T7" fmla="*/ 24 h 24"/>
                  <a:gd name="T8" fmla="*/ 413 w 413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3" h="24">
                    <a:moveTo>
                      <a:pt x="413" y="0"/>
                    </a:moveTo>
                    <a:cubicBezTo>
                      <a:pt x="412" y="0"/>
                      <a:pt x="1" y="0"/>
                      <a:pt x="0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4"/>
                      <a:pt x="412" y="24"/>
                      <a:pt x="413" y="24"/>
                    </a:cubicBezTo>
                    <a:lnTo>
                      <a:pt x="413" y="0"/>
                    </a:lnTo>
                    <a:close/>
                  </a:path>
                </a:pathLst>
              </a:custGeom>
              <a:grpFill/>
              <a:ln>
                <a:solidFill>
                  <a:srgbClr val="66382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27" name="Freeform 226"/>
              <p:cNvSpPr/>
              <p:nvPr/>
            </p:nvSpPr>
            <p:spPr bwMode="auto">
              <a:xfrm>
                <a:off x="3572" y="2850"/>
                <a:ext cx="955" cy="55"/>
              </a:xfrm>
              <a:custGeom>
                <a:avLst/>
                <a:gdLst>
                  <a:gd name="T0" fmla="*/ 403 w 403"/>
                  <a:gd name="T1" fmla="*/ 0 h 23"/>
                  <a:gd name="T2" fmla="*/ 0 w 403"/>
                  <a:gd name="T3" fmla="*/ 0 h 23"/>
                  <a:gd name="T4" fmla="*/ 0 w 403"/>
                  <a:gd name="T5" fmla="*/ 23 h 23"/>
                  <a:gd name="T6" fmla="*/ 403 w 403"/>
                  <a:gd name="T7" fmla="*/ 23 h 23"/>
                  <a:gd name="T8" fmla="*/ 403 w 403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3" h="23">
                    <a:moveTo>
                      <a:pt x="403" y="0"/>
                    </a:moveTo>
                    <a:cubicBezTo>
                      <a:pt x="401" y="0"/>
                      <a:pt x="1" y="0"/>
                      <a:pt x="0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401" y="23"/>
                      <a:pt x="403" y="23"/>
                    </a:cubicBezTo>
                    <a:lnTo>
                      <a:pt x="403" y="0"/>
                    </a:lnTo>
                    <a:close/>
                  </a:path>
                </a:pathLst>
              </a:custGeom>
              <a:grpFill/>
              <a:ln>
                <a:solidFill>
                  <a:srgbClr val="66382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28" name="Freeform 227"/>
              <p:cNvSpPr/>
              <p:nvPr/>
            </p:nvSpPr>
            <p:spPr bwMode="auto">
              <a:xfrm>
                <a:off x="2874" y="1501"/>
                <a:ext cx="608" cy="616"/>
              </a:xfrm>
              <a:custGeom>
                <a:avLst/>
                <a:gdLst>
                  <a:gd name="T0" fmla="*/ 23 w 257"/>
                  <a:gd name="T1" fmla="*/ 260 h 260"/>
                  <a:gd name="T2" fmla="*/ 97 w 257"/>
                  <a:gd name="T3" fmla="*/ 98 h 260"/>
                  <a:gd name="T4" fmla="*/ 257 w 257"/>
                  <a:gd name="T5" fmla="*/ 24 h 260"/>
                  <a:gd name="T6" fmla="*/ 257 w 257"/>
                  <a:gd name="T7" fmla="*/ 0 h 260"/>
                  <a:gd name="T8" fmla="*/ 0 w 257"/>
                  <a:gd name="T9" fmla="*/ 260 h 260"/>
                  <a:gd name="T10" fmla="*/ 23 w 257"/>
                  <a:gd name="T11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7" h="260">
                    <a:moveTo>
                      <a:pt x="23" y="260"/>
                    </a:moveTo>
                    <a:cubicBezTo>
                      <a:pt x="28" y="197"/>
                      <a:pt x="55" y="140"/>
                      <a:pt x="97" y="98"/>
                    </a:cubicBezTo>
                    <a:cubicBezTo>
                      <a:pt x="139" y="56"/>
                      <a:pt x="195" y="29"/>
                      <a:pt x="257" y="24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119" y="10"/>
                      <a:pt x="9" y="121"/>
                      <a:pt x="0" y="260"/>
                    </a:cubicBezTo>
                    <a:lnTo>
                      <a:pt x="23" y="260"/>
                    </a:lnTo>
                    <a:close/>
                  </a:path>
                </a:pathLst>
              </a:custGeom>
              <a:grpFill/>
              <a:ln>
                <a:solidFill>
                  <a:srgbClr val="66382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29" name="Freeform 228"/>
              <p:cNvSpPr/>
              <p:nvPr/>
            </p:nvSpPr>
            <p:spPr bwMode="auto">
              <a:xfrm>
                <a:off x="2874" y="2207"/>
                <a:ext cx="608" cy="615"/>
              </a:xfrm>
              <a:custGeom>
                <a:avLst/>
                <a:gdLst>
                  <a:gd name="T0" fmla="*/ 23 w 257"/>
                  <a:gd name="T1" fmla="*/ 0 h 259"/>
                  <a:gd name="T2" fmla="*/ 0 w 257"/>
                  <a:gd name="T3" fmla="*/ 0 h 259"/>
                  <a:gd name="T4" fmla="*/ 257 w 257"/>
                  <a:gd name="T5" fmla="*/ 259 h 259"/>
                  <a:gd name="T6" fmla="*/ 257 w 257"/>
                  <a:gd name="T7" fmla="*/ 236 h 259"/>
                  <a:gd name="T8" fmla="*/ 97 w 257"/>
                  <a:gd name="T9" fmla="*/ 162 h 259"/>
                  <a:gd name="T10" fmla="*/ 23 w 257"/>
                  <a:gd name="T11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7" h="259">
                    <a:moveTo>
                      <a:pt x="2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" y="138"/>
                      <a:pt x="119" y="249"/>
                      <a:pt x="257" y="259"/>
                    </a:cubicBezTo>
                    <a:cubicBezTo>
                      <a:pt x="257" y="236"/>
                      <a:pt x="257" y="236"/>
                      <a:pt x="257" y="236"/>
                    </a:cubicBezTo>
                    <a:cubicBezTo>
                      <a:pt x="195" y="231"/>
                      <a:pt x="139" y="203"/>
                      <a:pt x="97" y="162"/>
                    </a:cubicBezTo>
                    <a:cubicBezTo>
                      <a:pt x="55" y="120"/>
                      <a:pt x="28" y="63"/>
                      <a:pt x="23" y="0"/>
                    </a:cubicBezTo>
                    <a:close/>
                  </a:path>
                </a:pathLst>
              </a:custGeom>
              <a:grpFill/>
              <a:ln>
                <a:solidFill>
                  <a:srgbClr val="66382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30" name="Freeform 229"/>
              <p:cNvSpPr/>
              <p:nvPr/>
            </p:nvSpPr>
            <p:spPr bwMode="auto">
              <a:xfrm>
                <a:off x="3572" y="1501"/>
                <a:ext cx="1258" cy="56"/>
              </a:xfrm>
              <a:custGeom>
                <a:avLst/>
                <a:gdLst>
                  <a:gd name="T0" fmla="*/ 531 w 531"/>
                  <a:gd name="T1" fmla="*/ 0 h 24"/>
                  <a:gd name="T2" fmla="*/ 0 w 531"/>
                  <a:gd name="T3" fmla="*/ 0 h 24"/>
                  <a:gd name="T4" fmla="*/ 0 w 531"/>
                  <a:gd name="T5" fmla="*/ 23 h 24"/>
                  <a:gd name="T6" fmla="*/ 531 w 531"/>
                  <a:gd name="T7" fmla="*/ 24 h 24"/>
                  <a:gd name="T8" fmla="*/ 531 w 531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1" h="24">
                    <a:moveTo>
                      <a:pt x="531" y="0"/>
                    </a:moveTo>
                    <a:cubicBezTo>
                      <a:pt x="529" y="0"/>
                      <a:pt x="1" y="0"/>
                      <a:pt x="0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529" y="24"/>
                      <a:pt x="531" y="24"/>
                    </a:cubicBezTo>
                    <a:lnTo>
                      <a:pt x="531" y="0"/>
                    </a:lnTo>
                    <a:close/>
                  </a:path>
                </a:pathLst>
              </a:custGeom>
              <a:grpFill/>
              <a:ln>
                <a:solidFill>
                  <a:srgbClr val="66382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31" name="Freeform 230"/>
              <p:cNvSpPr/>
              <p:nvPr/>
            </p:nvSpPr>
            <p:spPr bwMode="auto">
              <a:xfrm>
                <a:off x="3572" y="2767"/>
                <a:ext cx="689" cy="57"/>
              </a:xfrm>
              <a:custGeom>
                <a:avLst/>
                <a:gdLst>
                  <a:gd name="T0" fmla="*/ 291 w 291"/>
                  <a:gd name="T1" fmla="*/ 0 h 24"/>
                  <a:gd name="T2" fmla="*/ 0 w 291"/>
                  <a:gd name="T3" fmla="*/ 0 h 24"/>
                  <a:gd name="T4" fmla="*/ 0 w 291"/>
                  <a:gd name="T5" fmla="*/ 24 h 24"/>
                  <a:gd name="T6" fmla="*/ 291 w 291"/>
                  <a:gd name="T7" fmla="*/ 23 h 24"/>
                  <a:gd name="T8" fmla="*/ 291 w 291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24">
                    <a:moveTo>
                      <a:pt x="291" y="0"/>
                    </a:moveTo>
                    <a:cubicBezTo>
                      <a:pt x="290" y="0"/>
                      <a:pt x="1" y="0"/>
                      <a:pt x="0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4"/>
                      <a:pt x="290" y="23"/>
                      <a:pt x="291" y="23"/>
                    </a:cubicBezTo>
                    <a:lnTo>
                      <a:pt x="291" y="0"/>
                    </a:lnTo>
                    <a:close/>
                  </a:path>
                </a:pathLst>
              </a:custGeom>
              <a:grpFill/>
              <a:ln>
                <a:solidFill>
                  <a:srgbClr val="66382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32" name="Freeform 231"/>
              <p:cNvSpPr/>
              <p:nvPr/>
            </p:nvSpPr>
            <p:spPr bwMode="auto">
              <a:xfrm>
                <a:off x="2954" y="1584"/>
                <a:ext cx="528" cy="533"/>
              </a:xfrm>
              <a:custGeom>
                <a:avLst/>
                <a:gdLst>
                  <a:gd name="T0" fmla="*/ 24 w 223"/>
                  <a:gd name="T1" fmla="*/ 225 h 225"/>
                  <a:gd name="T2" fmla="*/ 88 w 223"/>
                  <a:gd name="T3" fmla="*/ 87 h 225"/>
                  <a:gd name="T4" fmla="*/ 223 w 223"/>
                  <a:gd name="T5" fmla="*/ 23 h 225"/>
                  <a:gd name="T6" fmla="*/ 223 w 223"/>
                  <a:gd name="T7" fmla="*/ 0 h 225"/>
                  <a:gd name="T8" fmla="*/ 0 w 223"/>
                  <a:gd name="T9" fmla="*/ 225 h 225"/>
                  <a:gd name="T10" fmla="*/ 24 w 223"/>
                  <a:gd name="T11" fmla="*/ 225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3" h="225">
                    <a:moveTo>
                      <a:pt x="24" y="225"/>
                    </a:moveTo>
                    <a:cubicBezTo>
                      <a:pt x="28" y="171"/>
                      <a:pt x="52" y="123"/>
                      <a:pt x="88" y="87"/>
                    </a:cubicBezTo>
                    <a:cubicBezTo>
                      <a:pt x="123" y="52"/>
                      <a:pt x="171" y="28"/>
                      <a:pt x="223" y="23"/>
                    </a:cubicBezTo>
                    <a:cubicBezTo>
                      <a:pt x="223" y="0"/>
                      <a:pt x="223" y="0"/>
                      <a:pt x="223" y="0"/>
                    </a:cubicBezTo>
                    <a:cubicBezTo>
                      <a:pt x="104" y="10"/>
                      <a:pt x="9" y="105"/>
                      <a:pt x="0" y="225"/>
                    </a:cubicBezTo>
                    <a:lnTo>
                      <a:pt x="24" y="225"/>
                    </a:lnTo>
                    <a:close/>
                  </a:path>
                </a:pathLst>
              </a:custGeom>
              <a:grpFill/>
              <a:ln>
                <a:solidFill>
                  <a:srgbClr val="66382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33" name="Freeform 232"/>
              <p:cNvSpPr/>
              <p:nvPr/>
            </p:nvSpPr>
            <p:spPr bwMode="auto">
              <a:xfrm>
                <a:off x="2954" y="2207"/>
                <a:ext cx="528" cy="534"/>
              </a:xfrm>
              <a:custGeom>
                <a:avLst/>
                <a:gdLst>
                  <a:gd name="T0" fmla="*/ 24 w 223"/>
                  <a:gd name="T1" fmla="*/ 0 h 225"/>
                  <a:gd name="T2" fmla="*/ 0 w 223"/>
                  <a:gd name="T3" fmla="*/ 0 h 225"/>
                  <a:gd name="T4" fmla="*/ 223 w 223"/>
                  <a:gd name="T5" fmla="*/ 225 h 225"/>
                  <a:gd name="T6" fmla="*/ 223 w 223"/>
                  <a:gd name="T7" fmla="*/ 201 h 225"/>
                  <a:gd name="T8" fmla="*/ 88 w 223"/>
                  <a:gd name="T9" fmla="*/ 137 h 225"/>
                  <a:gd name="T10" fmla="*/ 24 w 223"/>
                  <a:gd name="T11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3" h="225">
                    <a:moveTo>
                      <a:pt x="2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" y="119"/>
                      <a:pt x="104" y="214"/>
                      <a:pt x="223" y="225"/>
                    </a:cubicBezTo>
                    <a:cubicBezTo>
                      <a:pt x="223" y="201"/>
                      <a:pt x="223" y="201"/>
                      <a:pt x="223" y="201"/>
                    </a:cubicBezTo>
                    <a:cubicBezTo>
                      <a:pt x="171" y="196"/>
                      <a:pt x="123" y="173"/>
                      <a:pt x="88" y="137"/>
                    </a:cubicBezTo>
                    <a:cubicBezTo>
                      <a:pt x="52" y="101"/>
                      <a:pt x="28" y="53"/>
                      <a:pt x="24" y="0"/>
                    </a:cubicBezTo>
                    <a:close/>
                  </a:path>
                </a:pathLst>
              </a:custGeom>
              <a:grpFill/>
              <a:ln>
                <a:solidFill>
                  <a:srgbClr val="66382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34" name="Freeform 233"/>
              <p:cNvSpPr/>
              <p:nvPr/>
            </p:nvSpPr>
            <p:spPr bwMode="auto">
              <a:xfrm>
                <a:off x="3572" y="1584"/>
                <a:ext cx="633" cy="54"/>
              </a:xfrm>
              <a:custGeom>
                <a:avLst/>
                <a:gdLst>
                  <a:gd name="T0" fmla="*/ 267 w 267"/>
                  <a:gd name="T1" fmla="*/ 0 h 23"/>
                  <a:gd name="T2" fmla="*/ 0 w 267"/>
                  <a:gd name="T3" fmla="*/ 0 h 23"/>
                  <a:gd name="T4" fmla="*/ 0 w 267"/>
                  <a:gd name="T5" fmla="*/ 23 h 23"/>
                  <a:gd name="T6" fmla="*/ 267 w 267"/>
                  <a:gd name="T7" fmla="*/ 23 h 23"/>
                  <a:gd name="T8" fmla="*/ 267 w 267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7" h="23">
                    <a:moveTo>
                      <a:pt x="267" y="0"/>
                    </a:moveTo>
                    <a:cubicBezTo>
                      <a:pt x="266" y="0"/>
                      <a:pt x="1" y="0"/>
                      <a:pt x="0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266" y="23"/>
                      <a:pt x="267" y="23"/>
                    </a:cubicBezTo>
                    <a:lnTo>
                      <a:pt x="267" y="0"/>
                    </a:lnTo>
                    <a:close/>
                  </a:path>
                </a:pathLst>
              </a:custGeom>
              <a:grpFill/>
              <a:ln>
                <a:solidFill>
                  <a:srgbClr val="66382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35" name="Freeform 234"/>
              <p:cNvSpPr/>
              <p:nvPr/>
            </p:nvSpPr>
            <p:spPr bwMode="auto">
              <a:xfrm>
                <a:off x="3572" y="2684"/>
                <a:ext cx="1478" cy="57"/>
              </a:xfrm>
              <a:custGeom>
                <a:avLst/>
                <a:gdLst>
                  <a:gd name="T0" fmla="*/ 624 w 624"/>
                  <a:gd name="T1" fmla="*/ 0 h 24"/>
                  <a:gd name="T2" fmla="*/ 0 w 624"/>
                  <a:gd name="T3" fmla="*/ 0 h 24"/>
                  <a:gd name="T4" fmla="*/ 0 w 624"/>
                  <a:gd name="T5" fmla="*/ 24 h 24"/>
                  <a:gd name="T6" fmla="*/ 624 w 624"/>
                  <a:gd name="T7" fmla="*/ 24 h 24"/>
                  <a:gd name="T8" fmla="*/ 624 w 62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24">
                    <a:moveTo>
                      <a:pt x="624" y="0"/>
                    </a:moveTo>
                    <a:cubicBezTo>
                      <a:pt x="622" y="0"/>
                      <a:pt x="1" y="0"/>
                      <a:pt x="0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4"/>
                      <a:pt x="622" y="24"/>
                      <a:pt x="624" y="24"/>
                    </a:cubicBezTo>
                    <a:lnTo>
                      <a:pt x="624" y="0"/>
                    </a:lnTo>
                    <a:close/>
                  </a:path>
                </a:pathLst>
              </a:custGeom>
              <a:grpFill/>
              <a:ln>
                <a:solidFill>
                  <a:srgbClr val="66382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36" name="Freeform 235"/>
              <p:cNvSpPr/>
              <p:nvPr/>
            </p:nvSpPr>
            <p:spPr bwMode="auto">
              <a:xfrm>
                <a:off x="3037" y="2207"/>
                <a:ext cx="445" cy="451"/>
              </a:xfrm>
              <a:custGeom>
                <a:avLst/>
                <a:gdLst>
                  <a:gd name="T0" fmla="*/ 24 w 188"/>
                  <a:gd name="T1" fmla="*/ 0 h 190"/>
                  <a:gd name="T2" fmla="*/ 0 w 188"/>
                  <a:gd name="T3" fmla="*/ 0 h 190"/>
                  <a:gd name="T4" fmla="*/ 188 w 188"/>
                  <a:gd name="T5" fmla="*/ 190 h 190"/>
                  <a:gd name="T6" fmla="*/ 188 w 188"/>
                  <a:gd name="T7" fmla="*/ 166 h 190"/>
                  <a:gd name="T8" fmla="*/ 77 w 188"/>
                  <a:gd name="T9" fmla="*/ 113 h 190"/>
                  <a:gd name="T10" fmla="*/ 24 w 188"/>
                  <a:gd name="T11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8" h="190">
                    <a:moveTo>
                      <a:pt x="2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" y="100"/>
                      <a:pt x="88" y="180"/>
                      <a:pt x="188" y="190"/>
                    </a:cubicBezTo>
                    <a:cubicBezTo>
                      <a:pt x="188" y="166"/>
                      <a:pt x="188" y="166"/>
                      <a:pt x="188" y="166"/>
                    </a:cubicBezTo>
                    <a:cubicBezTo>
                      <a:pt x="145" y="161"/>
                      <a:pt x="106" y="142"/>
                      <a:pt x="77" y="113"/>
                    </a:cubicBezTo>
                    <a:cubicBezTo>
                      <a:pt x="48" y="83"/>
                      <a:pt x="28" y="44"/>
                      <a:pt x="24" y="0"/>
                    </a:cubicBezTo>
                    <a:close/>
                  </a:path>
                </a:pathLst>
              </a:custGeom>
              <a:grpFill/>
              <a:ln>
                <a:solidFill>
                  <a:srgbClr val="66382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37" name="Freeform 236"/>
              <p:cNvSpPr/>
              <p:nvPr/>
            </p:nvSpPr>
            <p:spPr bwMode="auto">
              <a:xfrm>
                <a:off x="3037" y="1667"/>
                <a:ext cx="445" cy="450"/>
              </a:xfrm>
              <a:custGeom>
                <a:avLst/>
                <a:gdLst>
                  <a:gd name="T0" fmla="*/ 24 w 188"/>
                  <a:gd name="T1" fmla="*/ 190 h 190"/>
                  <a:gd name="T2" fmla="*/ 77 w 188"/>
                  <a:gd name="T3" fmla="*/ 77 h 190"/>
                  <a:gd name="T4" fmla="*/ 188 w 188"/>
                  <a:gd name="T5" fmla="*/ 23 h 190"/>
                  <a:gd name="T6" fmla="*/ 188 w 188"/>
                  <a:gd name="T7" fmla="*/ 0 h 190"/>
                  <a:gd name="T8" fmla="*/ 0 w 188"/>
                  <a:gd name="T9" fmla="*/ 190 h 190"/>
                  <a:gd name="T10" fmla="*/ 24 w 188"/>
                  <a:gd name="T11" fmla="*/ 19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8" h="190">
                    <a:moveTo>
                      <a:pt x="24" y="190"/>
                    </a:moveTo>
                    <a:cubicBezTo>
                      <a:pt x="28" y="146"/>
                      <a:pt x="48" y="106"/>
                      <a:pt x="77" y="77"/>
                    </a:cubicBezTo>
                    <a:cubicBezTo>
                      <a:pt x="106" y="48"/>
                      <a:pt x="145" y="28"/>
                      <a:pt x="188" y="23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88" y="10"/>
                      <a:pt x="9" y="90"/>
                      <a:pt x="0" y="190"/>
                    </a:cubicBezTo>
                    <a:lnTo>
                      <a:pt x="24" y="190"/>
                    </a:lnTo>
                    <a:close/>
                  </a:path>
                </a:pathLst>
              </a:custGeom>
              <a:grpFill/>
              <a:ln>
                <a:solidFill>
                  <a:srgbClr val="66382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38" name="Freeform 237"/>
              <p:cNvSpPr/>
              <p:nvPr/>
            </p:nvSpPr>
            <p:spPr bwMode="auto">
              <a:xfrm>
                <a:off x="3572" y="1664"/>
                <a:ext cx="810" cy="57"/>
              </a:xfrm>
              <a:custGeom>
                <a:avLst/>
                <a:gdLst>
                  <a:gd name="T0" fmla="*/ 342 w 342"/>
                  <a:gd name="T1" fmla="*/ 1 h 24"/>
                  <a:gd name="T2" fmla="*/ 0 w 342"/>
                  <a:gd name="T3" fmla="*/ 0 h 24"/>
                  <a:gd name="T4" fmla="*/ 0 w 342"/>
                  <a:gd name="T5" fmla="*/ 24 h 24"/>
                  <a:gd name="T6" fmla="*/ 342 w 342"/>
                  <a:gd name="T7" fmla="*/ 24 h 24"/>
                  <a:gd name="T8" fmla="*/ 342 w 342"/>
                  <a:gd name="T9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" h="24">
                    <a:moveTo>
                      <a:pt x="342" y="1"/>
                    </a:moveTo>
                    <a:cubicBezTo>
                      <a:pt x="340" y="0"/>
                      <a:pt x="1" y="0"/>
                      <a:pt x="0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4"/>
                      <a:pt x="340" y="24"/>
                      <a:pt x="342" y="24"/>
                    </a:cubicBezTo>
                    <a:lnTo>
                      <a:pt x="342" y="1"/>
                    </a:lnTo>
                    <a:close/>
                  </a:path>
                </a:pathLst>
              </a:custGeom>
              <a:grpFill/>
              <a:ln>
                <a:solidFill>
                  <a:srgbClr val="66382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39" name="Freeform 238"/>
              <p:cNvSpPr/>
              <p:nvPr/>
            </p:nvSpPr>
            <p:spPr bwMode="auto">
              <a:xfrm>
                <a:off x="3572" y="2601"/>
                <a:ext cx="1080" cy="57"/>
              </a:xfrm>
              <a:custGeom>
                <a:avLst/>
                <a:gdLst>
                  <a:gd name="T0" fmla="*/ 456 w 456"/>
                  <a:gd name="T1" fmla="*/ 0 h 24"/>
                  <a:gd name="T2" fmla="*/ 0 w 456"/>
                  <a:gd name="T3" fmla="*/ 1 h 24"/>
                  <a:gd name="T4" fmla="*/ 0 w 456"/>
                  <a:gd name="T5" fmla="*/ 24 h 24"/>
                  <a:gd name="T6" fmla="*/ 456 w 456"/>
                  <a:gd name="T7" fmla="*/ 24 h 24"/>
                  <a:gd name="T8" fmla="*/ 456 w 456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6" h="24">
                    <a:moveTo>
                      <a:pt x="456" y="0"/>
                    </a:moveTo>
                    <a:cubicBezTo>
                      <a:pt x="455" y="0"/>
                      <a:pt x="1" y="1"/>
                      <a:pt x="0" y="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4"/>
                      <a:pt x="455" y="24"/>
                      <a:pt x="456" y="24"/>
                    </a:cubicBezTo>
                    <a:lnTo>
                      <a:pt x="456" y="0"/>
                    </a:lnTo>
                    <a:close/>
                  </a:path>
                </a:pathLst>
              </a:custGeom>
              <a:grpFill/>
              <a:ln>
                <a:solidFill>
                  <a:srgbClr val="66382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40" name="Freeform 239"/>
              <p:cNvSpPr/>
              <p:nvPr/>
            </p:nvSpPr>
            <p:spPr bwMode="auto">
              <a:xfrm>
                <a:off x="3120" y="1747"/>
                <a:ext cx="362" cy="370"/>
              </a:xfrm>
              <a:custGeom>
                <a:avLst/>
                <a:gdLst>
                  <a:gd name="T0" fmla="*/ 23 w 153"/>
                  <a:gd name="T1" fmla="*/ 156 h 156"/>
                  <a:gd name="T2" fmla="*/ 67 w 153"/>
                  <a:gd name="T3" fmla="*/ 67 h 156"/>
                  <a:gd name="T4" fmla="*/ 153 w 153"/>
                  <a:gd name="T5" fmla="*/ 24 h 156"/>
                  <a:gd name="T6" fmla="*/ 153 w 153"/>
                  <a:gd name="T7" fmla="*/ 0 h 156"/>
                  <a:gd name="T8" fmla="*/ 0 w 153"/>
                  <a:gd name="T9" fmla="*/ 156 h 156"/>
                  <a:gd name="T10" fmla="*/ 23 w 153"/>
                  <a:gd name="T11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3" h="156">
                    <a:moveTo>
                      <a:pt x="23" y="156"/>
                    </a:moveTo>
                    <a:cubicBezTo>
                      <a:pt x="28" y="121"/>
                      <a:pt x="43" y="91"/>
                      <a:pt x="67" y="67"/>
                    </a:cubicBezTo>
                    <a:cubicBezTo>
                      <a:pt x="90" y="44"/>
                      <a:pt x="120" y="29"/>
                      <a:pt x="153" y="24"/>
                    </a:cubicBezTo>
                    <a:cubicBezTo>
                      <a:pt x="153" y="0"/>
                      <a:pt x="153" y="0"/>
                      <a:pt x="153" y="0"/>
                    </a:cubicBezTo>
                    <a:cubicBezTo>
                      <a:pt x="72" y="10"/>
                      <a:pt x="9" y="75"/>
                      <a:pt x="0" y="156"/>
                    </a:cubicBezTo>
                    <a:lnTo>
                      <a:pt x="23" y="156"/>
                    </a:lnTo>
                    <a:close/>
                  </a:path>
                </a:pathLst>
              </a:custGeom>
              <a:grpFill/>
              <a:ln>
                <a:solidFill>
                  <a:srgbClr val="66382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41" name="Freeform 240"/>
              <p:cNvSpPr/>
              <p:nvPr/>
            </p:nvSpPr>
            <p:spPr bwMode="auto">
              <a:xfrm>
                <a:off x="3120" y="2207"/>
                <a:ext cx="362" cy="368"/>
              </a:xfrm>
              <a:custGeom>
                <a:avLst/>
                <a:gdLst>
                  <a:gd name="T0" fmla="*/ 23 w 153"/>
                  <a:gd name="T1" fmla="*/ 0 h 155"/>
                  <a:gd name="T2" fmla="*/ 0 w 153"/>
                  <a:gd name="T3" fmla="*/ 0 h 155"/>
                  <a:gd name="T4" fmla="*/ 153 w 153"/>
                  <a:gd name="T5" fmla="*/ 155 h 155"/>
                  <a:gd name="T6" fmla="*/ 153 w 153"/>
                  <a:gd name="T7" fmla="*/ 131 h 155"/>
                  <a:gd name="T8" fmla="*/ 67 w 153"/>
                  <a:gd name="T9" fmla="*/ 88 h 155"/>
                  <a:gd name="T10" fmla="*/ 23 w 153"/>
                  <a:gd name="T11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3" h="155">
                    <a:moveTo>
                      <a:pt x="2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" y="81"/>
                      <a:pt x="72" y="145"/>
                      <a:pt x="153" y="155"/>
                    </a:cubicBezTo>
                    <a:cubicBezTo>
                      <a:pt x="153" y="131"/>
                      <a:pt x="153" y="131"/>
                      <a:pt x="153" y="131"/>
                    </a:cubicBezTo>
                    <a:cubicBezTo>
                      <a:pt x="120" y="127"/>
                      <a:pt x="90" y="111"/>
                      <a:pt x="67" y="88"/>
                    </a:cubicBezTo>
                    <a:cubicBezTo>
                      <a:pt x="43" y="65"/>
                      <a:pt x="28" y="34"/>
                      <a:pt x="23" y="0"/>
                    </a:cubicBezTo>
                    <a:close/>
                  </a:path>
                </a:pathLst>
              </a:custGeom>
              <a:grpFill/>
              <a:ln>
                <a:solidFill>
                  <a:srgbClr val="66382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42" name="Freeform 241"/>
              <p:cNvSpPr/>
              <p:nvPr/>
            </p:nvSpPr>
            <p:spPr bwMode="auto">
              <a:xfrm>
                <a:off x="3572" y="1747"/>
                <a:ext cx="1182" cy="57"/>
              </a:xfrm>
              <a:custGeom>
                <a:avLst/>
                <a:gdLst>
                  <a:gd name="T0" fmla="*/ 499 w 499"/>
                  <a:gd name="T1" fmla="*/ 0 h 24"/>
                  <a:gd name="T2" fmla="*/ 0 w 499"/>
                  <a:gd name="T3" fmla="*/ 0 h 24"/>
                  <a:gd name="T4" fmla="*/ 0 w 499"/>
                  <a:gd name="T5" fmla="*/ 24 h 24"/>
                  <a:gd name="T6" fmla="*/ 499 w 499"/>
                  <a:gd name="T7" fmla="*/ 24 h 24"/>
                  <a:gd name="T8" fmla="*/ 499 w 499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9" h="24">
                    <a:moveTo>
                      <a:pt x="499" y="0"/>
                    </a:moveTo>
                    <a:cubicBezTo>
                      <a:pt x="497" y="0"/>
                      <a:pt x="1" y="0"/>
                      <a:pt x="0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4"/>
                      <a:pt x="497" y="24"/>
                      <a:pt x="499" y="24"/>
                    </a:cubicBezTo>
                    <a:lnTo>
                      <a:pt x="499" y="0"/>
                    </a:lnTo>
                    <a:close/>
                  </a:path>
                </a:pathLst>
              </a:custGeom>
              <a:grpFill/>
              <a:ln>
                <a:solidFill>
                  <a:srgbClr val="66382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3572" y="2518"/>
                <a:ext cx="1173" cy="59"/>
              </a:xfrm>
              <a:custGeom>
                <a:avLst/>
                <a:gdLst>
                  <a:gd name="T0" fmla="*/ 495 w 495"/>
                  <a:gd name="T1" fmla="*/ 0 h 25"/>
                  <a:gd name="T2" fmla="*/ 0 w 495"/>
                  <a:gd name="T3" fmla="*/ 1 h 25"/>
                  <a:gd name="T4" fmla="*/ 0 w 495"/>
                  <a:gd name="T5" fmla="*/ 25 h 25"/>
                  <a:gd name="T6" fmla="*/ 495 w 495"/>
                  <a:gd name="T7" fmla="*/ 24 h 25"/>
                  <a:gd name="T8" fmla="*/ 495 w 495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5">
                    <a:moveTo>
                      <a:pt x="495" y="0"/>
                    </a:moveTo>
                    <a:cubicBezTo>
                      <a:pt x="494" y="1"/>
                      <a:pt x="1" y="1"/>
                      <a:pt x="0" y="1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" y="24"/>
                      <a:pt x="494" y="24"/>
                      <a:pt x="495" y="24"/>
                    </a:cubicBezTo>
                    <a:lnTo>
                      <a:pt x="495" y="0"/>
                    </a:lnTo>
                    <a:close/>
                  </a:path>
                </a:pathLst>
              </a:custGeom>
              <a:grpFill/>
              <a:ln>
                <a:solidFill>
                  <a:srgbClr val="66382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>
                <a:off x="3572" y="1830"/>
                <a:ext cx="981" cy="57"/>
              </a:xfrm>
              <a:custGeom>
                <a:avLst/>
                <a:gdLst>
                  <a:gd name="T0" fmla="*/ 414 w 414"/>
                  <a:gd name="T1" fmla="*/ 0 h 24"/>
                  <a:gd name="T2" fmla="*/ 0 w 414"/>
                  <a:gd name="T3" fmla="*/ 0 h 24"/>
                  <a:gd name="T4" fmla="*/ 0 w 414"/>
                  <a:gd name="T5" fmla="*/ 23 h 24"/>
                  <a:gd name="T6" fmla="*/ 414 w 414"/>
                  <a:gd name="T7" fmla="*/ 24 h 24"/>
                  <a:gd name="T8" fmla="*/ 414 w 4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24">
                    <a:moveTo>
                      <a:pt x="414" y="0"/>
                    </a:moveTo>
                    <a:cubicBezTo>
                      <a:pt x="413" y="0"/>
                      <a:pt x="1" y="0"/>
                      <a:pt x="0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4"/>
                      <a:pt x="413" y="24"/>
                      <a:pt x="414" y="24"/>
                    </a:cubicBezTo>
                    <a:lnTo>
                      <a:pt x="414" y="0"/>
                    </a:lnTo>
                    <a:close/>
                  </a:path>
                </a:pathLst>
              </a:custGeom>
              <a:grpFill/>
              <a:ln>
                <a:solidFill>
                  <a:srgbClr val="66382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45" name="Freeform 244"/>
              <p:cNvSpPr/>
              <p:nvPr/>
            </p:nvSpPr>
            <p:spPr bwMode="auto">
              <a:xfrm>
                <a:off x="3572" y="2435"/>
                <a:ext cx="1561" cy="59"/>
              </a:xfrm>
              <a:custGeom>
                <a:avLst/>
                <a:gdLst>
                  <a:gd name="T0" fmla="*/ 659 w 659"/>
                  <a:gd name="T1" fmla="*/ 0 h 25"/>
                  <a:gd name="T2" fmla="*/ 0 w 659"/>
                  <a:gd name="T3" fmla="*/ 1 h 25"/>
                  <a:gd name="T4" fmla="*/ 0 w 659"/>
                  <a:gd name="T5" fmla="*/ 25 h 25"/>
                  <a:gd name="T6" fmla="*/ 659 w 659"/>
                  <a:gd name="T7" fmla="*/ 24 h 25"/>
                  <a:gd name="T8" fmla="*/ 659 w 659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9" h="25">
                    <a:moveTo>
                      <a:pt x="659" y="0"/>
                    </a:moveTo>
                    <a:cubicBezTo>
                      <a:pt x="658" y="1"/>
                      <a:pt x="1" y="1"/>
                      <a:pt x="0" y="1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" y="25"/>
                      <a:pt x="658" y="24"/>
                      <a:pt x="659" y="24"/>
                    </a:cubicBezTo>
                    <a:lnTo>
                      <a:pt x="659" y="0"/>
                    </a:lnTo>
                    <a:close/>
                  </a:path>
                </a:pathLst>
              </a:custGeom>
              <a:grpFill/>
              <a:ln>
                <a:solidFill>
                  <a:srgbClr val="66382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46" name="Freeform 245"/>
              <p:cNvSpPr/>
              <p:nvPr/>
            </p:nvSpPr>
            <p:spPr bwMode="auto">
              <a:xfrm>
                <a:off x="3203" y="1830"/>
                <a:ext cx="279" cy="287"/>
              </a:xfrm>
              <a:custGeom>
                <a:avLst/>
                <a:gdLst>
                  <a:gd name="T0" fmla="*/ 23 w 118"/>
                  <a:gd name="T1" fmla="*/ 121 h 121"/>
                  <a:gd name="T2" fmla="*/ 56 w 118"/>
                  <a:gd name="T3" fmla="*/ 57 h 121"/>
                  <a:gd name="T4" fmla="*/ 118 w 118"/>
                  <a:gd name="T5" fmla="*/ 24 h 121"/>
                  <a:gd name="T6" fmla="*/ 118 w 118"/>
                  <a:gd name="T7" fmla="*/ 0 h 121"/>
                  <a:gd name="T8" fmla="*/ 0 w 118"/>
                  <a:gd name="T9" fmla="*/ 121 h 121"/>
                  <a:gd name="T10" fmla="*/ 23 w 118"/>
                  <a:gd name="T11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8" h="121">
                    <a:moveTo>
                      <a:pt x="23" y="121"/>
                    </a:moveTo>
                    <a:cubicBezTo>
                      <a:pt x="27" y="96"/>
                      <a:pt x="39" y="74"/>
                      <a:pt x="56" y="57"/>
                    </a:cubicBezTo>
                    <a:cubicBezTo>
                      <a:pt x="73" y="40"/>
                      <a:pt x="94" y="29"/>
                      <a:pt x="118" y="24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57" y="10"/>
                      <a:pt x="8" y="59"/>
                      <a:pt x="0" y="121"/>
                    </a:cubicBezTo>
                    <a:lnTo>
                      <a:pt x="23" y="121"/>
                    </a:lnTo>
                    <a:close/>
                  </a:path>
                </a:pathLst>
              </a:custGeom>
              <a:grpFill/>
              <a:ln>
                <a:solidFill>
                  <a:srgbClr val="66382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47" name="Freeform 246"/>
              <p:cNvSpPr/>
              <p:nvPr/>
            </p:nvSpPr>
            <p:spPr bwMode="auto">
              <a:xfrm>
                <a:off x="3203" y="2207"/>
                <a:ext cx="279" cy="285"/>
              </a:xfrm>
              <a:custGeom>
                <a:avLst/>
                <a:gdLst>
                  <a:gd name="T0" fmla="*/ 23 w 118"/>
                  <a:gd name="T1" fmla="*/ 0 h 120"/>
                  <a:gd name="T2" fmla="*/ 0 w 118"/>
                  <a:gd name="T3" fmla="*/ 0 h 120"/>
                  <a:gd name="T4" fmla="*/ 118 w 118"/>
                  <a:gd name="T5" fmla="*/ 120 h 120"/>
                  <a:gd name="T6" fmla="*/ 118 w 118"/>
                  <a:gd name="T7" fmla="*/ 96 h 120"/>
                  <a:gd name="T8" fmla="*/ 56 w 118"/>
                  <a:gd name="T9" fmla="*/ 64 h 120"/>
                  <a:gd name="T10" fmla="*/ 23 w 118"/>
                  <a:gd name="T11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8" h="120">
                    <a:moveTo>
                      <a:pt x="2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8" y="62"/>
                      <a:pt x="57" y="111"/>
                      <a:pt x="118" y="120"/>
                    </a:cubicBezTo>
                    <a:cubicBezTo>
                      <a:pt x="118" y="96"/>
                      <a:pt x="118" y="96"/>
                      <a:pt x="118" y="96"/>
                    </a:cubicBezTo>
                    <a:cubicBezTo>
                      <a:pt x="94" y="92"/>
                      <a:pt x="73" y="80"/>
                      <a:pt x="56" y="64"/>
                    </a:cubicBezTo>
                    <a:cubicBezTo>
                      <a:pt x="39" y="47"/>
                      <a:pt x="27" y="25"/>
                      <a:pt x="23" y="0"/>
                    </a:cubicBezTo>
                    <a:close/>
                  </a:path>
                </a:pathLst>
              </a:custGeom>
              <a:grpFill/>
              <a:ln>
                <a:solidFill>
                  <a:srgbClr val="66382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cxnSp>
          <p:nvCxnSpPr>
            <p:cNvPr id="203" name="Straight Connector 202"/>
            <p:cNvCxnSpPr/>
            <p:nvPr/>
          </p:nvCxnSpPr>
          <p:spPr>
            <a:xfrm flipV="1">
              <a:off x="4924052" y="2031396"/>
              <a:ext cx="1386291" cy="0"/>
            </a:xfrm>
            <a:prstGeom prst="line">
              <a:avLst/>
            </a:prstGeom>
            <a:grpFill/>
            <a:ln>
              <a:solidFill>
                <a:srgbClr val="663825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5074210" y="2304640"/>
              <a:ext cx="1386291" cy="0"/>
            </a:xfrm>
            <a:prstGeom prst="line">
              <a:avLst/>
            </a:prstGeom>
            <a:grpFill/>
            <a:ln>
              <a:solidFill>
                <a:srgbClr val="663825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V="1">
              <a:off x="4690783" y="2565871"/>
              <a:ext cx="1386291" cy="0"/>
            </a:xfrm>
            <a:prstGeom prst="line">
              <a:avLst/>
            </a:prstGeom>
            <a:grpFill/>
            <a:ln>
              <a:solidFill>
                <a:srgbClr val="663825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V="1">
              <a:off x="4028487" y="2812042"/>
              <a:ext cx="1386291" cy="0"/>
            </a:xfrm>
            <a:prstGeom prst="line">
              <a:avLst/>
            </a:prstGeom>
            <a:grpFill/>
            <a:ln>
              <a:solidFill>
                <a:srgbClr val="663825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flipV="1">
              <a:off x="4304304" y="3107006"/>
              <a:ext cx="1386291" cy="0"/>
            </a:xfrm>
            <a:prstGeom prst="line">
              <a:avLst/>
            </a:prstGeom>
            <a:grpFill/>
            <a:ln>
              <a:solidFill>
                <a:srgbClr val="663825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4960213" y="4956364"/>
              <a:ext cx="1386291" cy="0"/>
            </a:xfrm>
            <a:prstGeom prst="line">
              <a:avLst/>
            </a:prstGeom>
            <a:grpFill/>
            <a:ln>
              <a:solidFill>
                <a:srgbClr val="663825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flipV="1">
              <a:off x="4178557" y="4689394"/>
              <a:ext cx="1386291" cy="0"/>
            </a:xfrm>
            <a:prstGeom prst="line">
              <a:avLst/>
            </a:prstGeom>
            <a:grpFill/>
            <a:ln>
              <a:solidFill>
                <a:srgbClr val="663825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4997449" y="4435315"/>
              <a:ext cx="1386291" cy="0"/>
            </a:xfrm>
            <a:prstGeom prst="line">
              <a:avLst/>
            </a:prstGeom>
            <a:grpFill/>
            <a:ln>
              <a:solidFill>
                <a:srgbClr val="663825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4655601" y="4151079"/>
              <a:ext cx="1386291" cy="0"/>
            </a:xfrm>
            <a:prstGeom prst="line">
              <a:avLst/>
            </a:prstGeom>
            <a:grpFill/>
            <a:ln>
              <a:solidFill>
                <a:srgbClr val="663825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组合 100"/>
          <p:cNvGrpSpPr/>
          <p:nvPr/>
        </p:nvGrpSpPr>
        <p:grpSpPr>
          <a:xfrm>
            <a:off x="9707098" y="3488594"/>
            <a:ext cx="1934629" cy="911955"/>
            <a:chOff x="468937" y="2419540"/>
            <a:chExt cx="1934629" cy="911955"/>
          </a:xfrm>
        </p:grpSpPr>
        <p:sp>
          <p:nvSpPr>
            <p:cNvPr id="102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7500926" y="3488594"/>
            <a:ext cx="1934629" cy="911955"/>
            <a:chOff x="468937" y="2419540"/>
            <a:chExt cx="1934629" cy="911955"/>
          </a:xfrm>
        </p:grpSpPr>
        <p:sp>
          <p:nvSpPr>
            <p:cNvPr id="105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5294754" y="3488594"/>
            <a:ext cx="1934629" cy="911955"/>
            <a:chOff x="468937" y="2419540"/>
            <a:chExt cx="1934629" cy="911955"/>
          </a:xfrm>
        </p:grpSpPr>
        <p:sp>
          <p:nvSpPr>
            <p:cNvPr id="108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4" grpId="0">
        <p:bldAsOne/>
      </p:bldGraphic>
      <p:bldGraphic spid="97" grpId="0">
        <p:bldAsOne/>
      </p:bldGraphic>
      <p:bldGraphic spid="99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 flipV="1">
            <a:off x="693829" y="1916103"/>
            <a:ext cx="0" cy="3821149"/>
          </a:xfrm>
          <a:prstGeom prst="straightConnector1">
            <a:avLst/>
          </a:prstGeom>
          <a:ln w="2540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6552" y="5737251"/>
            <a:ext cx="7482173" cy="0"/>
          </a:xfrm>
          <a:prstGeom prst="straightConnector1">
            <a:avLst/>
          </a:prstGeom>
          <a:ln w="2540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35914" y="2272745"/>
            <a:ext cx="2234463" cy="10017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id-ID" sz="2400">
              <a:cs typeface="+mn-ea"/>
              <a:sym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35914" y="3336713"/>
            <a:ext cx="2234463" cy="1001767"/>
          </a:xfrm>
          <a:prstGeom prst="rect">
            <a:avLst/>
          </a:prstGeom>
          <a:solidFill>
            <a:srgbClr val="663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id-ID" sz="2400">
              <a:cs typeface="+mn-ea"/>
              <a:sym typeface="+mn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35914" y="4400681"/>
            <a:ext cx="2234463" cy="1001767"/>
          </a:xfrm>
          <a:prstGeom prst="rect">
            <a:avLst/>
          </a:prstGeom>
          <a:solidFill>
            <a:srgbClr val="663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id-ID" sz="2400">
              <a:cs typeface="+mn-ea"/>
              <a:sym typeface="+mn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21325" y="2272745"/>
            <a:ext cx="2234463" cy="10017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id-ID" sz="2400">
              <a:cs typeface="+mn-ea"/>
              <a:sym typeface="+mn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321325" y="3336713"/>
            <a:ext cx="2234463" cy="1001767"/>
          </a:xfrm>
          <a:prstGeom prst="rect">
            <a:avLst/>
          </a:prstGeom>
          <a:solidFill>
            <a:srgbClr val="663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id-ID" sz="2400">
              <a:cs typeface="+mn-ea"/>
              <a:sym typeface="+mn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21325" y="4400681"/>
            <a:ext cx="2234463" cy="1001767"/>
          </a:xfrm>
          <a:prstGeom prst="rect">
            <a:avLst/>
          </a:prstGeom>
          <a:solidFill>
            <a:srgbClr val="663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id-ID" sz="2400">
              <a:cs typeface="+mn-ea"/>
              <a:sym typeface="+mn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606735" y="2272745"/>
            <a:ext cx="2234463" cy="1001767"/>
          </a:xfrm>
          <a:prstGeom prst="rect">
            <a:avLst/>
          </a:prstGeom>
          <a:solidFill>
            <a:srgbClr val="663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id-ID" sz="2400">
              <a:cs typeface="+mn-ea"/>
              <a:sym typeface="+mn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606735" y="3336713"/>
            <a:ext cx="2234463" cy="10017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id-ID" sz="2400">
              <a:cs typeface="+mn-ea"/>
              <a:sym typeface="+mn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606735" y="4400681"/>
            <a:ext cx="2234463" cy="10017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id-ID" sz="2400">
              <a:cs typeface="+mn-ea"/>
              <a:sym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37766" y="5398167"/>
            <a:ext cx="430759" cy="27699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id-ID" sz="1200" b="1" dirty="0">
                <a:cs typeface="+mn-ea"/>
                <a:sym typeface="+mn-lt"/>
              </a:rPr>
              <a:t>Low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89741" y="5398167"/>
            <a:ext cx="697627" cy="27699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id-ID" sz="1200" b="1" dirty="0">
                <a:cs typeface="+mn-ea"/>
                <a:sym typeface="+mn-lt"/>
              </a:rPr>
              <a:t>Medium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93777" y="5398167"/>
            <a:ext cx="460382" cy="27699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id-ID" sz="1200" b="1" dirty="0">
                <a:cs typeface="+mn-ea"/>
                <a:sym typeface="+mn-lt"/>
              </a:rPr>
              <a:t>High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656130" y="4763065"/>
            <a:ext cx="430759" cy="27699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id-ID" sz="1200" b="1" dirty="0">
                <a:cs typeface="+mn-ea"/>
                <a:sym typeface="+mn-lt"/>
              </a:rPr>
              <a:t>Low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522697" y="3699097"/>
            <a:ext cx="697627" cy="27699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id-ID" sz="1200" b="1" dirty="0">
                <a:cs typeface="+mn-ea"/>
                <a:sym typeface="+mn-lt"/>
              </a:rPr>
              <a:t>Medium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641321" y="2635129"/>
            <a:ext cx="460382" cy="27699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id-ID" sz="1200" b="1" dirty="0">
                <a:cs typeface="+mn-ea"/>
                <a:sym typeface="+mn-lt"/>
              </a:rPr>
              <a:t>High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960204" y="5748682"/>
            <a:ext cx="934871" cy="31810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zh-CN" altLang="en-US" sz="1465" b="1" dirty="0">
                <a:cs typeface="+mn-ea"/>
                <a:sym typeface="+mn-lt"/>
              </a:rPr>
              <a:t>输入标题</a:t>
            </a:r>
            <a:endParaRPr lang="id-ID" sz="1465" b="1" dirty="0">
              <a:cs typeface="+mn-ea"/>
              <a:sym typeface="+mn-lt"/>
            </a:endParaRPr>
          </a:p>
        </p:txBody>
      </p:sp>
      <p:sp>
        <p:nvSpPr>
          <p:cNvPr id="60" name="TextBox 59"/>
          <p:cNvSpPr txBox="1"/>
          <p:nvPr/>
        </p:nvSpPr>
        <p:spPr>
          <a:xfrm rot="16200000">
            <a:off x="57428" y="3667627"/>
            <a:ext cx="934871" cy="31810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zh-CN" altLang="en-US" sz="1465" b="1" dirty="0">
                <a:cs typeface="+mn-ea"/>
                <a:sym typeface="+mn-lt"/>
              </a:rPr>
              <a:t>输入标题</a:t>
            </a:r>
            <a:endParaRPr lang="id-ID" sz="1465" b="1" dirty="0">
              <a:cs typeface="+mn-ea"/>
              <a:sym typeface="+mn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50444" y="4739874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2"/>
                </a:solidFill>
                <a:cs typeface="+mn-ea"/>
                <a:sym typeface="+mn-lt"/>
              </a:rPr>
              <a:t>输入标题</a:t>
            </a:r>
            <a:endParaRPr lang="id-ID" sz="1600" b="1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935855" y="4739874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2"/>
                </a:solidFill>
                <a:cs typeface="+mn-ea"/>
                <a:sym typeface="+mn-lt"/>
              </a:rPr>
              <a:t>输入标题</a:t>
            </a:r>
            <a:endParaRPr lang="id-ID" sz="1600" b="1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221265" y="4739874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2"/>
                </a:solidFill>
                <a:cs typeface="+mn-ea"/>
                <a:sym typeface="+mn-lt"/>
              </a:rPr>
              <a:t>输入标题</a:t>
            </a:r>
            <a:endParaRPr lang="id-ID" sz="1600" b="1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50444" y="3675906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2"/>
                </a:solidFill>
                <a:cs typeface="+mn-ea"/>
                <a:sym typeface="+mn-lt"/>
              </a:rPr>
              <a:t>输入标题</a:t>
            </a:r>
            <a:endParaRPr lang="id-ID" sz="1600" b="1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935855" y="3675906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2"/>
                </a:solidFill>
                <a:cs typeface="+mn-ea"/>
                <a:sym typeface="+mn-lt"/>
              </a:rPr>
              <a:t>输入标题</a:t>
            </a:r>
            <a:endParaRPr lang="id-ID" sz="1600" b="1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221265" y="3675906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2"/>
                </a:solidFill>
                <a:cs typeface="+mn-ea"/>
                <a:sym typeface="+mn-lt"/>
              </a:rPr>
              <a:t>输入标题</a:t>
            </a:r>
            <a:endParaRPr lang="id-ID" sz="1600" b="1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650444" y="2611938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2"/>
                </a:solidFill>
                <a:cs typeface="+mn-ea"/>
                <a:sym typeface="+mn-lt"/>
              </a:rPr>
              <a:t>输入标题</a:t>
            </a:r>
            <a:endParaRPr lang="id-ID" sz="1600" b="1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935855" y="2611938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2"/>
                </a:solidFill>
                <a:cs typeface="+mn-ea"/>
                <a:sym typeface="+mn-lt"/>
              </a:rPr>
              <a:t>输入标题</a:t>
            </a:r>
            <a:endParaRPr lang="id-ID" sz="1600" b="1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221265" y="2611938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2"/>
                </a:solidFill>
                <a:cs typeface="+mn-ea"/>
                <a:sym typeface="+mn-lt"/>
              </a:rPr>
              <a:t>输入标题</a:t>
            </a:r>
            <a:endParaRPr lang="id-ID" sz="1600" b="1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8701258" y="2265040"/>
            <a:ext cx="1934629" cy="911955"/>
            <a:chOff x="468937" y="2419540"/>
            <a:chExt cx="1934629" cy="911955"/>
          </a:xfrm>
        </p:grpSpPr>
        <p:sp>
          <p:nvSpPr>
            <p:cNvPr id="42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701258" y="3545200"/>
            <a:ext cx="1934629" cy="911955"/>
            <a:chOff x="468937" y="2419540"/>
            <a:chExt cx="1934629" cy="911955"/>
          </a:xfrm>
        </p:grpSpPr>
        <p:sp>
          <p:nvSpPr>
            <p:cNvPr id="70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8701258" y="4838423"/>
            <a:ext cx="1934629" cy="911955"/>
            <a:chOff x="468937" y="2419540"/>
            <a:chExt cx="1934629" cy="911955"/>
          </a:xfrm>
        </p:grpSpPr>
        <p:sp>
          <p:nvSpPr>
            <p:cNvPr id="73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  <p:bldP spid="30" grpId="0" bldLvl="0" animBg="1"/>
      <p:bldP spid="31" grpId="0" bldLvl="0" animBg="1"/>
      <p:bldP spid="34" grpId="0" bldLvl="0" animBg="1"/>
      <p:bldP spid="35" grpId="0" bldLvl="0" animBg="1"/>
      <p:bldP spid="36" grpId="0" bldLvl="0" animBg="1"/>
      <p:bldP spid="38" grpId="0" bldLvl="0" animBg="1"/>
      <p:bldP spid="39" grpId="0" bldLvl="0" animBg="1"/>
      <p:bldP spid="40" grpId="0" bldLvl="0" animBg="1"/>
      <p:bldP spid="45" grpId="0"/>
      <p:bldP spid="46" grpId="0"/>
      <p:bldP spid="47" grpId="0"/>
      <p:bldP spid="48" grpId="0"/>
      <p:bldP spid="49" grpId="0"/>
      <p:bldP spid="50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/>
          <p:nvPr/>
        </p:nvCxnSpPr>
        <p:spPr>
          <a:xfrm>
            <a:off x="6676462" y="3360337"/>
            <a:ext cx="3632647" cy="0"/>
          </a:xfrm>
          <a:prstGeom prst="line">
            <a:avLst/>
          </a:prstGeom>
          <a:ln w="25400"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872177" y="3353440"/>
            <a:ext cx="3500635" cy="13795"/>
          </a:xfrm>
          <a:prstGeom prst="line">
            <a:avLst/>
          </a:prstGeom>
          <a:ln w="25400"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10800000">
            <a:off x="6276947" y="1825653"/>
            <a:ext cx="4560956" cy="3069371"/>
          </a:xfrm>
          <a:prstGeom prst="rect">
            <a:avLst/>
          </a:prstGeom>
          <a:noFill/>
          <a:ln w="25400"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91538" y="1825653"/>
            <a:ext cx="4560956" cy="3069371"/>
          </a:xfrm>
          <a:prstGeom prst="rect">
            <a:avLst/>
          </a:prstGeom>
          <a:noFill/>
          <a:ln w="25400"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8037162" y="4271424"/>
            <a:ext cx="1209137" cy="1281581"/>
            <a:chOff x="8433087" y="4942567"/>
            <a:chExt cx="1077125" cy="1141660"/>
          </a:xfrm>
          <a:solidFill>
            <a:srgbClr val="663825"/>
          </a:solidFill>
        </p:grpSpPr>
        <p:sp>
          <p:nvSpPr>
            <p:cNvPr id="18" name="Rectangle 17"/>
            <p:cNvSpPr/>
            <p:nvPr/>
          </p:nvSpPr>
          <p:spPr>
            <a:xfrm rot="10800000">
              <a:off x="8433087" y="5007103"/>
              <a:ext cx="1077125" cy="10771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10800000">
              <a:off x="8433087" y="4942567"/>
              <a:ext cx="1077125" cy="10771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037162" y="2719547"/>
            <a:ext cx="1209137" cy="1281583"/>
            <a:chOff x="8433087" y="3385684"/>
            <a:chExt cx="1077125" cy="1141661"/>
          </a:xfrm>
          <a:solidFill>
            <a:srgbClr val="663825"/>
          </a:solidFill>
        </p:grpSpPr>
        <p:sp>
          <p:nvSpPr>
            <p:cNvPr id="19" name="Rectangle 18"/>
            <p:cNvSpPr/>
            <p:nvPr/>
          </p:nvSpPr>
          <p:spPr>
            <a:xfrm rot="10800000">
              <a:off x="8433087" y="3450221"/>
              <a:ext cx="1077125" cy="10771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10800000">
              <a:off x="8433087" y="3385684"/>
              <a:ext cx="1077125" cy="10771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037162" y="1187622"/>
            <a:ext cx="1209137" cy="1281583"/>
            <a:chOff x="8433087" y="1848605"/>
            <a:chExt cx="1077125" cy="1141661"/>
          </a:xfrm>
          <a:solidFill>
            <a:srgbClr val="663825"/>
          </a:solidFill>
        </p:grpSpPr>
        <p:sp>
          <p:nvSpPr>
            <p:cNvPr id="20" name="Rectangle 19"/>
            <p:cNvSpPr/>
            <p:nvPr/>
          </p:nvSpPr>
          <p:spPr>
            <a:xfrm rot="10800000">
              <a:off x="8433087" y="1913142"/>
              <a:ext cx="1077125" cy="10771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10800000">
              <a:off x="8433087" y="1848605"/>
              <a:ext cx="1077125" cy="10771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0248117" y="2719547"/>
            <a:ext cx="1209137" cy="1281583"/>
            <a:chOff x="10999988" y="3385684"/>
            <a:chExt cx="1077125" cy="1141661"/>
          </a:xfrm>
          <a:solidFill>
            <a:srgbClr val="663825"/>
          </a:solidFill>
        </p:grpSpPr>
        <p:sp>
          <p:nvSpPr>
            <p:cNvPr id="21" name="Rectangle 20"/>
            <p:cNvSpPr/>
            <p:nvPr/>
          </p:nvSpPr>
          <p:spPr>
            <a:xfrm rot="10800000">
              <a:off x="10999988" y="3450221"/>
              <a:ext cx="1077125" cy="10771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rot="10800000">
              <a:off x="10999988" y="3385684"/>
              <a:ext cx="1077125" cy="10771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909945" y="1167816"/>
            <a:ext cx="1209137" cy="1281583"/>
            <a:chOff x="3307433" y="1828800"/>
            <a:chExt cx="1077125" cy="1141661"/>
          </a:xfrm>
          <a:solidFill>
            <a:srgbClr val="663825"/>
          </a:solidFill>
        </p:grpSpPr>
        <p:sp>
          <p:nvSpPr>
            <p:cNvPr id="22" name="Rectangle 21"/>
            <p:cNvSpPr/>
            <p:nvPr/>
          </p:nvSpPr>
          <p:spPr>
            <a:xfrm>
              <a:off x="3307433" y="1893337"/>
              <a:ext cx="1077125" cy="10771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3307433" y="1828800"/>
              <a:ext cx="1077125" cy="10771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09945" y="2719547"/>
            <a:ext cx="1209137" cy="1281583"/>
            <a:chOff x="3307433" y="3385684"/>
            <a:chExt cx="1077125" cy="1141661"/>
          </a:xfrm>
          <a:solidFill>
            <a:srgbClr val="663825"/>
          </a:solidFill>
        </p:grpSpPr>
        <p:sp>
          <p:nvSpPr>
            <p:cNvPr id="23" name="Rectangle 22"/>
            <p:cNvSpPr/>
            <p:nvPr/>
          </p:nvSpPr>
          <p:spPr>
            <a:xfrm>
              <a:off x="3307433" y="3450221"/>
              <a:ext cx="1077125" cy="10771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307433" y="3385684"/>
              <a:ext cx="1077125" cy="10771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909945" y="4251619"/>
            <a:ext cx="1209137" cy="1281583"/>
            <a:chOff x="3307433" y="4922762"/>
            <a:chExt cx="1077125" cy="1141661"/>
          </a:xfrm>
        </p:grpSpPr>
        <p:sp>
          <p:nvSpPr>
            <p:cNvPr id="24" name="Rectangle 23"/>
            <p:cNvSpPr/>
            <p:nvPr/>
          </p:nvSpPr>
          <p:spPr>
            <a:xfrm>
              <a:off x="3307433" y="4987299"/>
              <a:ext cx="1077125" cy="10771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307433" y="4922762"/>
              <a:ext cx="1077125" cy="10771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91221" y="2719547"/>
            <a:ext cx="1209137" cy="1281583"/>
            <a:chOff x="744320" y="3385684"/>
            <a:chExt cx="1077125" cy="1141661"/>
          </a:xfrm>
          <a:solidFill>
            <a:srgbClr val="663825"/>
          </a:solidFill>
        </p:grpSpPr>
        <p:sp>
          <p:nvSpPr>
            <p:cNvPr id="25" name="Rectangle 24"/>
            <p:cNvSpPr/>
            <p:nvPr/>
          </p:nvSpPr>
          <p:spPr>
            <a:xfrm>
              <a:off x="744320" y="3450221"/>
              <a:ext cx="1077125" cy="10771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44320" y="3385684"/>
              <a:ext cx="1077125" cy="10771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291531" y="2593188"/>
            <a:ext cx="1461852" cy="1534299"/>
            <a:chOff x="5779211" y="3273121"/>
            <a:chExt cx="1302249" cy="1366785"/>
          </a:xfrm>
        </p:grpSpPr>
        <p:sp>
          <p:nvSpPr>
            <p:cNvPr id="26" name="Rectangle 25"/>
            <p:cNvSpPr/>
            <p:nvPr/>
          </p:nvSpPr>
          <p:spPr>
            <a:xfrm>
              <a:off x="5779211" y="3337658"/>
              <a:ext cx="1302249" cy="1302248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79211" y="3273121"/>
              <a:ext cx="1302249" cy="1302248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cs typeface="+mn-ea"/>
                <a:sym typeface="+mn-lt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91221" y="3499700"/>
            <a:ext cx="1209137" cy="31810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1465" dirty="0">
                <a:solidFill>
                  <a:schemeClr val="bg2"/>
                </a:solidFill>
                <a:cs typeface="+mn-ea"/>
                <a:sym typeface="+mn-lt"/>
              </a:rPr>
              <a:t>输入标题</a:t>
            </a:r>
            <a:endParaRPr lang="en-US" sz="1465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248117" y="3499700"/>
            <a:ext cx="1209137" cy="31810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1465" dirty="0">
                <a:solidFill>
                  <a:schemeClr val="bg2"/>
                </a:solidFill>
                <a:cs typeface="+mn-ea"/>
                <a:sym typeface="+mn-lt"/>
              </a:rPr>
              <a:t>输入标题</a:t>
            </a:r>
            <a:endParaRPr lang="en-US" sz="1465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28391" y="3597003"/>
            <a:ext cx="1388132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  <a:endParaRPr 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09945" y="1967879"/>
            <a:ext cx="1209137" cy="31810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1465" dirty="0">
                <a:solidFill>
                  <a:schemeClr val="bg2"/>
                </a:solidFill>
                <a:cs typeface="+mn-ea"/>
                <a:sym typeface="+mn-lt"/>
              </a:rPr>
              <a:t>输入标题</a:t>
            </a:r>
            <a:endParaRPr lang="en-US" sz="1465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09945" y="3546895"/>
            <a:ext cx="1209137" cy="31810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1465" dirty="0">
                <a:solidFill>
                  <a:schemeClr val="bg2"/>
                </a:solidFill>
                <a:cs typeface="+mn-ea"/>
                <a:sym typeface="+mn-lt"/>
              </a:rPr>
              <a:t>输入标题</a:t>
            </a:r>
            <a:endParaRPr lang="en-US" sz="1465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09945" y="5059286"/>
            <a:ext cx="1209137" cy="31810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1465" dirty="0">
                <a:solidFill>
                  <a:schemeClr val="bg2"/>
                </a:solidFill>
                <a:cs typeface="+mn-ea"/>
                <a:sym typeface="+mn-lt"/>
              </a:rPr>
              <a:t>输入标题</a:t>
            </a:r>
            <a:endParaRPr lang="en-US" sz="1465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037162" y="1967879"/>
            <a:ext cx="1209137" cy="31810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1465" dirty="0">
                <a:solidFill>
                  <a:schemeClr val="bg2"/>
                </a:solidFill>
                <a:cs typeface="+mn-ea"/>
                <a:sym typeface="+mn-lt"/>
              </a:rPr>
              <a:t>输入标题</a:t>
            </a:r>
            <a:endParaRPr lang="en-US" sz="1465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37162" y="3546895"/>
            <a:ext cx="1209137" cy="31810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1465" dirty="0">
                <a:solidFill>
                  <a:schemeClr val="bg2"/>
                </a:solidFill>
                <a:cs typeface="+mn-ea"/>
                <a:sym typeface="+mn-lt"/>
              </a:rPr>
              <a:t>输入标题</a:t>
            </a:r>
            <a:endParaRPr lang="en-US" sz="1465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037162" y="5059286"/>
            <a:ext cx="1209137" cy="31810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1465" dirty="0">
                <a:solidFill>
                  <a:schemeClr val="bg2"/>
                </a:solidFill>
                <a:cs typeface="+mn-ea"/>
                <a:sym typeface="+mn-lt"/>
              </a:rPr>
              <a:t>输入标题</a:t>
            </a:r>
            <a:endParaRPr lang="en-US" sz="1465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50" name="Freeform 49"/>
          <p:cNvSpPr>
            <a:spLocks noEditPoints="1"/>
          </p:cNvSpPr>
          <p:nvPr/>
        </p:nvSpPr>
        <p:spPr bwMode="auto">
          <a:xfrm>
            <a:off x="5692133" y="2860655"/>
            <a:ext cx="660651" cy="616865"/>
          </a:xfrm>
          <a:custGeom>
            <a:avLst/>
            <a:gdLst>
              <a:gd name="T0" fmla="*/ 378 w 513"/>
              <a:gd name="T1" fmla="*/ 244 h 479"/>
              <a:gd name="T2" fmla="*/ 378 w 513"/>
              <a:gd name="T3" fmla="*/ 323 h 479"/>
              <a:gd name="T4" fmla="*/ 378 w 513"/>
              <a:gd name="T5" fmla="*/ 448 h 479"/>
              <a:gd name="T6" fmla="*/ 513 w 513"/>
              <a:gd name="T7" fmla="*/ 455 h 479"/>
              <a:gd name="T8" fmla="*/ 442 w 513"/>
              <a:gd name="T9" fmla="*/ 410 h 479"/>
              <a:gd name="T10" fmla="*/ 442 w 513"/>
              <a:gd name="T11" fmla="*/ 410 h 479"/>
              <a:gd name="T12" fmla="*/ 442 w 513"/>
              <a:gd name="T13" fmla="*/ 263 h 479"/>
              <a:gd name="T14" fmla="*/ 456 w 513"/>
              <a:gd name="T15" fmla="*/ 372 h 479"/>
              <a:gd name="T16" fmla="*/ 456 w 513"/>
              <a:gd name="T17" fmla="*/ 299 h 479"/>
              <a:gd name="T18" fmla="*/ 132 w 513"/>
              <a:gd name="T19" fmla="*/ 244 h 479"/>
              <a:gd name="T20" fmla="*/ 5 w 513"/>
              <a:gd name="T21" fmla="*/ 244 h 479"/>
              <a:gd name="T22" fmla="*/ 132 w 513"/>
              <a:gd name="T23" fmla="*/ 479 h 479"/>
              <a:gd name="T24" fmla="*/ 137 w 513"/>
              <a:gd name="T25" fmla="*/ 360 h 479"/>
              <a:gd name="T26" fmla="*/ 137 w 513"/>
              <a:gd name="T27" fmla="*/ 251 h 479"/>
              <a:gd name="T28" fmla="*/ 26 w 513"/>
              <a:gd name="T29" fmla="*/ 410 h 479"/>
              <a:gd name="T30" fmla="*/ 57 w 513"/>
              <a:gd name="T31" fmla="*/ 299 h 479"/>
              <a:gd name="T32" fmla="*/ 57 w 513"/>
              <a:gd name="T33" fmla="*/ 299 h 479"/>
              <a:gd name="T34" fmla="*/ 99 w 513"/>
              <a:gd name="T35" fmla="*/ 372 h 479"/>
              <a:gd name="T36" fmla="*/ 71 w 513"/>
              <a:gd name="T37" fmla="*/ 263 h 479"/>
              <a:gd name="T38" fmla="*/ 262 w 513"/>
              <a:gd name="T39" fmla="*/ 93 h 479"/>
              <a:gd name="T40" fmla="*/ 333 w 513"/>
              <a:gd name="T41" fmla="*/ 43 h 479"/>
              <a:gd name="T42" fmla="*/ 300 w 513"/>
              <a:gd name="T43" fmla="*/ 0 h 479"/>
              <a:gd name="T44" fmla="*/ 173 w 513"/>
              <a:gd name="T45" fmla="*/ 93 h 479"/>
              <a:gd name="T46" fmla="*/ 154 w 513"/>
              <a:gd name="T47" fmla="*/ 135 h 479"/>
              <a:gd name="T48" fmla="*/ 154 w 513"/>
              <a:gd name="T49" fmla="*/ 244 h 479"/>
              <a:gd name="T50" fmla="*/ 154 w 513"/>
              <a:gd name="T51" fmla="*/ 353 h 479"/>
              <a:gd name="T52" fmla="*/ 364 w 513"/>
              <a:gd name="T53" fmla="*/ 479 h 479"/>
              <a:gd name="T54" fmla="*/ 364 w 513"/>
              <a:gd name="T55" fmla="*/ 353 h 479"/>
              <a:gd name="T56" fmla="*/ 364 w 513"/>
              <a:gd name="T57" fmla="*/ 244 h 479"/>
              <a:gd name="T58" fmla="*/ 364 w 513"/>
              <a:gd name="T59" fmla="*/ 135 h 479"/>
              <a:gd name="T60" fmla="*/ 248 w 513"/>
              <a:gd name="T61" fmla="*/ 188 h 479"/>
              <a:gd name="T62" fmla="*/ 248 w 513"/>
              <a:gd name="T63" fmla="*/ 188 h 479"/>
              <a:gd name="T64" fmla="*/ 177 w 513"/>
              <a:gd name="T65" fmla="*/ 188 h 479"/>
              <a:gd name="T66" fmla="*/ 177 w 513"/>
              <a:gd name="T67" fmla="*/ 263 h 479"/>
              <a:gd name="T68" fmla="*/ 210 w 513"/>
              <a:gd name="T69" fmla="*/ 410 h 479"/>
              <a:gd name="T70" fmla="*/ 177 w 513"/>
              <a:gd name="T71" fmla="*/ 413 h 479"/>
              <a:gd name="T72" fmla="*/ 177 w 513"/>
              <a:gd name="T73" fmla="*/ 370 h 479"/>
              <a:gd name="T74" fmla="*/ 220 w 513"/>
              <a:gd name="T75" fmla="*/ 263 h 479"/>
              <a:gd name="T76" fmla="*/ 220 w 513"/>
              <a:gd name="T77" fmla="*/ 263 h 479"/>
              <a:gd name="T78" fmla="*/ 286 w 513"/>
              <a:gd name="T79" fmla="*/ 372 h 479"/>
              <a:gd name="T80" fmla="*/ 262 w 513"/>
              <a:gd name="T81" fmla="*/ 263 h 479"/>
              <a:gd name="T82" fmla="*/ 262 w 513"/>
              <a:gd name="T83" fmla="*/ 188 h 479"/>
              <a:gd name="T84" fmla="*/ 336 w 513"/>
              <a:gd name="T85" fmla="*/ 372 h 479"/>
              <a:gd name="T86" fmla="*/ 303 w 513"/>
              <a:gd name="T87" fmla="*/ 413 h 479"/>
              <a:gd name="T88" fmla="*/ 300 w 513"/>
              <a:gd name="T89" fmla="*/ 370 h 479"/>
              <a:gd name="T90" fmla="*/ 336 w 513"/>
              <a:gd name="T91" fmla="*/ 372 h 479"/>
              <a:gd name="T92" fmla="*/ 336 w 513"/>
              <a:gd name="T93" fmla="*/ 263 h 479"/>
              <a:gd name="T94" fmla="*/ 307 w 513"/>
              <a:gd name="T95" fmla="*/ 15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13" h="479">
                <a:moveTo>
                  <a:pt x="513" y="244"/>
                </a:moveTo>
                <a:lnTo>
                  <a:pt x="513" y="223"/>
                </a:lnTo>
                <a:lnTo>
                  <a:pt x="378" y="223"/>
                </a:lnTo>
                <a:lnTo>
                  <a:pt x="378" y="244"/>
                </a:lnTo>
                <a:lnTo>
                  <a:pt x="378" y="251"/>
                </a:lnTo>
                <a:lnTo>
                  <a:pt x="374" y="251"/>
                </a:lnTo>
                <a:lnTo>
                  <a:pt x="374" y="323"/>
                </a:lnTo>
                <a:lnTo>
                  <a:pt x="378" y="323"/>
                </a:lnTo>
                <a:lnTo>
                  <a:pt x="378" y="360"/>
                </a:lnTo>
                <a:lnTo>
                  <a:pt x="374" y="360"/>
                </a:lnTo>
                <a:lnTo>
                  <a:pt x="374" y="448"/>
                </a:lnTo>
                <a:lnTo>
                  <a:pt x="378" y="448"/>
                </a:lnTo>
                <a:lnTo>
                  <a:pt x="378" y="455"/>
                </a:lnTo>
                <a:lnTo>
                  <a:pt x="378" y="479"/>
                </a:lnTo>
                <a:lnTo>
                  <a:pt x="513" y="479"/>
                </a:lnTo>
                <a:lnTo>
                  <a:pt x="513" y="455"/>
                </a:lnTo>
                <a:lnTo>
                  <a:pt x="508" y="455"/>
                </a:lnTo>
                <a:lnTo>
                  <a:pt x="508" y="244"/>
                </a:lnTo>
                <a:lnTo>
                  <a:pt x="513" y="244"/>
                </a:lnTo>
                <a:close/>
                <a:moveTo>
                  <a:pt x="442" y="410"/>
                </a:moveTo>
                <a:lnTo>
                  <a:pt x="411" y="410"/>
                </a:lnTo>
                <a:lnTo>
                  <a:pt x="411" y="372"/>
                </a:lnTo>
                <a:lnTo>
                  <a:pt x="442" y="372"/>
                </a:lnTo>
                <a:lnTo>
                  <a:pt x="442" y="410"/>
                </a:lnTo>
                <a:close/>
                <a:moveTo>
                  <a:pt x="442" y="299"/>
                </a:moveTo>
                <a:lnTo>
                  <a:pt x="411" y="299"/>
                </a:lnTo>
                <a:lnTo>
                  <a:pt x="411" y="263"/>
                </a:lnTo>
                <a:lnTo>
                  <a:pt x="442" y="263"/>
                </a:lnTo>
                <a:lnTo>
                  <a:pt x="442" y="299"/>
                </a:lnTo>
                <a:close/>
                <a:moveTo>
                  <a:pt x="485" y="410"/>
                </a:moveTo>
                <a:lnTo>
                  <a:pt x="456" y="410"/>
                </a:lnTo>
                <a:lnTo>
                  <a:pt x="456" y="372"/>
                </a:lnTo>
                <a:lnTo>
                  <a:pt x="485" y="372"/>
                </a:lnTo>
                <a:lnTo>
                  <a:pt x="485" y="410"/>
                </a:lnTo>
                <a:close/>
                <a:moveTo>
                  <a:pt x="485" y="299"/>
                </a:moveTo>
                <a:lnTo>
                  <a:pt x="456" y="299"/>
                </a:lnTo>
                <a:lnTo>
                  <a:pt x="456" y="263"/>
                </a:lnTo>
                <a:lnTo>
                  <a:pt x="485" y="263"/>
                </a:lnTo>
                <a:lnTo>
                  <a:pt x="485" y="299"/>
                </a:lnTo>
                <a:close/>
                <a:moveTo>
                  <a:pt x="132" y="244"/>
                </a:moveTo>
                <a:lnTo>
                  <a:pt x="132" y="223"/>
                </a:lnTo>
                <a:lnTo>
                  <a:pt x="0" y="223"/>
                </a:lnTo>
                <a:lnTo>
                  <a:pt x="0" y="244"/>
                </a:lnTo>
                <a:lnTo>
                  <a:pt x="5" y="244"/>
                </a:lnTo>
                <a:lnTo>
                  <a:pt x="5" y="455"/>
                </a:lnTo>
                <a:lnTo>
                  <a:pt x="0" y="455"/>
                </a:lnTo>
                <a:lnTo>
                  <a:pt x="0" y="479"/>
                </a:lnTo>
                <a:lnTo>
                  <a:pt x="132" y="479"/>
                </a:lnTo>
                <a:lnTo>
                  <a:pt x="132" y="455"/>
                </a:lnTo>
                <a:lnTo>
                  <a:pt x="132" y="448"/>
                </a:lnTo>
                <a:lnTo>
                  <a:pt x="137" y="448"/>
                </a:lnTo>
                <a:lnTo>
                  <a:pt x="137" y="360"/>
                </a:lnTo>
                <a:lnTo>
                  <a:pt x="132" y="360"/>
                </a:lnTo>
                <a:lnTo>
                  <a:pt x="132" y="323"/>
                </a:lnTo>
                <a:lnTo>
                  <a:pt x="137" y="323"/>
                </a:lnTo>
                <a:lnTo>
                  <a:pt x="137" y="251"/>
                </a:lnTo>
                <a:lnTo>
                  <a:pt x="132" y="251"/>
                </a:lnTo>
                <a:lnTo>
                  <a:pt x="132" y="244"/>
                </a:lnTo>
                <a:close/>
                <a:moveTo>
                  <a:pt x="57" y="410"/>
                </a:moveTo>
                <a:lnTo>
                  <a:pt x="26" y="410"/>
                </a:lnTo>
                <a:lnTo>
                  <a:pt x="26" y="372"/>
                </a:lnTo>
                <a:lnTo>
                  <a:pt x="57" y="372"/>
                </a:lnTo>
                <a:lnTo>
                  <a:pt x="57" y="410"/>
                </a:lnTo>
                <a:close/>
                <a:moveTo>
                  <a:pt x="57" y="299"/>
                </a:moveTo>
                <a:lnTo>
                  <a:pt x="26" y="299"/>
                </a:lnTo>
                <a:lnTo>
                  <a:pt x="26" y="263"/>
                </a:lnTo>
                <a:lnTo>
                  <a:pt x="57" y="263"/>
                </a:lnTo>
                <a:lnTo>
                  <a:pt x="57" y="299"/>
                </a:lnTo>
                <a:close/>
                <a:moveTo>
                  <a:pt x="99" y="410"/>
                </a:moveTo>
                <a:lnTo>
                  <a:pt x="71" y="410"/>
                </a:lnTo>
                <a:lnTo>
                  <a:pt x="71" y="372"/>
                </a:lnTo>
                <a:lnTo>
                  <a:pt x="99" y="372"/>
                </a:lnTo>
                <a:lnTo>
                  <a:pt x="99" y="410"/>
                </a:lnTo>
                <a:close/>
                <a:moveTo>
                  <a:pt x="99" y="299"/>
                </a:moveTo>
                <a:lnTo>
                  <a:pt x="71" y="299"/>
                </a:lnTo>
                <a:lnTo>
                  <a:pt x="71" y="263"/>
                </a:lnTo>
                <a:lnTo>
                  <a:pt x="99" y="263"/>
                </a:lnTo>
                <a:lnTo>
                  <a:pt x="99" y="299"/>
                </a:lnTo>
                <a:close/>
                <a:moveTo>
                  <a:pt x="338" y="93"/>
                </a:moveTo>
                <a:lnTo>
                  <a:pt x="262" y="93"/>
                </a:lnTo>
                <a:lnTo>
                  <a:pt x="262" y="41"/>
                </a:lnTo>
                <a:lnTo>
                  <a:pt x="291" y="41"/>
                </a:lnTo>
                <a:lnTo>
                  <a:pt x="291" y="43"/>
                </a:lnTo>
                <a:lnTo>
                  <a:pt x="333" y="43"/>
                </a:lnTo>
                <a:lnTo>
                  <a:pt x="317" y="22"/>
                </a:lnTo>
                <a:lnTo>
                  <a:pt x="333" y="3"/>
                </a:lnTo>
                <a:lnTo>
                  <a:pt x="300" y="3"/>
                </a:lnTo>
                <a:lnTo>
                  <a:pt x="300" y="0"/>
                </a:lnTo>
                <a:lnTo>
                  <a:pt x="262" y="0"/>
                </a:lnTo>
                <a:lnTo>
                  <a:pt x="253" y="0"/>
                </a:lnTo>
                <a:lnTo>
                  <a:pt x="253" y="93"/>
                </a:lnTo>
                <a:lnTo>
                  <a:pt x="173" y="93"/>
                </a:lnTo>
                <a:lnTo>
                  <a:pt x="173" y="114"/>
                </a:lnTo>
                <a:lnTo>
                  <a:pt x="149" y="114"/>
                </a:lnTo>
                <a:lnTo>
                  <a:pt x="149" y="135"/>
                </a:lnTo>
                <a:lnTo>
                  <a:pt x="154" y="135"/>
                </a:lnTo>
                <a:lnTo>
                  <a:pt x="154" y="223"/>
                </a:lnTo>
                <a:lnTo>
                  <a:pt x="149" y="223"/>
                </a:lnTo>
                <a:lnTo>
                  <a:pt x="149" y="244"/>
                </a:lnTo>
                <a:lnTo>
                  <a:pt x="154" y="244"/>
                </a:lnTo>
                <a:lnTo>
                  <a:pt x="154" y="330"/>
                </a:lnTo>
                <a:lnTo>
                  <a:pt x="149" y="330"/>
                </a:lnTo>
                <a:lnTo>
                  <a:pt x="149" y="353"/>
                </a:lnTo>
                <a:lnTo>
                  <a:pt x="154" y="353"/>
                </a:lnTo>
                <a:lnTo>
                  <a:pt x="154" y="455"/>
                </a:lnTo>
                <a:lnTo>
                  <a:pt x="149" y="455"/>
                </a:lnTo>
                <a:lnTo>
                  <a:pt x="149" y="479"/>
                </a:lnTo>
                <a:lnTo>
                  <a:pt x="364" y="479"/>
                </a:lnTo>
                <a:lnTo>
                  <a:pt x="364" y="455"/>
                </a:lnTo>
                <a:lnTo>
                  <a:pt x="359" y="455"/>
                </a:lnTo>
                <a:lnTo>
                  <a:pt x="359" y="353"/>
                </a:lnTo>
                <a:lnTo>
                  <a:pt x="364" y="353"/>
                </a:lnTo>
                <a:lnTo>
                  <a:pt x="364" y="330"/>
                </a:lnTo>
                <a:lnTo>
                  <a:pt x="359" y="330"/>
                </a:lnTo>
                <a:lnTo>
                  <a:pt x="359" y="244"/>
                </a:lnTo>
                <a:lnTo>
                  <a:pt x="364" y="244"/>
                </a:lnTo>
                <a:lnTo>
                  <a:pt x="364" y="223"/>
                </a:lnTo>
                <a:lnTo>
                  <a:pt x="359" y="223"/>
                </a:lnTo>
                <a:lnTo>
                  <a:pt x="359" y="135"/>
                </a:lnTo>
                <a:lnTo>
                  <a:pt x="364" y="135"/>
                </a:lnTo>
                <a:lnTo>
                  <a:pt x="364" y="114"/>
                </a:lnTo>
                <a:lnTo>
                  <a:pt x="338" y="114"/>
                </a:lnTo>
                <a:lnTo>
                  <a:pt x="338" y="93"/>
                </a:lnTo>
                <a:close/>
                <a:moveTo>
                  <a:pt x="248" y="188"/>
                </a:moveTo>
                <a:lnTo>
                  <a:pt x="220" y="188"/>
                </a:lnTo>
                <a:lnTo>
                  <a:pt x="220" y="150"/>
                </a:lnTo>
                <a:lnTo>
                  <a:pt x="248" y="150"/>
                </a:lnTo>
                <a:lnTo>
                  <a:pt x="248" y="188"/>
                </a:lnTo>
                <a:close/>
                <a:moveTo>
                  <a:pt x="177" y="150"/>
                </a:moveTo>
                <a:lnTo>
                  <a:pt x="206" y="150"/>
                </a:lnTo>
                <a:lnTo>
                  <a:pt x="206" y="188"/>
                </a:lnTo>
                <a:lnTo>
                  <a:pt x="177" y="188"/>
                </a:lnTo>
                <a:lnTo>
                  <a:pt x="177" y="150"/>
                </a:lnTo>
                <a:close/>
                <a:moveTo>
                  <a:pt x="206" y="299"/>
                </a:moveTo>
                <a:lnTo>
                  <a:pt x="177" y="299"/>
                </a:lnTo>
                <a:lnTo>
                  <a:pt x="177" y="263"/>
                </a:lnTo>
                <a:lnTo>
                  <a:pt x="206" y="263"/>
                </a:lnTo>
                <a:lnTo>
                  <a:pt x="206" y="299"/>
                </a:lnTo>
                <a:close/>
                <a:moveTo>
                  <a:pt x="210" y="372"/>
                </a:moveTo>
                <a:lnTo>
                  <a:pt x="210" y="410"/>
                </a:lnTo>
                <a:lnTo>
                  <a:pt x="210" y="413"/>
                </a:lnTo>
                <a:lnTo>
                  <a:pt x="210" y="413"/>
                </a:lnTo>
                <a:lnTo>
                  <a:pt x="177" y="413"/>
                </a:lnTo>
                <a:lnTo>
                  <a:pt x="177" y="413"/>
                </a:lnTo>
                <a:lnTo>
                  <a:pt x="177" y="410"/>
                </a:lnTo>
                <a:lnTo>
                  <a:pt x="177" y="372"/>
                </a:lnTo>
                <a:lnTo>
                  <a:pt x="177" y="370"/>
                </a:lnTo>
                <a:lnTo>
                  <a:pt x="177" y="370"/>
                </a:lnTo>
                <a:lnTo>
                  <a:pt x="210" y="370"/>
                </a:lnTo>
                <a:lnTo>
                  <a:pt x="210" y="370"/>
                </a:lnTo>
                <a:lnTo>
                  <a:pt x="210" y="372"/>
                </a:lnTo>
                <a:close/>
                <a:moveTo>
                  <a:pt x="220" y="263"/>
                </a:moveTo>
                <a:lnTo>
                  <a:pt x="248" y="263"/>
                </a:lnTo>
                <a:lnTo>
                  <a:pt x="248" y="299"/>
                </a:lnTo>
                <a:lnTo>
                  <a:pt x="220" y="299"/>
                </a:lnTo>
                <a:lnTo>
                  <a:pt x="220" y="263"/>
                </a:lnTo>
                <a:close/>
                <a:moveTo>
                  <a:pt x="286" y="455"/>
                </a:moveTo>
                <a:lnTo>
                  <a:pt x="227" y="455"/>
                </a:lnTo>
                <a:lnTo>
                  <a:pt x="227" y="372"/>
                </a:lnTo>
                <a:lnTo>
                  <a:pt x="286" y="372"/>
                </a:lnTo>
                <a:lnTo>
                  <a:pt x="286" y="455"/>
                </a:lnTo>
                <a:close/>
                <a:moveTo>
                  <a:pt x="293" y="299"/>
                </a:moveTo>
                <a:lnTo>
                  <a:pt x="262" y="299"/>
                </a:lnTo>
                <a:lnTo>
                  <a:pt x="262" y="263"/>
                </a:lnTo>
                <a:lnTo>
                  <a:pt x="293" y="263"/>
                </a:lnTo>
                <a:lnTo>
                  <a:pt x="293" y="299"/>
                </a:lnTo>
                <a:close/>
                <a:moveTo>
                  <a:pt x="293" y="188"/>
                </a:moveTo>
                <a:lnTo>
                  <a:pt x="262" y="188"/>
                </a:lnTo>
                <a:lnTo>
                  <a:pt x="262" y="150"/>
                </a:lnTo>
                <a:lnTo>
                  <a:pt x="293" y="150"/>
                </a:lnTo>
                <a:lnTo>
                  <a:pt x="293" y="188"/>
                </a:lnTo>
                <a:close/>
                <a:moveTo>
                  <a:pt x="336" y="372"/>
                </a:moveTo>
                <a:lnTo>
                  <a:pt x="336" y="410"/>
                </a:lnTo>
                <a:lnTo>
                  <a:pt x="336" y="413"/>
                </a:lnTo>
                <a:lnTo>
                  <a:pt x="333" y="413"/>
                </a:lnTo>
                <a:lnTo>
                  <a:pt x="303" y="413"/>
                </a:lnTo>
                <a:lnTo>
                  <a:pt x="300" y="413"/>
                </a:lnTo>
                <a:lnTo>
                  <a:pt x="300" y="410"/>
                </a:lnTo>
                <a:lnTo>
                  <a:pt x="300" y="372"/>
                </a:lnTo>
                <a:lnTo>
                  <a:pt x="300" y="370"/>
                </a:lnTo>
                <a:lnTo>
                  <a:pt x="303" y="370"/>
                </a:lnTo>
                <a:lnTo>
                  <a:pt x="333" y="370"/>
                </a:lnTo>
                <a:lnTo>
                  <a:pt x="336" y="370"/>
                </a:lnTo>
                <a:lnTo>
                  <a:pt x="336" y="372"/>
                </a:lnTo>
                <a:close/>
                <a:moveTo>
                  <a:pt x="336" y="299"/>
                </a:moveTo>
                <a:lnTo>
                  <a:pt x="307" y="299"/>
                </a:lnTo>
                <a:lnTo>
                  <a:pt x="307" y="263"/>
                </a:lnTo>
                <a:lnTo>
                  <a:pt x="336" y="263"/>
                </a:lnTo>
                <a:lnTo>
                  <a:pt x="336" y="299"/>
                </a:lnTo>
                <a:close/>
                <a:moveTo>
                  <a:pt x="336" y="188"/>
                </a:moveTo>
                <a:lnTo>
                  <a:pt x="307" y="188"/>
                </a:lnTo>
                <a:lnTo>
                  <a:pt x="307" y="150"/>
                </a:lnTo>
                <a:lnTo>
                  <a:pt x="336" y="150"/>
                </a:lnTo>
                <a:lnTo>
                  <a:pt x="336" y="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51" name="Freeform 50"/>
          <p:cNvSpPr>
            <a:spLocks noEditPoints="1"/>
          </p:cNvSpPr>
          <p:nvPr/>
        </p:nvSpPr>
        <p:spPr bwMode="auto">
          <a:xfrm>
            <a:off x="3253743" y="1364480"/>
            <a:ext cx="521541" cy="543131"/>
          </a:xfrm>
          <a:custGeom>
            <a:avLst/>
            <a:gdLst>
              <a:gd name="T0" fmla="*/ 38 w 194"/>
              <a:gd name="T1" fmla="*/ 133 h 202"/>
              <a:gd name="T2" fmla="*/ 100 w 194"/>
              <a:gd name="T3" fmla="*/ 133 h 202"/>
              <a:gd name="T4" fmla="*/ 69 w 194"/>
              <a:gd name="T5" fmla="*/ 154 h 202"/>
              <a:gd name="T6" fmla="*/ 69 w 194"/>
              <a:gd name="T7" fmla="*/ 112 h 202"/>
              <a:gd name="T8" fmla="*/ 69 w 194"/>
              <a:gd name="T9" fmla="*/ 154 h 202"/>
              <a:gd name="T10" fmla="*/ 131 w 194"/>
              <a:gd name="T11" fmla="*/ 97 h 202"/>
              <a:gd name="T12" fmla="*/ 105 w 194"/>
              <a:gd name="T13" fmla="*/ 71 h 202"/>
              <a:gd name="T14" fmla="*/ 69 w 194"/>
              <a:gd name="T15" fmla="*/ 76 h 202"/>
              <a:gd name="T16" fmla="*/ 33 w 194"/>
              <a:gd name="T17" fmla="*/ 71 h 202"/>
              <a:gd name="T18" fmla="*/ 7 w 194"/>
              <a:gd name="T19" fmla="*/ 97 h 202"/>
              <a:gd name="T20" fmla="*/ 13 w 194"/>
              <a:gd name="T21" fmla="*/ 133 h 202"/>
              <a:gd name="T22" fmla="*/ 7 w 194"/>
              <a:gd name="T23" fmla="*/ 168 h 202"/>
              <a:gd name="T24" fmla="*/ 33 w 194"/>
              <a:gd name="T25" fmla="*/ 194 h 202"/>
              <a:gd name="T26" fmla="*/ 69 w 194"/>
              <a:gd name="T27" fmla="*/ 189 h 202"/>
              <a:gd name="T28" fmla="*/ 105 w 194"/>
              <a:gd name="T29" fmla="*/ 194 h 202"/>
              <a:gd name="T30" fmla="*/ 131 w 194"/>
              <a:gd name="T31" fmla="*/ 168 h 202"/>
              <a:gd name="T32" fmla="*/ 125 w 194"/>
              <a:gd name="T33" fmla="*/ 133 h 202"/>
              <a:gd name="T34" fmla="*/ 69 w 194"/>
              <a:gd name="T35" fmla="*/ 167 h 202"/>
              <a:gd name="T36" fmla="*/ 69 w 194"/>
              <a:gd name="T37" fmla="*/ 98 h 202"/>
              <a:gd name="T38" fmla="*/ 69 w 194"/>
              <a:gd name="T39" fmla="*/ 167 h 202"/>
              <a:gd name="T40" fmla="*/ 194 w 194"/>
              <a:gd name="T41" fmla="*/ 29 h 202"/>
              <a:gd name="T42" fmla="*/ 177 w 194"/>
              <a:gd name="T43" fmla="*/ 17 h 202"/>
              <a:gd name="T44" fmla="*/ 165 w 194"/>
              <a:gd name="T45" fmla="*/ 0 h 202"/>
              <a:gd name="T46" fmla="*/ 144 w 194"/>
              <a:gd name="T47" fmla="*/ 0 h 202"/>
              <a:gd name="T48" fmla="*/ 132 w 194"/>
              <a:gd name="T49" fmla="*/ 17 h 202"/>
              <a:gd name="T50" fmla="*/ 115 w 194"/>
              <a:gd name="T51" fmla="*/ 29 h 202"/>
              <a:gd name="T52" fmla="*/ 115 w 194"/>
              <a:gd name="T53" fmla="*/ 51 h 202"/>
              <a:gd name="T54" fmla="*/ 132 w 194"/>
              <a:gd name="T55" fmla="*/ 63 h 202"/>
              <a:gd name="T56" fmla="*/ 144 w 194"/>
              <a:gd name="T57" fmla="*/ 80 h 202"/>
              <a:gd name="T58" fmla="*/ 165 w 194"/>
              <a:gd name="T59" fmla="*/ 80 h 202"/>
              <a:gd name="T60" fmla="*/ 177 w 194"/>
              <a:gd name="T61" fmla="*/ 63 h 202"/>
              <a:gd name="T62" fmla="*/ 194 w 194"/>
              <a:gd name="T63" fmla="*/ 51 h 202"/>
              <a:gd name="T64" fmla="*/ 155 w 194"/>
              <a:gd name="T65" fmla="*/ 57 h 202"/>
              <a:gd name="T66" fmla="*/ 155 w 194"/>
              <a:gd name="T67" fmla="*/ 23 h 202"/>
              <a:gd name="T68" fmla="*/ 155 w 194"/>
              <a:gd name="T69" fmla="*/ 57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94" h="202">
                <a:moveTo>
                  <a:pt x="69" y="102"/>
                </a:moveTo>
                <a:cubicBezTo>
                  <a:pt x="52" y="102"/>
                  <a:pt x="38" y="115"/>
                  <a:pt x="38" y="133"/>
                </a:cubicBezTo>
                <a:cubicBezTo>
                  <a:pt x="38" y="150"/>
                  <a:pt x="52" y="164"/>
                  <a:pt x="69" y="164"/>
                </a:cubicBezTo>
                <a:cubicBezTo>
                  <a:pt x="86" y="164"/>
                  <a:pt x="100" y="150"/>
                  <a:pt x="100" y="133"/>
                </a:cubicBezTo>
                <a:cubicBezTo>
                  <a:pt x="100" y="115"/>
                  <a:pt x="86" y="102"/>
                  <a:pt x="69" y="102"/>
                </a:cubicBezTo>
                <a:moveTo>
                  <a:pt x="69" y="154"/>
                </a:moveTo>
                <a:cubicBezTo>
                  <a:pt x="57" y="154"/>
                  <a:pt x="48" y="144"/>
                  <a:pt x="48" y="133"/>
                </a:cubicBezTo>
                <a:cubicBezTo>
                  <a:pt x="48" y="121"/>
                  <a:pt x="57" y="112"/>
                  <a:pt x="69" y="112"/>
                </a:cubicBezTo>
                <a:cubicBezTo>
                  <a:pt x="80" y="112"/>
                  <a:pt x="90" y="121"/>
                  <a:pt x="90" y="133"/>
                </a:cubicBezTo>
                <a:cubicBezTo>
                  <a:pt x="90" y="144"/>
                  <a:pt x="80" y="154"/>
                  <a:pt x="69" y="154"/>
                </a:cubicBezTo>
                <a:moveTo>
                  <a:pt x="138" y="114"/>
                </a:moveTo>
                <a:cubicBezTo>
                  <a:pt x="136" y="108"/>
                  <a:pt x="134" y="102"/>
                  <a:pt x="131" y="97"/>
                </a:cubicBezTo>
                <a:cubicBezTo>
                  <a:pt x="124" y="100"/>
                  <a:pt x="115" y="99"/>
                  <a:pt x="109" y="93"/>
                </a:cubicBezTo>
                <a:cubicBezTo>
                  <a:pt x="103" y="87"/>
                  <a:pt x="101" y="78"/>
                  <a:pt x="105" y="71"/>
                </a:cubicBezTo>
                <a:cubicBezTo>
                  <a:pt x="99" y="68"/>
                  <a:pt x="94" y="65"/>
                  <a:pt x="87" y="64"/>
                </a:cubicBezTo>
                <a:cubicBezTo>
                  <a:pt x="85" y="71"/>
                  <a:pt x="77" y="76"/>
                  <a:pt x="69" y="76"/>
                </a:cubicBezTo>
                <a:cubicBezTo>
                  <a:pt x="60" y="76"/>
                  <a:pt x="53" y="71"/>
                  <a:pt x="51" y="64"/>
                </a:cubicBezTo>
                <a:cubicBezTo>
                  <a:pt x="44" y="65"/>
                  <a:pt x="39" y="68"/>
                  <a:pt x="33" y="71"/>
                </a:cubicBezTo>
                <a:cubicBezTo>
                  <a:pt x="36" y="78"/>
                  <a:pt x="35" y="87"/>
                  <a:pt x="29" y="93"/>
                </a:cubicBezTo>
                <a:cubicBezTo>
                  <a:pt x="23" y="99"/>
                  <a:pt x="14" y="100"/>
                  <a:pt x="7" y="97"/>
                </a:cubicBezTo>
                <a:cubicBezTo>
                  <a:pt x="4" y="102"/>
                  <a:pt x="2" y="108"/>
                  <a:pt x="0" y="114"/>
                </a:cubicBezTo>
                <a:cubicBezTo>
                  <a:pt x="7" y="117"/>
                  <a:pt x="13" y="124"/>
                  <a:pt x="13" y="133"/>
                </a:cubicBezTo>
                <a:cubicBezTo>
                  <a:pt x="13" y="141"/>
                  <a:pt x="7" y="148"/>
                  <a:pt x="0" y="151"/>
                </a:cubicBezTo>
                <a:cubicBezTo>
                  <a:pt x="2" y="157"/>
                  <a:pt x="4" y="163"/>
                  <a:pt x="7" y="168"/>
                </a:cubicBezTo>
                <a:cubicBezTo>
                  <a:pt x="14" y="165"/>
                  <a:pt x="23" y="166"/>
                  <a:pt x="29" y="172"/>
                </a:cubicBezTo>
                <a:cubicBezTo>
                  <a:pt x="35" y="178"/>
                  <a:pt x="36" y="187"/>
                  <a:pt x="33" y="194"/>
                </a:cubicBezTo>
                <a:cubicBezTo>
                  <a:pt x="39" y="198"/>
                  <a:pt x="44" y="200"/>
                  <a:pt x="51" y="202"/>
                </a:cubicBezTo>
                <a:cubicBezTo>
                  <a:pt x="53" y="194"/>
                  <a:pt x="60" y="189"/>
                  <a:pt x="69" y="189"/>
                </a:cubicBezTo>
                <a:cubicBezTo>
                  <a:pt x="77" y="189"/>
                  <a:pt x="85" y="194"/>
                  <a:pt x="87" y="202"/>
                </a:cubicBezTo>
                <a:cubicBezTo>
                  <a:pt x="94" y="200"/>
                  <a:pt x="99" y="198"/>
                  <a:pt x="105" y="194"/>
                </a:cubicBezTo>
                <a:cubicBezTo>
                  <a:pt x="101" y="187"/>
                  <a:pt x="103" y="178"/>
                  <a:pt x="109" y="172"/>
                </a:cubicBezTo>
                <a:cubicBezTo>
                  <a:pt x="115" y="166"/>
                  <a:pt x="124" y="165"/>
                  <a:pt x="131" y="168"/>
                </a:cubicBezTo>
                <a:cubicBezTo>
                  <a:pt x="134" y="163"/>
                  <a:pt x="136" y="157"/>
                  <a:pt x="138" y="151"/>
                </a:cubicBezTo>
                <a:cubicBezTo>
                  <a:pt x="130" y="148"/>
                  <a:pt x="125" y="141"/>
                  <a:pt x="125" y="133"/>
                </a:cubicBezTo>
                <a:cubicBezTo>
                  <a:pt x="125" y="124"/>
                  <a:pt x="130" y="117"/>
                  <a:pt x="138" y="114"/>
                </a:cubicBezTo>
                <a:moveTo>
                  <a:pt x="69" y="167"/>
                </a:moveTo>
                <a:cubicBezTo>
                  <a:pt x="50" y="167"/>
                  <a:pt x="35" y="152"/>
                  <a:pt x="35" y="133"/>
                </a:cubicBezTo>
                <a:cubicBezTo>
                  <a:pt x="35" y="114"/>
                  <a:pt x="50" y="98"/>
                  <a:pt x="69" y="98"/>
                </a:cubicBezTo>
                <a:cubicBezTo>
                  <a:pt x="88" y="98"/>
                  <a:pt x="103" y="114"/>
                  <a:pt x="103" y="133"/>
                </a:cubicBezTo>
                <a:cubicBezTo>
                  <a:pt x="103" y="152"/>
                  <a:pt x="88" y="167"/>
                  <a:pt x="69" y="167"/>
                </a:cubicBezTo>
                <a:moveTo>
                  <a:pt x="187" y="40"/>
                </a:moveTo>
                <a:cubicBezTo>
                  <a:pt x="187" y="35"/>
                  <a:pt x="190" y="31"/>
                  <a:pt x="194" y="29"/>
                </a:cubicBezTo>
                <a:cubicBezTo>
                  <a:pt x="193" y="26"/>
                  <a:pt x="192" y="22"/>
                  <a:pt x="190" y="19"/>
                </a:cubicBezTo>
                <a:cubicBezTo>
                  <a:pt x="186" y="21"/>
                  <a:pt x="181" y="21"/>
                  <a:pt x="177" y="17"/>
                </a:cubicBezTo>
                <a:cubicBezTo>
                  <a:pt x="174" y="14"/>
                  <a:pt x="173" y="8"/>
                  <a:pt x="175" y="4"/>
                </a:cubicBezTo>
                <a:cubicBezTo>
                  <a:pt x="172" y="2"/>
                  <a:pt x="169" y="1"/>
                  <a:pt x="165" y="0"/>
                </a:cubicBezTo>
                <a:cubicBezTo>
                  <a:pt x="164" y="4"/>
                  <a:pt x="159" y="8"/>
                  <a:pt x="155" y="8"/>
                </a:cubicBezTo>
                <a:cubicBezTo>
                  <a:pt x="150" y="8"/>
                  <a:pt x="145" y="4"/>
                  <a:pt x="144" y="0"/>
                </a:cubicBezTo>
                <a:cubicBezTo>
                  <a:pt x="140" y="1"/>
                  <a:pt x="137" y="2"/>
                  <a:pt x="134" y="4"/>
                </a:cubicBezTo>
                <a:cubicBezTo>
                  <a:pt x="136" y="8"/>
                  <a:pt x="135" y="14"/>
                  <a:pt x="132" y="17"/>
                </a:cubicBezTo>
                <a:cubicBezTo>
                  <a:pt x="128" y="21"/>
                  <a:pt x="123" y="21"/>
                  <a:pt x="119" y="19"/>
                </a:cubicBezTo>
                <a:cubicBezTo>
                  <a:pt x="117" y="22"/>
                  <a:pt x="116" y="26"/>
                  <a:pt x="115" y="29"/>
                </a:cubicBezTo>
                <a:cubicBezTo>
                  <a:pt x="119" y="31"/>
                  <a:pt x="122" y="35"/>
                  <a:pt x="122" y="40"/>
                </a:cubicBezTo>
                <a:cubicBezTo>
                  <a:pt x="122" y="45"/>
                  <a:pt x="119" y="49"/>
                  <a:pt x="115" y="51"/>
                </a:cubicBezTo>
                <a:cubicBezTo>
                  <a:pt x="116" y="54"/>
                  <a:pt x="117" y="58"/>
                  <a:pt x="119" y="61"/>
                </a:cubicBezTo>
                <a:cubicBezTo>
                  <a:pt x="123" y="59"/>
                  <a:pt x="128" y="59"/>
                  <a:pt x="132" y="63"/>
                </a:cubicBezTo>
                <a:cubicBezTo>
                  <a:pt x="135" y="66"/>
                  <a:pt x="136" y="72"/>
                  <a:pt x="134" y="76"/>
                </a:cubicBezTo>
                <a:cubicBezTo>
                  <a:pt x="137" y="78"/>
                  <a:pt x="140" y="79"/>
                  <a:pt x="144" y="80"/>
                </a:cubicBezTo>
                <a:cubicBezTo>
                  <a:pt x="145" y="76"/>
                  <a:pt x="150" y="72"/>
                  <a:pt x="155" y="72"/>
                </a:cubicBezTo>
                <a:cubicBezTo>
                  <a:pt x="159" y="72"/>
                  <a:pt x="164" y="76"/>
                  <a:pt x="165" y="80"/>
                </a:cubicBezTo>
                <a:cubicBezTo>
                  <a:pt x="169" y="79"/>
                  <a:pt x="172" y="78"/>
                  <a:pt x="175" y="76"/>
                </a:cubicBezTo>
                <a:cubicBezTo>
                  <a:pt x="173" y="72"/>
                  <a:pt x="174" y="66"/>
                  <a:pt x="177" y="63"/>
                </a:cubicBezTo>
                <a:cubicBezTo>
                  <a:pt x="181" y="59"/>
                  <a:pt x="186" y="59"/>
                  <a:pt x="190" y="61"/>
                </a:cubicBezTo>
                <a:cubicBezTo>
                  <a:pt x="192" y="58"/>
                  <a:pt x="193" y="54"/>
                  <a:pt x="194" y="51"/>
                </a:cubicBezTo>
                <a:cubicBezTo>
                  <a:pt x="190" y="49"/>
                  <a:pt x="187" y="45"/>
                  <a:pt x="187" y="40"/>
                </a:cubicBezTo>
                <a:moveTo>
                  <a:pt x="155" y="57"/>
                </a:moveTo>
                <a:cubicBezTo>
                  <a:pt x="145" y="57"/>
                  <a:pt x="137" y="49"/>
                  <a:pt x="137" y="40"/>
                </a:cubicBezTo>
                <a:cubicBezTo>
                  <a:pt x="137" y="31"/>
                  <a:pt x="145" y="23"/>
                  <a:pt x="155" y="23"/>
                </a:cubicBezTo>
                <a:cubicBezTo>
                  <a:pt x="164" y="23"/>
                  <a:pt x="172" y="31"/>
                  <a:pt x="172" y="40"/>
                </a:cubicBezTo>
                <a:cubicBezTo>
                  <a:pt x="172" y="49"/>
                  <a:pt x="164" y="57"/>
                  <a:pt x="155" y="57"/>
                </a:cubicBezTo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52" name="Freeform 51"/>
          <p:cNvSpPr>
            <a:spLocks noEditPoints="1"/>
          </p:cNvSpPr>
          <p:nvPr/>
        </p:nvSpPr>
        <p:spPr bwMode="auto">
          <a:xfrm>
            <a:off x="3309986" y="4479969"/>
            <a:ext cx="409055" cy="496709"/>
          </a:xfrm>
          <a:custGeom>
            <a:avLst/>
            <a:gdLst>
              <a:gd name="T0" fmla="*/ 35 w 142"/>
              <a:gd name="T1" fmla="*/ 82 h 173"/>
              <a:gd name="T2" fmla="*/ 23 w 142"/>
              <a:gd name="T3" fmla="*/ 95 h 173"/>
              <a:gd name="T4" fmla="*/ 23 w 142"/>
              <a:gd name="T5" fmla="*/ 139 h 173"/>
              <a:gd name="T6" fmla="*/ 35 w 142"/>
              <a:gd name="T7" fmla="*/ 127 h 173"/>
              <a:gd name="T8" fmla="*/ 23 w 142"/>
              <a:gd name="T9" fmla="*/ 139 h 173"/>
              <a:gd name="T10" fmla="*/ 35 w 142"/>
              <a:gd name="T11" fmla="*/ 73 h 173"/>
              <a:gd name="T12" fmla="*/ 23 w 142"/>
              <a:gd name="T13" fmla="*/ 60 h 173"/>
              <a:gd name="T14" fmla="*/ 23 w 142"/>
              <a:gd name="T15" fmla="*/ 117 h 173"/>
              <a:gd name="T16" fmla="*/ 35 w 142"/>
              <a:gd name="T17" fmla="*/ 104 h 173"/>
              <a:gd name="T18" fmla="*/ 23 w 142"/>
              <a:gd name="T19" fmla="*/ 117 h 173"/>
              <a:gd name="T20" fmla="*/ 119 w 142"/>
              <a:gd name="T21" fmla="*/ 139 h 173"/>
              <a:gd name="T22" fmla="*/ 44 w 142"/>
              <a:gd name="T23" fmla="*/ 132 h 173"/>
              <a:gd name="T24" fmla="*/ 44 w 142"/>
              <a:gd name="T25" fmla="*/ 73 h 173"/>
              <a:gd name="T26" fmla="*/ 119 w 142"/>
              <a:gd name="T27" fmla="*/ 65 h 173"/>
              <a:gd name="T28" fmla="*/ 44 w 142"/>
              <a:gd name="T29" fmla="*/ 73 h 173"/>
              <a:gd name="T30" fmla="*/ 119 w 142"/>
              <a:gd name="T31" fmla="*/ 95 h 173"/>
              <a:gd name="T32" fmla="*/ 44 w 142"/>
              <a:gd name="T33" fmla="*/ 88 h 173"/>
              <a:gd name="T34" fmla="*/ 44 w 142"/>
              <a:gd name="T35" fmla="*/ 117 h 173"/>
              <a:gd name="T36" fmla="*/ 119 w 142"/>
              <a:gd name="T37" fmla="*/ 110 h 173"/>
              <a:gd name="T38" fmla="*/ 44 w 142"/>
              <a:gd name="T39" fmla="*/ 117 h 173"/>
              <a:gd name="T40" fmla="*/ 142 w 142"/>
              <a:gd name="T41" fmla="*/ 164 h 173"/>
              <a:gd name="T42" fmla="*/ 9 w 142"/>
              <a:gd name="T43" fmla="*/ 173 h 173"/>
              <a:gd name="T44" fmla="*/ 0 w 142"/>
              <a:gd name="T45" fmla="*/ 9 h 173"/>
              <a:gd name="T46" fmla="*/ 97 w 142"/>
              <a:gd name="T47" fmla="*/ 0 h 173"/>
              <a:gd name="T48" fmla="*/ 101 w 142"/>
              <a:gd name="T49" fmla="*/ 2 h 173"/>
              <a:gd name="T50" fmla="*/ 141 w 142"/>
              <a:gd name="T51" fmla="*/ 44 h 173"/>
              <a:gd name="T52" fmla="*/ 103 w 142"/>
              <a:gd name="T53" fmla="*/ 36 h 173"/>
              <a:gd name="T54" fmla="*/ 124 w 142"/>
              <a:gd name="T55" fmla="*/ 39 h 173"/>
              <a:gd name="T56" fmla="*/ 103 w 142"/>
              <a:gd name="T57" fmla="*/ 36 h 173"/>
              <a:gd name="T58" fmla="*/ 106 w 142"/>
              <a:gd name="T59" fmla="*/ 50 h 173"/>
              <a:gd name="T60" fmla="*/ 92 w 142"/>
              <a:gd name="T61" fmla="*/ 11 h 173"/>
              <a:gd name="T62" fmla="*/ 11 w 142"/>
              <a:gd name="T63" fmla="*/ 162 h 173"/>
              <a:gd name="T64" fmla="*/ 131 w 142"/>
              <a:gd name="T65" fmla="*/ 5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2" h="173">
                <a:moveTo>
                  <a:pt x="23" y="82"/>
                </a:moveTo>
                <a:cubicBezTo>
                  <a:pt x="35" y="82"/>
                  <a:pt x="35" y="82"/>
                  <a:pt x="35" y="82"/>
                </a:cubicBezTo>
                <a:cubicBezTo>
                  <a:pt x="35" y="95"/>
                  <a:pt x="35" y="95"/>
                  <a:pt x="35" y="95"/>
                </a:cubicBezTo>
                <a:cubicBezTo>
                  <a:pt x="23" y="95"/>
                  <a:pt x="23" y="95"/>
                  <a:pt x="23" y="95"/>
                </a:cubicBezTo>
                <a:lnTo>
                  <a:pt x="23" y="82"/>
                </a:lnTo>
                <a:close/>
                <a:moveTo>
                  <a:pt x="23" y="139"/>
                </a:moveTo>
                <a:cubicBezTo>
                  <a:pt x="35" y="139"/>
                  <a:pt x="35" y="139"/>
                  <a:pt x="35" y="139"/>
                </a:cubicBezTo>
                <a:cubicBezTo>
                  <a:pt x="35" y="127"/>
                  <a:pt x="35" y="127"/>
                  <a:pt x="35" y="127"/>
                </a:cubicBezTo>
                <a:cubicBezTo>
                  <a:pt x="23" y="127"/>
                  <a:pt x="23" y="127"/>
                  <a:pt x="23" y="127"/>
                </a:cubicBezTo>
                <a:lnTo>
                  <a:pt x="23" y="139"/>
                </a:lnTo>
                <a:close/>
                <a:moveTo>
                  <a:pt x="23" y="73"/>
                </a:moveTo>
                <a:cubicBezTo>
                  <a:pt x="35" y="73"/>
                  <a:pt x="35" y="73"/>
                  <a:pt x="35" y="73"/>
                </a:cubicBezTo>
                <a:cubicBezTo>
                  <a:pt x="35" y="60"/>
                  <a:pt x="35" y="60"/>
                  <a:pt x="35" y="60"/>
                </a:cubicBezTo>
                <a:cubicBezTo>
                  <a:pt x="23" y="60"/>
                  <a:pt x="23" y="60"/>
                  <a:pt x="23" y="60"/>
                </a:cubicBezTo>
                <a:lnTo>
                  <a:pt x="23" y="73"/>
                </a:lnTo>
                <a:close/>
                <a:moveTo>
                  <a:pt x="23" y="117"/>
                </a:moveTo>
                <a:cubicBezTo>
                  <a:pt x="35" y="117"/>
                  <a:pt x="35" y="117"/>
                  <a:pt x="35" y="117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23" y="104"/>
                  <a:pt x="23" y="104"/>
                  <a:pt x="23" y="104"/>
                </a:cubicBezTo>
                <a:lnTo>
                  <a:pt x="23" y="117"/>
                </a:lnTo>
                <a:close/>
                <a:moveTo>
                  <a:pt x="44" y="139"/>
                </a:moveTo>
                <a:cubicBezTo>
                  <a:pt x="119" y="139"/>
                  <a:pt x="119" y="139"/>
                  <a:pt x="119" y="139"/>
                </a:cubicBezTo>
                <a:cubicBezTo>
                  <a:pt x="119" y="132"/>
                  <a:pt x="119" y="132"/>
                  <a:pt x="119" y="132"/>
                </a:cubicBezTo>
                <a:cubicBezTo>
                  <a:pt x="44" y="132"/>
                  <a:pt x="44" y="132"/>
                  <a:pt x="44" y="132"/>
                </a:cubicBezTo>
                <a:lnTo>
                  <a:pt x="44" y="139"/>
                </a:lnTo>
                <a:close/>
                <a:moveTo>
                  <a:pt x="44" y="73"/>
                </a:moveTo>
                <a:cubicBezTo>
                  <a:pt x="119" y="73"/>
                  <a:pt x="119" y="73"/>
                  <a:pt x="119" y="73"/>
                </a:cubicBezTo>
                <a:cubicBezTo>
                  <a:pt x="119" y="65"/>
                  <a:pt x="119" y="65"/>
                  <a:pt x="119" y="65"/>
                </a:cubicBezTo>
                <a:cubicBezTo>
                  <a:pt x="44" y="65"/>
                  <a:pt x="44" y="65"/>
                  <a:pt x="44" y="65"/>
                </a:cubicBezTo>
                <a:lnTo>
                  <a:pt x="44" y="73"/>
                </a:lnTo>
                <a:close/>
                <a:moveTo>
                  <a:pt x="44" y="95"/>
                </a:moveTo>
                <a:cubicBezTo>
                  <a:pt x="119" y="95"/>
                  <a:pt x="119" y="95"/>
                  <a:pt x="119" y="95"/>
                </a:cubicBezTo>
                <a:cubicBezTo>
                  <a:pt x="119" y="88"/>
                  <a:pt x="119" y="88"/>
                  <a:pt x="119" y="88"/>
                </a:cubicBezTo>
                <a:cubicBezTo>
                  <a:pt x="44" y="88"/>
                  <a:pt x="44" y="88"/>
                  <a:pt x="44" y="88"/>
                </a:cubicBezTo>
                <a:lnTo>
                  <a:pt x="44" y="95"/>
                </a:lnTo>
                <a:close/>
                <a:moveTo>
                  <a:pt x="44" y="117"/>
                </a:moveTo>
                <a:cubicBezTo>
                  <a:pt x="119" y="117"/>
                  <a:pt x="119" y="117"/>
                  <a:pt x="119" y="117"/>
                </a:cubicBezTo>
                <a:cubicBezTo>
                  <a:pt x="119" y="110"/>
                  <a:pt x="119" y="110"/>
                  <a:pt x="119" y="110"/>
                </a:cubicBezTo>
                <a:cubicBezTo>
                  <a:pt x="44" y="110"/>
                  <a:pt x="44" y="110"/>
                  <a:pt x="44" y="110"/>
                </a:cubicBezTo>
                <a:lnTo>
                  <a:pt x="44" y="117"/>
                </a:lnTo>
                <a:close/>
                <a:moveTo>
                  <a:pt x="142" y="44"/>
                </a:moveTo>
                <a:cubicBezTo>
                  <a:pt x="142" y="164"/>
                  <a:pt x="142" y="164"/>
                  <a:pt x="142" y="164"/>
                </a:cubicBezTo>
                <a:cubicBezTo>
                  <a:pt x="142" y="169"/>
                  <a:pt x="137" y="173"/>
                  <a:pt x="133" y="173"/>
                </a:cubicBezTo>
                <a:cubicBezTo>
                  <a:pt x="9" y="173"/>
                  <a:pt x="9" y="173"/>
                  <a:pt x="9" y="173"/>
                </a:cubicBezTo>
                <a:cubicBezTo>
                  <a:pt x="4" y="173"/>
                  <a:pt x="0" y="169"/>
                  <a:pt x="0" y="164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99" y="0"/>
                  <a:pt x="100" y="1"/>
                  <a:pt x="101" y="2"/>
                </a:cubicBezTo>
                <a:cubicBezTo>
                  <a:pt x="139" y="39"/>
                  <a:pt x="139" y="39"/>
                  <a:pt x="139" y="39"/>
                </a:cubicBezTo>
                <a:cubicBezTo>
                  <a:pt x="141" y="41"/>
                  <a:pt x="141" y="42"/>
                  <a:pt x="141" y="44"/>
                </a:cubicBezTo>
                <a:cubicBezTo>
                  <a:pt x="142" y="44"/>
                  <a:pt x="142" y="44"/>
                  <a:pt x="142" y="44"/>
                </a:cubicBezTo>
                <a:moveTo>
                  <a:pt x="103" y="36"/>
                </a:moveTo>
                <a:cubicBezTo>
                  <a:pt x="103" y="38"/>
                  <a:pt x="104" y="39"/>
                  <a:pt x="106" y="39"/>
                </a:cubicBezTo>
                <a:cubicBezTo>
                  <a:pt x="124" y="39"/>
                  <a:pt x="124" y="39"/>
                  <a:pt x="124" y="39"/>
                </a:cubicBezTo>
                <a:cubicBezTo>
                  <a:pt x="103" y="18"/>
                  <a:pt x="103" y="18"/>
                  <a:pt x="103" y="18"/>
                </a:cubicBezTo>
                <a:lnTo>
                  <a:pt x="103" y="36"/>
                </a:lnTo>
                <a:close/>
                <a:moveTo>
                  <a:pt x="131" y="50"/>
                </a:moveTo>
                <a:cubicBezTo>
                  <a:pt x="106" y="50"/>
                  <a:pt x="106" y="50"/>
                  <a:pt x="106" y="50"/>
                </a:cubicBezTo>
                <a:cubicBezTo>
                  <a:pt x="98" y="50"/>
                  <a:pt x="92" y="44"/>
                  <a:pt x="92" y="36"/>
                </a:cubicBezTo>
                <a:cubicBezTo>
                  <a:pt x="92" y="11"/>
                  <a:pt x="92" y="11"/>
                  <a:pt x="92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62"/>
                  <a:pt x="11" y="162"/>
                  <a:pt x="11" y="162"/>
                </a:cubicBezTo>
                <a:cubicBezTo>
                  <a:pt x="131" y="162"/>
                  <a:pt x="131" y="162"/>
                  <a:pt x="131" y="162"/>
                </a:cubicBezTo>
                <a:lnTo>
                  <a:pt x="131" y="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53" name="Freeform 20"/>
          <p:cNvSpPr>
            <a:spLocks noEditPoints="1"/>
          </p:cNvSpPr>
          <p:nvPr/>
        </p:nvSpPr>
        <p:spPr bwMode="auto">
          <a:xfrm>
            <a:off x="3246215" y="3000263"/>
            <a:ext cx="536597" cy="452940"/>
          </a:xfrm>
          <a:custGeom>
            <a:avLst/>
            <a:gdLst>
              <a:gd name="T0" fmla="*/ 17 w 190"/>
              <a:gd name="T1" fmla="*/ 83 h 160"/>
              <a:gd name="T2" fmla="*/ 62 w 190"/>
              <a:gd name="T3" fmla="*/ 83 h 160"/>
              <a:gd name="T4" fmla="*/ 62 w 190"/>
              <a:gd name="T5" fmla="*/ 95 h 160"/>
              <a:gd name="T6" fmla="*/ 47 w 190"/>
              <a:gd name="T7" fmla="*/ 95 h 160"/>
              <a:gd name="T8" fmla="*/ 23 w 190"/>
              <a:gd name="T9" fmla="*/ 119 h 160"/>
              <a:gd name="T10" fmla="*/ 23 w 190"/>
              <a:gd name="T11" fmla="*/ 95 h 160"/>
              <a:gd name="T12" fmla="*/ 17 w 190"/>
              <a:gd name="T13" fmla="*/ 95 h 160"/>
              <a:gd name="T14" fmla="*/ 0 w 190"/>
              <a:gd name="T15" fmla="*/ 77 h 160"/>
              <a:gd name="T16" fmla="*/ 0 w 190"/>
              <a:gd name="T17" fmla="*/ 17 h 160"/>
              <a:gd name="T18" fmla="*/ 17 w 190"/>
              <a:gd name="T19" fmla="*/ 0 h 160"/>
              <a:gd name="T20" fmla="*/ 105 w 190"/>
              <a:gd name="T21" fmla="*/ 0 h 160"/>
              <a:gd name="T22" fmla="*/ 122 w 190"/>
              <a:gd name="T23" fmla="*/ 17 h 160"/>
              <a:gd name="T24" fmla="*/ 122 w 190"/>
              <a:gd name="T25" fmla="*/ 35 h 160"/>
              <a:gd name="T26" fmla="*/ 110 w 190"/>
              <a:gd name="T27" fmla="*/ 35 h 160"/>
              <a:gd name="T28" fmla="*/ 110 w 190"/>
              <a:gd name="T29" fmla="*/ 17 h 160"/>
              <a:gd name="T30" fmla="*/ 105 w 190"/>
              <a:gd name="T31" fmla="*/ 11 h 160"/>
              <a:gd name="T32" fmla="*/ 17 w 190"/>
              <a:gd name="T33" fmla="*/ 11 h 160"/>
              <a:gd name="T34" fmla="*/ 11 w 190"/>
              <a:gd name="T35" fmla="*/ 17 h 160"/>
              <a:gd name="T36" fmla="*/ 11 w 190"/>
              <a:gd name="T37" fmla="*/ 77 h 160"/>
              <a:gd name="T38" fmla="*/ 17 w 190"/>
              <a:gd name="T39" fmla="*/ 83 h 160"/>
              <a:gd name="T40" fmla="*/ 190 w 190"/>
              <a:gd name="T41" fmla="*/ 58 h 160"/>
              <a:gd name="T42" fmla="*/ 190 w 190"/>
              <a:gd name="T43" fmla="*/ 119 h 160"/>
              <a:gd name="T44" fmla="*/ 173 w 190"/>
              <a:gd name="T45" fmla="*/ 136 h 160"/>
              <a:gd name="T46" fmla="*/ 167 w 190"/>
              <a:gd name="T47" fmla="*/ 136 h 160"/>
              <a:gd name="T48" fmla="*/ 167 w 190"/>
              <a:gd name="T49" fmla="*/ 160 h 160"/>
              <a:gd name="T50" fmla="*/ 143 w 190"/>
              <a:gd name="T51" fmla="*/ 136 h 160"/>
              <a:gd name="T52" fmla="*/ 85 w 190"/>
              <a:gd name="T53" fmla="*/ 136 h 160"/>
              <a:gd name="T54" fmla="*/ 68 w 190"/>
              <a:gd name="T55" fmla="*/ 119 h 160"/>
              <a:gd name="T56" fmla="*/ 68 w 190"/>
              <a:gd name="T57" fmla="*/ 58 h 160"/>
              <a:gd name="T58" fmla="*/ 85 w 190"/>
              <a:gd name="T59" fmla="*/ 41 h 160"/>
              <a:gd name="T60" fmla="*/ 173 w 190"/>
              <a:gd name="T61" fmla="*/ 41 h 160"/>
              <a:gd name="T62" fmla="*/ 190 w 190"/>
              <a:gd name="T63" fmla="*/ 58 h 160"/>
              <a:gd name="T64" fmla="*/ 179 w 190"/>
              <a:gd name="T65" fmla="*/ 58 h 160"/>
              <a:gd name="T66" fmla="*/ 173 w 190"/>
              <a:gd name="T67" fmla="*/ 53 h 160"/>
              <a:gd name="T68" fmla="*/ 85 w 190"/>
              <a:gd name="T69" fmla="*/ 53 h 160"/>
              <a:gd name="T70" fmla="*/ 80 w 190"/>
              <a:gd name="T71" fmla="*/ 58 h 160"/>
              <a:gd name="T72" fmla="*/ 80 w 190"/>
              <a:gd name="T73" fmla="*/ 119 h 160"/>
              <a:gd name="T74" fmla="*/ 85 w 190"/>
              <a:gd name="T75" fmla="*/ 124 h 160"/>
              <a:gd name="T76" fmla="*/ 173 w 190"/>
              <a:gd name="T77" fmla="*/ 124 h 160"/>
              <a:gd name="T78" fmla="*/ 179 w 190"/>
              <a:gd name="T79" fmla="*/ 119 h 160"/>
              <a:gd name="T80" fmla="*/ 179 w 190"/>
              <a:gd name="T81" fmla="*/ 58 h 160"/>
              <a:gd name="T82" fmla="*/ 160 w 190"/>
              <a:gd name="T83" fmla="*/ 81 h 160"/>
              <a:gd name="T84" fmla="*/ 153 w 190"/>
              <a:gd name="T85" fmla="*/ 88 h 160"/>
              <a:gd name="T86" fmla="*/ 160 w 190"/>
              <a:gd name="T87" fmla="*/ 95 h 160"/>
              <a:gd name="T88" fmla="*/ 168 w 190"/>
              <a:gd name="T89" fmla="*/ 88 h 160"/>
              <a:gd name="T90" fmla="*/ 160 w 190"/>
              <a:gd name="T91" fmla="*/ 81 h 160"/>
              <a:gd name="T92" fmla="*/ 129 w 190"/>
              <a:gd name="T93" fmla="*/ 81 h 160"/>
              <a:gd name="T94" fmla="*/ 122 w 190"/>
              <a:gd name="T95" fmla="*/ 88 h 160"/>
              <a:gd name="T96" fmla="*/ 129 w 190"/>
              <a:gd name="T97" fmla="*/ 95 h 160"/>
              <a:gd name="T98" fmla="*/ 136 w 190"/>
              <a:gd name="T99" fmla="*/ 88 h 160"/>
              <a:gd name="T100" fmla="*/ 129 w 190"/>
              <a:gd name="T101" fmla="*/ 81 h 160"/>
              <a:gd name="T102" fmla="*/ 98 w 190"/>
              <a:gd name="T103" fmla="*/ 81 h 160"/>
              <a:gd name="T104" fmla="*/ 91 w 190"/>
              <a:gd name="T105" fmla="*/ 88 h 160"/>
              <a:gd name="T106" fmla="*/ 98 w 190"/>
              <a:gd name="T107" fmla="*/ 95 h 160"/>
              <a:gd name="T108" fmla="*/ 105 w 190"/>
              <a:gd name="T109" fmla="*/ 88 h 160"/>
              <a:gd name="T110" fmla="*/ 98 w 190"/>
              <a:gd name="T111" fmla="*/ 81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90" h="160">
                <a:moveTo>
                  <a:pt x="17" y="83"/>
                </a:moveTo>
                <a:cubicBezTo>
                  <a:pt x="62" y="83"/>
                  <a:pt x="62" y="83"/>
                  <a:pt x="62" y="83"/>
                </a:cubicBezTo>
                <a:cubicBezTo>
                  <a:pt x="62" y="95"/>
                  <a:pt x="62" y="95"/>
                  <a:pt x="62" y="95"/>
                </a:cubicBezTo>
                <a:cubicBezTo>
                  <a:pt x="47" y="95"/>
                  <a:pt x="47" y="95"/>
                  <a:pt x="47" y="95"/>
                </a:cubicBezTo>
                <a:cubicBezTo>
                  <a:pt x="23" y="119"/>
                  <a:pt x="23" y="119"/>
                  <a:pt x="23" y="119"/>
                </a:cubicBezTo>
                <a:cubicBezTo>
                  <a:pt x="23" y="95"/>
                  <a:pt x="23" y="95"/>
                  <a:pt x="23" y="95"/>
                </a:cubicBezTo>
                <a:cubicBezTo>
                  <a:pt x="17" y="95"/>
                  <a:pt x="17" y="95"/>
                  <a:pt x="17" y="95"/>
                </a:cubicBezTo>
                <a:cubicBezTo>
                  <a:pt x="7" y="95"/>
                  <a:pt x="0" y="87"/>
                  <a:pt x="0" y="7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7"/>
                  <a:pt x="7" y="0"/>
                  <a:pt x="17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114" y="0"/>
                  <a:pt x="122" y="7"/>
                  <a:pt x="122" y="17"/>
                </a:cubicBezTo>
                <a:cubicBezTo>
                  <a:pt x="122" y="35"/>
                  <a:pt x="122" y="35"/>
                  <a:pt x="122" y="35"/>
                </a:cubicBezTo>
                <a:cubicBezTo>
                  <a:pt x="110" y="35"/>
                  <a:pt x="110" y="35"/>
                  <a:pt x="110" y="35"/>
                </a:cubicBezTo>
                <a:cubicBezTo>
                  <a:pt x="110" y="17"/>
                  <a:pt x="110" y="17"/>
                  <a:pt x="110" y="17"/>
                </a:cubicBezTo>
                <a:cubicBezTo>
                  <a:pt x="110" y="14"/>
                  <a:pt x="108" y="11"/>
                  <a:pt x="105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4" y="11"/>
                  <a:pt x="11" y="14"/>
                  <a:pt x="11" y="17"/>
                </a:cubicBezTo>
                <a:cubicBezTo>
                  <a:pt x="11" y="77"/>
                  <a:pt x="11" y="77"/>
                  <a:pt x="11" y="77"/>
                </a:cubicBezTo>
                <a:cubicBezTo>
                  <a:pt x="11" y="80"/>
                  <a:pt x="14" y="83"/>
                  <a:pt x="17" y="83"/>
                </a:cubicBezTo>
                <a:close/>
                <a:moveTo>
                  <a:pt x="190" y="58"/>
                </a:moveTo>
                <a:cubicBezTo>
                  <a:pt x="190" y="119"/>
                  <a:pt x="190" y="119"/>
                  <a:pt x="190" y="119"/>
                </a:cubicBezTo>
                <a:cubicBezTo>
                  <a:pt x="190" y="128"/>
                  <a:pt x="183" y="136"/>
                  <a:pt x="173" y="136"/>
                </a:cubicBezTo>
                <a:cubicBezTo>
                  <a:pt x="167" y="136"/>
                  <a:pt x="167" y="136"/>
                  <a:pt x="167" y="136"/>
                </a:cubicBezTo>
                <a:cubicBezTo>
                  <a:pt x="167" y="160"/>
                  <a:pt x="167" y="160"/>
                  <a:pt x="167" y="160"/>
                </a:cubicBezTo>
                <a:cubicBezTo>
                  <a:pt x="143" y="136"/>
                  <a:pt x="143" y="136"/>
                  <a:pt x="143" y="136"/>
                </a:cubicBezTo>
                <a:cubicBezTo>
                  <a:pt x="85" y="136"/>
                  <a:pt x="85" y="136"/>
                  <a:pt x="85" y="136"/>
                </a:cubicBezTo>
                <a:cubicBezTo>
                  <a:pt x="76" y="136"/>
                  <a:pt x="68" y="128"/>
                  <a:pt x="68" y="119"/>
                </a:cubicBezTo>
                <a:cubicBezTo>
                  <a:pt x="68" y="58"/>
                  <a:pt x="68" y="58"/>
                  <a:pt x="68" y="58"/>
                </a:cubicBezTo>
                <a:cubicBezTo>
                  <a:pt x="68" y="49"/>
                  <a:pt x="76" y="41"/>
                  <a:pt x="85" y="41"/>
                </a:cubicBezTo>
                <a:cubicBezTo>
                  <a:pt x="173" y="41"/>
                  <a:pt x="173" y="41"/>
                  <a:pt x="173" y="41"/>
                </a:cubicBezTo>
                <a:cubicBezTo>
                  <a:pt x="183" y="41"/>
                  <a:pt x="190" y="49"/>
                  <a:pt x="190" y="58"/>
                </a:cubicBezTo>
                <a:close/>
                <a:moveTo>
                  <a:pt x="179" y="58"/>
                </a:moveTo>
                <a:cubicBezTo>
                  <a:pt x="179" y="55"/>
                  <a:pt x="176" y="53"/>
                  <a:pt x="173" y="53"/>
                </a:cubicBezTo>
                <a:cubicBezTo>
                  <a:pt x="85" y="53"/>
                  <a:pt x="85" y="53"/>
                  <a:pt x="85" y="53"/>
                </a:cubicBezTo>
                <a:cubicBezTo>
                  <a:pt x="82" y="53"/>
                  <a:pt x="80" y="55"/>
                  <a:pt x="80" y="58"/>
                </a:cubicBezTo>
                <a:cubicBezTo>
                  <a:pt x="80" y="119"/>
                  <a:pt x="80" y="119"/>
                  <a:pt x="80" y="119"/>
                </a:cubicBezTo>
                <a:cubicBezTo>
                  <a:pt x="80" y="122"/>
                  <a:pt x="82" y="124"/>
                  <a:pt x="85" y="124"/>
                </a:cubicBezTo>
                <a:cubicBezTo>
                  <a:pt x="173" y="124"/>
                  <a:pt x="173" y="124"/>
                  <a:pt x="173" y="124"/>
                </a:cubicBezTo>
                <a:cubicBezTo>
                  <a:pt x="176" y="124"/>
                  <a:pt x="179" y="122"/>
                  <a:pt x="179" y="119"/>
                </a:cubicBezTo>
                <a:lnTo>
                  <a:pt x="179" y="58"/>
                </a:lnTo>
                <a:close/>
                <a:moveTo>
                  <a:pt x="160" y="81"/>
                </a:moveTo>
                <a:cubicBezTo>
                  <a:pt x="156" y="81"/>
                  <a:pt x="153" y="84"/>
                  <a:pt x="153" y="88"/>
                </a:cubicBezTo>
                <a:cubicBezTo>
                  <a:pt x="153" y="92"/>
                  <a:pt x="156" y="95"/>
                  <a:pt x="160" y="95"/>
                </a:cubicBezTo>
                <a:cubicBezTo>
                  <a:pt x="165" y="95"/>
                  <a:pt x="168" y="92"/>
                  <a:pt x="168" y="88"/>
                </a:cubicBezTo>
                <a:cubicBezTo>
                  <a:pt x="168" y="84"/>
                  <a:pt x="165" y="81"/>
                  <a:pt x="160" y="81"/>
                </a:cubicBezTo>
                <a:close/>
                <a:moveTo>
                  <a:pt x="129" y="81"/>
                </a:moveTo>
                <a:cubicBezTo>
                  <a:pt x="125" y="81"/>
                  <a:pt x="122" y="84"/>
                  <a:pt x="122" y="88"/>
                </a:cubicBezTo>
                <a:cubicBezTo>
                  <a:pt x="122" y="92"/>
                  <a:pt x="125" y="95"/>
                  <a:pt x="129" y="95"/>
                </a:cubicBezTo>
                <a:cubicBezTo>
                  <a:pt x="133" y="95"/>
                  <a:pt x="136" y="92"/>
                  <a:pt x="136" y="88"/>
                </a:cubicBezTo>
                <a:cubicBezTo>
                  <a:pt x="136" y="84"/>
                  <a:pt x="133" y="81"/>
                  <a:pt x="129" y="81"/>
                </a:cubicBezTo>
                <a:close/>
                <a:moveTo>
                  <a:pt x="98" y="81"/>
                </a:moveTo>
                <a:cubicBezTo>
                  <a:pt x="94" y="81"/>
                  <a:pt x="91" y="84"/>
                  <a:pt x="91" y="88"/>
                </a:cubicBezTo>
                <a:cubicBezTo>
                  <a:pt x="91" y="92"/>
                  <a:pt x="94" y="95"/>
                  <a:pt x="98" y="95"/>
                </a:cubicBezTo>
                <a:cubicBezTo>
                  <a:pt x="102" y="95"/>
                  <a:pt x="105" y="92"/>
                  <a:pt x="105" y="88"/>
                </a:cubicBezTo>
                <a:cubicBezTo>
                  <a:pt x="105" y="84"/>
                  <a:pt x="102" y="81"/>
                  <a:pt x="98" y="8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948129" y="2965128"/>
            <a:ext cx="495319" cy="470277"/>
          </a:xfrm>
          <a:custGeom>
            <a:avLst/>
            <a:gdLst>
              <a:gd name="T0" fmla="*/ 257 w 268"/>
              <a:gd name="T1" fmla="*/ 234 h 254"/>
              <a:gd name="T2" fmla="*/ 245 w 268"/>
              <a:gd name="T3" fmla="*/ 234 h 254"/>
              <a:gd name="T4" fmla="*/ 157 w 268"/>
              <a:gd name="T5" fmla="*/ 21 h 254"/>
              <a:gd name="T6" fmla="*/ 134 w 268"/>
              <a:gd name="T7" fmla="*/ 0 h 254"/>
              <a:gd name="T8" fmla="*/ 111 w 268"/>
              <a:gd name="T9" fmla="*/ 21 h 254"/>
              <a:gd name="T10" fmla="*/ 23 w 268"/>
              <a:gd name="T11" fmla="*/ 234 h 254"/>
              <a:gd name="T12" fmla="*/ 11 w 268"/>
              <a:gd name="T13" fmla="*/ 234 h 254"/>
              <a:gd name="T14" fmla="*/ 0 w 268"/>
              <a:gd name="T15" fmla="*/ 244 h 254"/>
              <a:gd name="T16" fmla="*/ 11 w 268"/>
              <a:gd name="T17" fmla="*/ 254 h 254"/>
              <a:gd name="T18" fmla="*/ 257 w 268"/>
              <a:gd name="T19" fmla="*/ 254 h 254"/>
              <a:gd name="T20" fmla="*/ 268 w 268"/>
              <a:gd name="T21" fmla="*/ 244 h 254"/>
              <a:gd name="T22" fmla="*/ 257 w 268"/>
              <a:gd name="T23" fmla="*/ 234 h 254"/>
              <a:gd name="T24" fmla="*/ 121 w 268"/>
              <a:gd name="T25" fmla="*/ 26 h 254"/>
              <a:gd name="T26" fmla="*/ 134 w 268"/>
              <a:gd name="T27" fmla="*/ 11 h 254"/>
              <a:gd name="T28" fmla="*/ 147 w 268"/>
              <a:gd name="T29" fmla="*/ 26 h 254"/>
              <a:gd name="T30" fmla="*/ 162 w 268"/>
              <a:gd name="T31" fmla="*/ 63 h 254"/>
              <a:gd name="T32" fmla="*/ 106 w 268"/>
              <a:gd name="T33" fmla="*/ 63 h 254"/>
              <a:gd name="T34" fmla="*/ 121 w 268"/>
              <a:gd name="T35" fmla="*/ 26 h 254"/>
              <a:gd name="T36" fmla="*/ 58 w 268"/>
              <a:gd name="T37" fmla="*/ 178 h 254"/>
              <a:gd name="T38" fmla="*/ 82 w 268"/>
              <a:gd name="T39" fmla="*/ 120 h 254"/>
              <a:gd name="T40" fmla="*/ 186 w 268"/>
              <a:gd name="T41" fmla="*/ 120 h 254"/>
              <a:gd name="T42" fmla="*/ 209 w 268"/>
              <a:gd name="T43" fmla="*/ 178 h 254"/>
              <a:gd name="T44" fmla="*/ 58 w 268"/>
              <a:gd name="T45" fmla="*/ 178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68" h="254">
                <a:moveTo>
                  <a:pt x="257" y="234"/>
                </a:moveTo>
                <a:cubicBezTo>
                  <a:pt x="245" y="234"/>
                  <a:pt x="245" y="234"/>
                  <a:pt x="245" y="234"/>
                </a:cubicBezTo>
                <a:cubicBezTo>
                  <a:pt x="157" y="21"/>
                  <a:pt x="157" y="21"/>
                  <a:pt x="157" y="21"/>
                </a:cubicBezTo>
                <a:cubicBezTo>
                  <a:pt x="149" y="3"/>
                  <a:pt x="139" y="0"/>
                  <a:pt x="134" y="0"/>
                </a:cubicBezTo>
                <a:cubicBezTo>
                  <a:pt x="128" y="0"/>
                  <a:pt x="118" y="3"/>
                  <a:pt x="111" y="21"/>
                </a:cubicBezTo>
                <a:cubicBezTo>
                  <a:pt x="23" y="234"/>
                  <a:pt x="23" y="234"/>
                  <a:pt x="23" y="234"/>
                </a:cubicBezTo>
                <a:cubicBezTo>
                  <a:pt x="11" y="234"/>
                  <a:pt x="11" y="234"/>
                  <a:pt x="11" y="234"/>
                </a:cubicBezTo>
                <a:cubicBezTo>
                  <a:pt x="5" y="234"/>
                  <a:pt x="0" y="238"/>
                  <a:pt x="0" y="244"/>
                </a:cubicBezTo>
                <a:cubicBezTo>
                  <a:pt x="0" y="249"/>
                  <a:pt x="5" y="254"/>
                  <a:pt x="11" y="254"/>
                </a:cubicBezTo>
                <a:cubicBezTo>
                  <a:pt x="257" y="254"/>
                  <a:pt x="257" y="254"/>
                  <a:pt x="257" y="254"/>
                </a:cubicBezTo>
                <a:cubicBezTo>
                  <a:pt x="263" y="254"/>
                  <a:pt x="268" y="249"/>
                  <a:pt x="268" y="244"/>
                </a:cubicBezTo>
                <a:cubicBezTo>
                  <a:pt x="268" y="238"/>
                  <a:pt x="263" y="234"/>
                  <a:pt x="257" y="234"/>
                </a:cubicBezTo>
                <a:close/>
                <a:moveTo>
                  <a:pt x="121" y="26"/>
                </a:moveTo>
                <a:cubicBezTo>
                  <a:pt x="125" y="17"/>
                  <a:pt x="130" y="11"/>
                  <a:pt x="134" y="11"/>
                </a:cubicBezTo>
                <a:cubicBezTo>
                  <a:pt x="138" y="11"/>
                  <a:pt x="143" y="17"/>
                  <a:pt x="147" y="26"/>
                </a:cubicBezTo>
                <a:cubicBezTo>
                  <a:pt x="162" y="63"/>
                  <a:pt x="162" y="63"/>
                  <a:pt x="162" y="63"/>
                </a:cubicBezTo>
                <a:cubicBezTo>
                  <a:pt x="106" y="63"/>
                  <a:pt x="106" y="63"/>
                  <a:pt x="106" y="63"/>
                </a:cubicBezTo>
                <a:lnTo>
                  <a:pt x="121" y="26"/>
                </a:lnTo>
                <a:close/>
                <a:moveTo>
                  <a:pt x="58" y="178"/>
                </a:moveTo>
                <a:cubicBezTo>
                  <a:pt x="82" y="120"/>
                  <a:pt x="82" y="120"/>
                  <a:pt x="82" y="120"/>
                </a:cubicBezTo>
                <a:cubicBezTo>
                  <a:pt x="186" y="120"/>
                  <a:pt x="186" y="120"/>
                  <a:pt x="186" y="120"/>
                </a:cubicBezTo>
                <a:cubicBezTo>
                  <a:pt x="209" y="178"/>
                  <a:pt x="209" y="178"/>
                  <a:pt x="209" y="178"/>
                </a:cubicBezTo>
                <a:lnTo>
                  <a:pt x="58" y="17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55" name="Freeform 7"/>
          <p:cNvSpPr>
            <a:spLocks noEditPoints="1"/>
          </p:cNvSpPr>
          <p:nvPr/>
        </p:nvSpPr>
        <p:spPr bwMode="auto">
          <a:xfrm>
            <a:off x="8377028" y="1382341"/>
            <a:ext cx="529403" cy="536339"/>
          </a:xfrm>
          <a:custGeom>
            <a:avLst/>
            <a:gdLst>
              <a:gd name="T0" fmla="*/ 194 w 194"/>
              <a:gd name="T1" fmla="*/ 45 h 196"/>
              <a:gd name="T2" fmla="*/ 148 w 194"/>
              <a:gd name="T3" fmla="*/ 91 h 196"/>
              <a:gd name="T4" fmla="*/ 124 w 194"/>
              <a:gd name="T5" fmla="*/ 84 h 196"/>
              <a:gd name="T6" fmla="*/ 103 w 194"/>
              <a:gd name="T7" fmla="*/ 99 h 196"/>
              <a:gd name="T8" fmla="*/ 113 w 194"/>
              <a:gd name="T9" fmla="*/ 73 h 196"/>
              <a:gd name="T10" fmla="*/ 103 w 194"/>
              <a:gd name="T11" fmla="*/ 45 h 196"/>
              <a:gd name="T12" fmla="*/ 148 w 194"/>
              <a:gd name="T13" fmla="*/ 0 h 196"/>
              <a:gd name="T14" fmla="*/ 194 w 194"/>
              <a:gd name="T15" fmla="*/ 45 h 196"/>
              <a:gd name="T16" fmla="*/ 156 w 194"/>
              <a:gd name="T17" fmla="*/ 182 h 196"/>
              <a:gd name="T18" fmla="*/ 12 w 194"/>
              <a:gd name="T19" fmla="*/ 182 h 196"/>
              <a:gd name="T20" fmla="*/ 12 w 194"/>
              <a:gd name="T21" fmla="*/ 68 h 196"/>
              <a:gd name="T22" fmla="*/ 99 w 194"/>
              <a:gd name="T23" fmla="*/ 68 h 196"/>
              <a:gd name="T24" fmla="*/ 95 w 194"/>
              <a:gd name="T25" fmla="*/ 55 h 196"/>
              <a:gd name="T26" fmla="*/ 15 w 194"/>
              <a:gd name="T27" fmla="*/ 55 h 196"/>
              <a:gd name="T28" fmla="*/ 0 w 194"/>
              <a:gd name="T29" fmla="*/ 70 h 196"/>
              <a:gd name="T30" fmla="*/ 0 w 194"/>
              <a:gd name="T31" fmla="*/ 181 h 196"/>
              <a:gd name="T32" fmla="*/ 15 w 194"/>
              <a:gd name="T33" fmla="*/ 196 h 196"/>
              <a:gd name="T34" fmla="*/ 154 w 194"/>
              <a:gd name="T35" fmla="*/ 196 h 196"/>
              <a:gd name="T36" fmla="*/ 168 w 194"/>
              <a:gd name="T37" fmla="*/ 181 h 196"/>
              <a:gd name="T38" fmla="*/ 168 w 194"/>
              <a:gd name="T39" fmla="*/ 95 h 196"/>
              <a:gd name="T40" fmla="*/ 156 w 194"/>
              <a:gd name="T41" fmla="*/ 99 h 196"/>
              <a:gd name="T42" fmla="*/ 156 w 194"/>
              <a:gd name="T43" fmla="*/ 182 h 196"/>
              <a:gd name="T44" fmla="*/ 109 w 194"/>
              <a:gd name="T45" fmla="*/ 99 h 196"/>
              <a:gd name="T46" fmla="*/ 109 w 194"/>
              <a:gd name="T47" fmla="*/ 170 h 196"/>
              <a:gd name="T48" fmla="*/ 133 w 194"/>
              <a:gd name="T49" fmla="*/ 170 h 196"/>
              <a:gd name="T50" fmla="*/ 133 w 194"/>
              <a:gd name="T51" fmla="*/ 99 h 196"/>
              <a:gd name="T52" fmla="*/ 109 w 194"/>
              <a:gd name="T53" fmla="*/ 99 h 196"/>
              <a:gd name="T54" fmla="*/ 96 w 194"/>
              <a:gd name="T55" fmla="*/ 170 h 196"/>
              <a:gd name="T56" fmla="*/ 96 w 194"/>
              <a:gd name="T57" fmla="*/ 118 h 196"/>
              <a:gd name="T58" fmla="*/ 72 w 194"/>
              <a:gd name="T59" fmla="*/ 118 h 196"/>
              <a:gd name="T60" fmla="*/ 72 w 194"/>
              <a:gd name="T61" fmla="*/ 170 h 196"/>
              <a:gd name="T62" fmla="*/ 96 w 194"/>
              <a:gd name="T63" fmla="*/ 170 h 196"/>
              <a:gd name="T64" fmla="*/ 60 w 194"/>
              <a:gd name="T65" fmla="*/ 170 h 196"/>
              <a:gd name="T66" fmla="*/ 60 w 194"/>
              <a:gd name="T67" fmla="*/ 136 h 196"/>
              <a:gd name="T68" fmla="*/ 36 w 194"/>
              <a:gd name="T69" fmla="*/ 136 h 196"/>
              <a:gd name="T70" fmla="*/ 36 w 194"/>
              <a:gd name="T71" fmla="*/ 170 h 196"/>
              <a:gd name="T72" fmla="*/ 60 w 194"/>
              <a:gd name="T73" fmla="*/ 17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4" h="196">
                <a:moveTo>
                  <a:pt x="194" y="45"/>
                </a:moveTo>
                <a:cubicBezTo>
                  <a:pt x="194" y="70"/>
                  <a:pt x="174" y="91"/>
                  <a:pt x="148" y="91"/>
                </a:cubicBezTo>
                <a:cubicBezTo>
                  <a:pt x="139" y="91"/>
                  <a:pt x="131" y="88"/>
                  <a:pt x="124" y="84"/>
                </a:cubicBezTo>
                <a:cubicBezTo>
                  <a:pt x="103" y="99"/>
                  <a:pt x="103" y="99"/>
                  <a:pt x="103" y="99"/>
                </a:cubicBezTo>
                <a:cubicBezTo>
                  <a:pt x="113" y="73"/>
                  <a:pt x="113" y="73"/>
                  <a:pt x="113" y="73"/>
                </a:cubicBezTo>
                <a:cubicBezTo>
                  <a:pt x="106" y="66"/>
                  <a:pt x="103" y="56"/>
                  <a:pt x="103" y="45"/>
                </a:cubicBezTo>
                <a:cubicBezTo>
                  <a:pt x="103" y="20"/>
                  <a:pt x="123" y="0"/>
                  <a:pt x="148" y="0"/>
                </a:cubicBezTo>
                <a:cubicBezTo>
                  <a:pt x="174" y="0"/>
                  <a:pt x="194" y="20"/>
                  <a:pt x="194" y="45"/>
                </a:cubicBezTo>
                <a:close/>
                <a:moveTo>
                  <a:pt x="156" y="182"/>
                </a:moveTo>
                <a:cubicBezTo>
                  <a:pt x="12" y="182"/>
                  <a:pt x="12" y="182"/>
                  <a:pt x="12" y="182"/>
                </a:cubicBezTo>
                <a:cubicBezTo>
                  <a:pt x="12" y="68"/>
                  <a:pt x="12" y="68"/>
                  <a:pt x="12" y="68"/>
                </a:cubicBezTo>
                <a:cubicBezTo>
                  <a:pt x="99" y="68"/>
                  <a:pt x="99" y="68"/>
                  <a:pt x="99" y="68"/>
                </a:cubicBezTo>
                <a:cubicBezTo>
                  <a:pt x="97" y="64"/>
                  <a:pt x="96" y="60"/>
                  <a:pt x="95" y="55"/>
                </a:cubicBezTo>
                <a:cubicBezTo>
                  <a:pt x="15" y="55"/>
                  <a:pt x="15" y="55"/>
                  <a:pt x="15" y="55"/>
                </a:cubicBezTo>
                <a:cubicBezTo>
                  <a:pt x="7" y="55"/>
                  <a:pt x="0" y="62"/>
                  <a:pt x="0" y="70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189"/>
                  <a:pt x="7" y="196"/>
                  <a:pt x="15" y="196"/>
                </a:cubicBezTo>
                <a:cubicBezTo>
                  <a:pt x="154" y="196"/>
                  <a:pt x="154" y="196"/>
                  <a:pt x="154" y="196"/>
                </a:cubicBezTo>
                <a:cubicBezTo>
                  <a:pt x="162" y="196"/>
                  <a:pt x="168" y="189"/>
                  <a:pt x="168" y="181"/>
                </a:cubicBezTo>
                <a:cubicBezTo>
                  <a:pt x="168" y="95"/>
                  <a:pt x="168" y="95"/>
                  <a:pt x="168" y="95"/>
                </a:cubicBezTo>
                <a:cubicBezTo>
                  <a:pt x="165" y="97"/>
                  <a:pt x="161" y="98"/>
                  <a:pt x="156" y="99"/>
                </a:cubicBezTo>
                <a:lnTo>
                  <a:pt x="156" y="182"/>
                </a:lnTo>
                <a:close/>
                <a:moveTo>
                  <a:pt x="109" y="99"/>
                </a:moveTo>
                <a:cubicBezTo>
                  <a:pt x="109" y="170"/>
                  <a:pt x="109" y="170"/>
                  <a:pt x="109" y="170"/>
                </a:cubicBezTo>
                <a:cubicBezTo>
                  <a:pt x="133" y="170"/>
                  <a:pt x="133" y="170"/>
                  <a:pt x="133" y="170"/>
                </a:cubicBezTo>
                <a:cubicBezTo>
                  <a:pt x="133" y="99"/>
                  <a:pt x="133" y="99"/>
                  <a:pt x="133" y="99"/>
                </a:cubicBezTo>
                <a:lnTo>
                  <a:pt x="109" y="99"/>
                </a:lnTo>
                <a:close/>
                <a:moveTo>
                  <a:pt x="96" y="170"/>
                </a:moveTo>
                <a:cubicBezTo>
                  <a:pt x="96" y="118"/>
                  <a:pt x="96" y="118"/>
                  <a:pt x="96" y="118"/>
                </a:cubicBezTo>
                <a:cubicBezTo>
                  <a:pt x="72" y="118"/>
                  <a:pt x="72" y="118"/>
                  <a:pt x="72" y="118"/>
                </a:cubicBezTo>
                <a:cubicBezTo>
                  <a:pt x="72" y="170"/>
                  <a:pt x="72" y="170"/>
                  <a:pt x="72" y="170"/>
                </a:cubicBezTo>
                <a:lnTo>
                  <a:pt x="96" y="170"/>
                </a:lnTo>
                <a:close/>
                <a:moveTo>
                  <a:pt x="60" y="170"/>
                </a:moveTo>
                <a:cubicBezTo>
                  <a:pt x="60" y="136"/>
                  <a:pt x="60" y="136"/>
                  <a:pt x="60" y="136"/>
                </a:cubicBezTo>
                <a:cubicBezTo>
                  <a:pt x="36" y="136"/>
                  <a:pt x="36" y="136"/>
                  <a:pt x="36" y="136"/>
                </a:cubicBezTo>
                <a:cubicBezTo>
                  <a:pt x="36" y="170"/>
                  <a:pt x="36" y="170"/>
                  <a:pt x="36" y="170"/>
                </a:cubicBezTo>
                <a:lnTo>
                  <a:pt x="60" y="1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56" name="Freeform 55"/>
          <p:cNvSpPr>
            <a:spLocks noEditPoints="1"/>
          </p:cNvSpPr>
          <p:nvPr/>
        </p:nvSpPr>
        <p:spPr bwMode="auto">
          <a:xfrm>
            <a:off x="8384061" y="4444331"/>
            <a:ext cx="515339" cy="549772"/>
          </a:xfrm>
          <a:custGeom>
            <a:avLst/>
            <a:gdLst>
              <a:gd name="T0" fmla="*/ 34 w 190"/>
              <a:gd name="T1" fmla="*/ 145 h 202"/>
              <a:gd name="T2" fmla="*/ 78 w 190"/>
              <a:gd name="T3" fmla="*/ 30 h 202"/>
              <a:gd name="T4" fmla="*/ 181 w 190"/>
              <a:gd name="T5" fmla="*/ 60 h 202"/>
              <a:gd name="T6" fmla="*/ 127 w 190"/>
              <a:gd name="T7" fmla="*/ 109 h 202"/>
              <a:gd name="T8" fmla="*/ 69 w 190"/>
              <a:gd name="T9" fmla="*/ 39 h 202"/>
              <a:gd name="T10" fmla="*/ 78 w 190"/>
              <a:gd name="T11" fmla="*/ 47 h 202"/>
              <a:gd name="T12" fmla="*/ 127 w 190"/>
              <a:gd name="T13" fmla="*/ 103 h 202"/>
              <a:gd name="T14" fmla="*/ 173 w 190"/>
              <a:gd name="T15" fmla="*/ 75 h 202"/>
              <a:gd name="T16" fmla="*/ 177 w 190"/>
              <a:gd name="T17" fmla="*/ 65 h 202"/>
              <a:gd name="T18" fmla="*/ 175 w 190"/>
              <a:gd name="T19" fmla="*/ 69 h 202"/>
              <a:gd name="T20" fmla="*/ 78 w 190"/>
              <a:gd name="T21" fmla="*/ 44 h 202"/>
              <a:gd name="T22" fmla="*/ 79 w 190"/>
              <a:gd name="T23" fmla="*/ 36 h 202"/>
              <a:gd name="T24" fmla="*/ 76 w 190"/>
              <a:gd name="T25" fmla="*/ 46 h 202"/>
              <a:gd name="T26" fmla="*/ 96 w 190"/>
              <a:gd name="T27" fmla="*/ 64 h 202"/>
              <a:gd name="T28" fmla="*/ 143 w 190"/>
              <a:gd name="T29" fmla="*/ 187 h 202"/>
              <a:gd name="T30" fmla="*/ 190 w 190"/>
              <a:gd name="T31" fmla="*/ 185 h 202"/>
              <a:gd name="T32" fmla="*/ 121 w 190"/>
              <a:gd name="T33" fmla="*/ 197 h 202"/>
              <a:gd name="T34" fmla="*/ 93 w 190"/>
              <a:gd name="T35" fmla="*/ 173 h 202"/>
              <a:gd name="T36" fmla="*/ 87 w 190"/>
              <a:gd name="T37" fmla="*/ 150 h 202"/>
              <a:gd name="T38" fmla="*/ 127 w 190"/>
              <a:gd name="T39" fmla="*/ 113 h 202"/>
              <a:gd name="T40" fmla="*/ 189 w 190"/>
              <a:gd name="T41" fmla="*/ 142 h 202"/>
              <a:gd name="T42" fmla="*/ 190 w 190"/>
              <a:gd name="T43" fmla="*/ 185 h 202"/>
              <a:gd name="T44" fmla="*/ 179 w 190"/>
              <a:gd name="T45" fmla="*/ 139 h 202"/>
              <a:gd name="T46" fmla="*/ 180 w 190"/>
              <a:gd name="T47" fmla="*/ 143 h 202"/>
              <a:gd name="T48" fmla="*/ 92 w 190"/>
              <a:gd name="T49" fmla="*/ 159 h 202"/>
              <a:gd name="T50" fmla="*/ 89 w 190"/>
              <a:gd name="T51" fmla="*/ 160 h 202"/>
              <a:gd name="T52" fmla="*/ 94 w 190"/>
              <a:gd name="T53" fmla="*/ 164 h 202"/>
              <a:gd name="T54" fmla="*/ 136 w 190"/>
              <a:gd name="T55" fmla="*/ 194 h 202"/>
              <a:gd name="T56" fmla="*/ 179 w 190"/>
              <a:gd name="T57" fmla="*/ 148 h 202"/>
              <a:gd name="T58" fmla="*/ 183 w 190"/>
              <a:gd name="T59" fmla="*/ 143 h 202"/>
              <a:gd name="T60" fmla="*/ 52 w 190"/>
              <a:gd name="T61" fmla="*/ 165 h 202"/>
              <a:gd name="T62" fmla="*/ 12 w 190"/>
              <a:gd name="T63" fmla="*/ 140 h 202"/>
              <a:gd name="T64" fmla="*/ 7 w 190"/>
              <a:gd name="T65" fmla="*/ 137 h 202"/>
              <a:gd name="T66" fmla="*/ 8 w 190"/>
              <a:gd name="T67" fmla="*/ 132 h 202"/>
              <a:gd name="T68" fmla="*/ 11 w 190"/>
              <a:gd name="T69" fmla="*/ 139 h 202"/>
              <a:gd name="T70" fmla="*/ 95 w 190"/>
              <a:gd name="T71" fmla="*/ 109 h 202"/>
              <a:gd name="T72" fmla="*/ 98 w 190"/>
              <a:gd name="T73" fmla="*/ 109 h 202"/>
              <a:gd name="T74" fmla="*/ 95 w 190"/>
              <a:gd name="T75" fmla="*/ 115 h 202"/>
              <a:gd name="T76" fmla="*/ 104 w 190"/>
              <a:gd name="T77" fmla="*/ 109 h 202"/>
              <a:gd name="T78" fmla="*/ 52 w 190"/>
              <a:gd name="T79" fmla="*/ 73 h 202"/>
              <a:gd name="T80" fmla="*/ 2 w 190"/>
              <a:gd name="T81" fmla="*/ 129 h 202"/>
              <a:gd name="T82" fmla="*/ 52 w 190"/>
              <a:gd name="T83" fmla="*/ 171 h 202"/>
              <a:gd name="T84" fmla="*/ 79 w 190"/>
              <a:gd name="T85" fmla="*/ 16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0" h="202">
                <a:moveTo>
                  <a:pt x="80" y="130"/>
                </a:moveTo>
                <a:cubicBezTo>
                  <a:pt x="83" y="141"/>
                  <a:pt x="76" y="153"/>
                  <a:pt x="63" y="157"/>
                </a:cubicBezTo>
                <a:cubicBezTo>
                  <a:pt x="50" y="161"/>
                  <a:pt x="37" y="155"/>
                  <a:pt x="34" y="145"/>
                </a:cubicBezTo>
                <a:lnTo>
                  <a:pt x="80" y="130"/>
                </a:lnTo>
                <a:close/>
                <a:moveTo>
                  <a:pt x="69" y="39"/>
                </a:moveTo>
                <a:cubicBezTo>
                  <a:pt x="70" y="34"/>
                  <a:pt x="74" y="30"/>
                  <a:pt x="78" y="30"/>
                </a:cubicBezTo>
                <a:cubicBezTo>
                  <a:pt x="88" y="12"/>
                  <a:pt x="106" y="0"/>
                  <a:pt x="126" y="0"/>
                </a:cubicBezTo>
                <a:cubicBezTo>
                  <a:pt x="132" y="0"/>
                  <a:pt x="137" y="1"/>
                  <a:pt x="142" y="3"/>
                </a:cubicBezTo>
                <a:cubicBezTo>
                  <a:pt x="167" y="10"/>
                  <a:pt x="183" y="34"/>
                  <a:pt x="181" y="60"/>
                </a:cubicBezTo>
                <a:cubicBezTo>
                  <a:pt x="184" y="62"/>
                  <a:pt x="185" y="67"/>
                  <a:pt x="184" y="72"/>
                </a:cubicBezTo>
                <a:cubicBezTo>
                  <a:pt x="182" y="78"/>
                  <a:pt x="178" y="81"/>
                  <a:pt x="174" y="81"/>
                </a:cubicBezTo>
                <a:cubicBezTo>
                  <a:pt x="164" y="98"/>
                  <a:pt x="146" y="109"/>
                  <a:pt x="127" y="109"/>
                </a:cubicBezTo>
                <a:cubicBezTo>
                  <a:pt x="121" y="109"/>
                  <a:pt x="116" y="108"/>
                  <a:pt x="111" y="107"/>
                </a:cubicBezTo>
                <a:cubicBezTo>
                  <a:pt x="87" y="100"/>
                  <a:pt x="71" y="77"/>
                  <a:pt x="72" y="51"/>
                </a:cubicBezTo>
                <a:cubicBezTo>
                  <a:pt x="69" y="49"/>
                  <a:pt x="67" y="44"/>
                  <a:pt x="69" y="39"/>
                </a:cubicBezTo>
                <a:close/>
                <a:moveTo>
                  <a:pt x="76" y="46"/>
                </a:moveTo>
                <a:cubicBezTo>
                  <a:pt x="76" y="46"/>
                  <a:pt x="76" y="46"/>
                  <a:pt x="76" y="46"/>
                </a:cubicBezTo>
                <a:cubicBezTo>
                  <a:pt x="77" y="46"/>
                  <a:pt x="78" y="46"/>
                  <a:pt x="78" y="47"/>
                </a:cubicBezTo>
                <a:cubicBezTo>
                  <a:pt x="78" y="47"/>
                  <a:pt x="79" y="48"/>
                  <a:pt x="79" y="49"/>
                </a:cubicBezTo>
                <a:cubicBezTo>
                  <a:pt x="76" y="72"/>
                  <a:pt x="90" y="94"/>
                  <a:pt x="113" y="101"/>
                </a:cubicBezTo>
                <a:cubicBezTo>
                  <a:pt x="117" y="102"/>
                  <a:pt x="122" y="103"/>
                  <a:pt x="127" y="103"/>
                </a:cubicBezTo>
                <a:cubicBezTo>
                  <a:pt x="145" y="103"/>
                  <a:pt x="162" y="92"/>
                  <a:pt x="170" y="75"/>
                </a:cubicBezTo>
                <a:cubicBezTo>
                  <a:pt x="170" y="75"/>
                  <a:pt x="171" y="74"/>
                  <a:pt x="171" y="74"/>
                </a:cubicBezTo>
                <a:cubicBezTo>
                  <a:pt x="172" y="74"/>
                  <a:pt x="173" y="74"/>
                  <a:pt x="173" y="75"/>
                </a:cubicBezTo>
                <a:cubicBezTo>
                  <a:pt x="173" y="75"/>
                  <a:pt x="174" y="75"/>
                  <a:pt x="174" y="75"/>
                </a:cubicBezTo>
                <a:cubicBezTo>
                  <a:pt x="175" y="75"/>
                  <a:pt x="177" y="73"/>
                  <a:pt x="178" y="71"/>
                </a:cubicBezTo>
                <a:cubicBezTo>
                  <a:pt x="179" y="68"/>
                  <a:pt x="178" y="65"/>
                  <a:pt x="177" y="65"/>
                </a:cubicBezTo>
                <a:cubicBezTo>
                  <a:pt x="177" y="65"/>
                  <a:pt x="176" y="65"/>
                  <a:pt x="176" y="65"/>
                </a:cubicBezTo>
                <a:cubicBezTo>
                  <a:pt x="176" y="65"/>
                  <a:pt x="176" y="65"/>
                  <a:pt x="176" y="65"/>
                </a:cubicBezTo>
                <a:cubicBezTo>
                  <a:pt x="175" y="66"/>
                  <a:pt x="175" y="67"/>
                  <a:pt x="175" y="69"/>
                </a:cubicBezTo>
                <a:cubicBezTo>
                  <a:pt x="174" y="70"/>
                  <a:pt x="174" y="71"/>
                  <a:pt x="174" y="72"/>
                </a:cubicBezTo>
                <a:cubicBezTo>
                  <a:pt x="155" y="63"/>
                  <a:pt x="141" y="46"/>
                  <a:pt x="135" y="27"/>
                </a:cubicBezTo>
                <a:cubicBezTo>
                  <a:pt x="119" y="40"/>
                  <a:pt x="99" y="46"/>
                  <a:pt x="78" y="44"/>
                </a:cubicBezTo>
                <a:cubicBezTo>
                  <a:pt x="78" y="43"/>
                  <a:pt x="78" y="42"/>
                  <a:pt x="79" y="41"/>
                </a:cubicBezTo>
                <a:cubicBezTo>
                  <a:pt x="79" y="39"/>
                  <a:pt x="79" y="38"/>
                  <a:pt x="80" y="37"/>
                </a:cubicBezTo>
                <a:cubicBezTo>
                  <a:pt x="80" y="36"/>
                  <a:pt x="79" y="36"/>
                  <a:pt x="79" y="36"/>
                </a:cubicBezTo>
                <a:cubicBezTo>
                  <a:pt x="79" y="36"/>
                  <a:pt x="79" y="36"/>
                  <a:pt x="79" y="36"/>
                </a:cubicBezTo>
                <a:cubicBezTo>
                  <a:pt x="77" y="36"/>
                  <a:pt x="76" y="38"/>
                  <a:pt x="75" y="40"/>
                </a:cubicBezTo>
                <a:cubicBezTo>
                  <a:pt x="74" y="43"/>
                  <a:pt x="75" y="46"/>
                  <a:pt x="76" y="46"/>
                </a:cubicBezTo>
                <a:close/>
                <a:moveTo>
                  <a:pt x="115" y="94"/>
                </a:moveTo>
                <a:cubicBezTo>
                  <a:pt x="130" y="98"/>
                  <a:pt x="144" y="91"/>
                  <a:pt x="147" y="79"/>
                </a:cubicBezTo>
                <a:cubicBezTo>
                  <a:pt x="96" y="64"/>
                  <a:pt x="96" y="64"/>
                  <a:pt x="96" y="64"/>
                </a:cubicBezTo>
                <a:cubicBezTo>
                  <a:pt x="92" y="76"/>
                  <a:pt x="101" y="89"/>
                  <a:pt x="115" y="94"/>
                </a:cubicBezTo>
                <a:close/>
                <a:moveTo>
                  <a:pt x="115" y="171"/>
                </a:moveTo>
                <a:cubicBezTo>
                  <a:pt x="117" y="182"/>
                  <a:pt x="130" y="189"/>
                  <a:pt x="143" y="187"/>
                </a:cubicBezTo>
                <a:cubicBezTo>
                  <a:pt x="156" y="184"/>
                  <a:pt x="165" y="173"/>
                  <a:pt x="163" y="162"/>
                </a:cubicBezTo>
                <a:lnTo>
                  <a:pt x="115" y="171"/>
                </a:lnTo>
                <a:close/>
                <a:moveTo>
                  <a:pt x="190" y="185"/>
                </a:moveTo>
                <a:cubicBezTo>
                  <a:pt x="167" y="189"/>
                  <a:pt x="167" y="189"/>
                  <a:pt x="167" y="189"/>
                </a:cubicBezTo>
                <a:cubicBezTo>
                  <a:pt x="160" y="194"/>
                  <a:pt x="153" y="197"/>
                  <a:pt x="145" y="199"/>
                </a:cubicBezTo>
                <a:cubicBezTo>
                  <a:pt x="137" y="200"/>
                  <a:pt x="129" y="200"/>
                  <a:pt x="121" y="197"/>
                </a:cubicBezTo>
                <a:cubicBezTo>
                  <a:pt x="98" y="202"/>
                  <a:pt x="98" y="202"/>
                  <a:pt x="98" y="202"/>
                </a:cubicBezTo>
                <a:cubicBezTo>
                  <a:pt x="98" y="200"/>
                  <a:pt x="98" y="200"/>
                  <a:pt x="98" y="200"/>
                </a:cubicBezTo>
                <a:cubicBezTo>
                  <a:pt x="98" y="200"/>
                  <a:pt x="97" y="198"/>
                  <a:pt x="93" y="173"/>
                </a:cubicBezTo>
                <a:cubicBezTo>
                  <a:pt x="92" y="172"/>
                  <a:pt x="92" y="171"/>
                  <a:pt x="91" y="171"/>
                </a:cubicBezTo>
                <a:cubicBezTo>
                  <a:pt x="88" y="170"/>
                  <a:pt x="84" y="166"/>
                  <a:pt x="83" y="161"/>
                </a:cubicBezTo>
                <a:cubicBezTo>
                  <a:pt x="83" y="157"/>
                  <a:pt x="84" y="152"/>
                  <a:pt x="87" y="150"/>
                </a:cubicBezTo>
                <a:cubicBezTo>
                  <a:pt x="87" y="134"/>
                  <a:pt x="96" y="119"/>
                  <a:pt x="109" y="110"/>
                </a:cubicBezTo>
                <a:cubicBezTo>
                  <a:pt x="109" y="111"/>
                  <a:pt x="110" y="111"/>
                  <a:pt x="110" y="111"/>
                </a:cubicBezTo>
                <a:cubicBezTo>
                  <a:pt x="115" y="112"/>
                  <a:pt x="121" y="113"/>
                  <a:pt x="127" y="113"/>
                </a:cubicBezTo>
                <a:cubicBezTo>
                  <a:pt x="136" y="113"/>
                  <a:pt x="146" y="110"/>
                  <a:pt x="155" y="106"/>
                </a:cubicBezTo>
                <a:cubicBezTo>
                  <a:pt x="167" y="111"/>
                  <a:pt x="176" y="120"/>
                  <a:pt x="181" y="133"/>
                </a:cubicBezTo>
                <a:cubicBezTo>
                  <a:pt x="185" y="133"/>
                  <a:pt x="188" y="137"/>
                  <a:pt x="189" y="142"/>
                </a:cubicBezTo>
                <a:cubicBezTo>
                  <a:pt x="190" y="147"/>
                  <a:pt x="188" y="151"/>
                  <a:pt x="185" y="153"/>
                </a:cubicBezTo>
                <a:cubicBezTo>
                  <a:pt x="185" y="154"/>
                  <a:pt x="185" y="155"/>
                  <a:pt x="185" y="156"/>
                </a:cubicBezTo>
                <a:lnTo>
                  <a:pt x="190" y="185"/>
                </a:lnTo>
                <a:close/>
                <a:moveTo>
                  <a:pt x="183" y="143"/>
                </a:moveTo>
                <a:cubicBezTo>
                  <a:pt x="183" y="140"/>
                  <a:pt x="181" y="139"/>
                  <a:pt x="180" y="139"/>
                </a:cubicBezTo>
                <a:cubicBezTo>
                  <a:pt x="180" y="139"/>
                  <a:pt x="180" y="139"/>
                  <a:pt x="179" y="139"/>
                </a:cubicBezTo>
                <a:cubicBezTo>
                  <a:pt x="179" y="139"/>
                  <a:pt x="179" y="139"/>
                  <a:pt x="179" y="139"/>
                </a:cubicBezTo>
                <a:cubicBezTo>
                  <a:pt x="180" y="140"/>
                  <a:pt x="180" y="141"/>
                  <a:pt x="180" y="143"/>
                </a:cubicBezTo>
                <a:cubicBezTo>
                  <a:pt x="180" y="143"/>
                  <a:pt x="180" y="143"/>
                  <a:pt x="180" y="143"/>
                </a:cubicBezTo>
                <a:cubicBezTo>
                  <a:pt x="166" y="141"/>
                  <a:pt x="153" y="134"/>
                  <a:pt x="143" y="123"/>
                </a:cubicBezTo>
                <a:cubicBezTo>
                  <a:pt x="134" y="143"/>
                  <a:pt x="116" y="159"/>
                  <a:pt x="93" y="163"/>
                </a:cubicBezTo>
                <a:cubicBezTo>
                  <a:pt x="93" y="162"/>
                  <a:pt x="92" y="160"/>
                  <a:pt x="92" y="159"/>
                </a:cubicBezTo>
                <a:cubicBezTo>
                  <a:pt x="92" y="158"/>
                  <a:pt x="92" y="157"/>
                  <a:pt x="92" y="155"/>
                </a:cubicBezTo>
                <a:cubicBezTo>
                  <a:pt x="91" y="155"/>
                  <a:pt x="91" y="155"/>
                  <a:pt x="91" y="155"/>
                </a:cubicBezTo>
                <a:cubicBezTo>
                  <a:pt x="90" y="156"/>
                  <a:pt x="89" y="158"/>
                  <a:pt x="89" y="160"/>
                </a:cubicBezTo>
                <a:cubicBezTo>
                  <a:pt x="90" y="163"/>
                  <a:pt x="91" y="164"/>
                  <a:pt x="92" y="164"/>
                </a:cubicBezTo>
                <a:cubicBezTo>
                  <a:pt x="92" y="164"/>
                  <a:pt x="93" y="164"/>
                  <a:pt x="93" y="164"/>
                </a:cubicBezTo>
                <a:cubicBezTo>
                  <a:pt x="93" y="164"/>
                  <a:pt x="94" y="164"/>
                  <a:pt x="94" y="164"/>
                </a:cubicBezTo>
                <a:cubicBezTo>
                  <a:pt x="94" y="164"/>
                  <a:pt x="94" y="164"/>
                  <a:pt x="95" y="164"/>
                </a:cubicBezTo>
                <a:cubicBezTo>
                  <a:pt x="95" y="164"/>
                  <a:pt x="96" y="165"/>
                  <a:pt x="96" y="165"/>
                </a:cubicBezTo>
                <a:cubicBezTo>
                  <a:pt x="102" y="182"/>
                  <a:pt x="118" y="194"/>
                  <a:pt x="136" y="194"/>
                </a:cubicBezTo>
                <a:cubicBezTo>
                  <a:pt x="139" y="194"/>
                  <a:pt x="141" y="193"/>
                  <a:pt x="144" y="193"/>
                </a:cubicBezTo>
                <a:cubicBezTo>
                  <a:pt x="164" y="189"/>
                  <a:pt x="179" y="171"/>
                  <a:pt x="179" y="150"/>
                </a:cubicBezTo>
                <a:cubicBezTo>
                  <a:pt x="179" y="149"/>
                  <a:pt x="179" y="149"/>
                  <a:pt x="179" y="148"/>
                </a:cubicBezTo>
                <a:cubicBezTo>
                  <a:pt x="180" y="148"/>
                  <a:pt x="181" y="148"/>
                  <a:pt x="181" y="148"/>
                </a:cubicBezTo>
                <a:cubicBezTo>
                  <a:pt x="181" y="148"/>
                  <a:pt x="182" y="148"/>
                  <a:pt x="182" y="148"/>
                </a:cubicBezTo>
                <a:cubicBezTo>
                  <a:pt x="183" y="147"/>
                  <a:pt x="183" y="145"/>
                  <a:pt x="183" y="143"/>
                </a:cubicBezTo>
                <a:close/>
                <a:moveTo>
                  <a:pt x="65" y="163"/>
                </a:moveTo>
                <a:cubicBezTo>
                  <a:pt x="61" y="164"/>
                  <a:pt x="56" y="165"/>
                  <a:pt x="52" y="165"/>
                </a:cubicBezTo>
                <a:cubicBezTo>
                  <a:pt x="52" y="165"/>
                  <a:pt x="52" y="165"/>
                  <a:pt x="52" y="165"/>
                </a:cubicBezTo>
                <a:cubicBezTo>
                  <a:pt x="36" y="165"/>
                  <a:pt x="21" y="155"/>
                  <a:pt x="14" y="141"/>
                </a:cubicBezTo>
                <a:cubicBezTo>
                  <a:pt x="14" y="140"/>
                  <a:pt x="13" y="140"/>
                  <a:pt x="12" y="140"/>
                </a:cubicBezTo>
                <a:cubicBezTo>
                  <a:pt x="12" y="140"/>
                  <a:pt x="12" y="140"/>
                  <a:pt x="12" y="140"/>
                </a:cubicBezTo>
                <a:cubicBezTo>
                  <a:pt x="12" y="140"/>
                  <a:pt x="11" y="140"/>
                  <a:pt x="11" y="140"/>
                </a:cubicBezTo>
                <a:cubicBezTo>
                  <a:pt x="10" y="140"/>
                  <a:pt x="10" y="140"/>
                  <a:pt x="10" y="140"/>
                </a:cubicBezTo>
                <a:cubicBezTo>
                  <a:pt x="9" y="140"/>
                  <a:pt x="8" y="139"/>
                  <a:pt x="7" y="137"/>
                </a:cubicBezTo>
                <a:cubicBezTo>
                  <a:pt x="6" y="135"/>
                  <a:pt x="7" y="133"/>
                  <a:pt x="7" y="132"/>
                </a:cubicBezTo>
                <a:cubicBezTo>
                  <a:pt x="7" y="132"/>
                  <a:pt x="7" y="132"/>
                  <a:pt x="8" y="132"/>
                </a:cubicBezTo>
                <a:cubicBezTo>
                  <a:pt x="8" y="132"/>
                  <a:pt x="8" y="132"/>
                  <a:pt x="8" y="132"/>
                </a:cubicBezTo>
                <a:cubicBezTo>
                  <a:pt x="8" y="132"/>
                  <a:pt x="8" y="132"/>
                  <a:pt x="9" y="132"/>
                </a:cubicBezTo>
                <a:cubicBezTo>
                  <a:pt x="9" y="133"/>
                  <a:pt x="9" y="134"/>
                  <a:pt x="10" y="135"/>
                </a:cubicBezTo>
                <a:cubicBezTo>
                  <a:pt x="10" y="137"/>
                  <a:pt x="10" y="138"/>
                  <a:pt x="11" y="139"/>
                </a:cubicBezTo>
                <a:cubicBezTo>
                  <a:pt x="33" y="132"/>
                  <a:pt x="49" y="115"/>
                  <a:pt x="55" y="94"/>
                </a:cubicBezTo>
                <a:cubicBezTo>
                  <a:pt x="67" y="103"/>
                  <a:pt x="80" y="109"/>
                  <a:pt x="95" y="109"/>
                </a:cubicBezTo>
                <a:cubicBezTo>
                  <a:pt x="95" y="109"/>
                  <a:pt x="95" y="109"/>
                  <a:pt x="95" y="109"/>
                </a:cubicBezTo>
                <a:cubicBezTo>
                  <a:pt x="95" y="108"/>
                  <a:pt x="94" y="107"/>
                  <a:pt x="94" y="106"/>
                </a:cubicBezTo>
                <a:cubicBezTo>
                  <a:pt x="94" y="105"/>
                  <a:pt x="94" y="105"/>
                  <a:pt x="95" y="105"/>
                </a:cubicBezTo>
                <a:cubicBezTo>
                  <a:pt x="95" y="105"/>
                  <a:pt x="97" y="106"/>
                  <a:pt x="98" y="109"/>
                </a:cubicBezTo>
                <a:cubicBezTo>
                  <a:pt x="98" y="110"/>
                  <a:pt x="98" y="112"/>
                  <a:pt x="98" y="113"/>
                </a:cubicBezTo>
                <a:cubicBezTo>
                  <a:pt x="97" y="114"/>
                  <a:pt x="97" y="114"/>
                  <a:pt x="97" y="114"/>
                </a:cubicBezTo>
                <a:cubicBezTo>
                  <a:pt x="97" y="114"/>
                  <a:pt x="95" y="114"/>
                  <a:pt x="95" y="115"/>
                </a:cubicBezTo>
                <a:cubicBezTo>
                  <a:pt x="94" y="115"/>
                  <a:pt x="94" y="116"/>
                  <a:pt x="94" y="116"/>
                </a:cubicBezTo>
                <a:cubicBezTo>
                  <a:pt x="94" y="117"/>
                  <a:pt x="94" y="118"/>
                  <a:pt x="94" y="118"/>
                </a:cubicBezTo>
                <a:cubicBezTo>
                  <a:pt x="97" y="115"/>
                  <a:pt x="100" y="112"/>
                  <a:pt x="104" y="109"/>
                </a:cubicBezTo>
                <a:cubicBezTo>
                  <a:pt x="104" y="109"/>
                  <a:pt x="104" y="109"/>
                  <a:pt x="104" y="109"/>
                </a:cubicBezTo>
                <a:cubicBezTo>
                  <a:pt x="90" y="103"/>
                  <a:pt x="79" y="92"/>
                  <a:pt x="73" y="78"/>
                </a:cubicBezTo>
                <a:cubicBezTo>
                  <a:pt x="67" y="75"/>
                  <a:pt x="60" y="73"/>
                  <a:pt x="52" y="73"/>
                </a:cubicBezTo>
                <a:cubicBezTo>
                  <a:pt x="47" y="73"/>
                  <a:pt x="43" y="74"/>
                  <a:pt x="38" y="76"/>
                </a:cubicBezTo>
                <a:cubicBezTo>
                  <a:pt x="16" y="82"/>
                  <a:pt x="1" y="104"/>
                  <a:pt x="4" y="127"/>
                </a:cubicBezTo>
                <a:cubicBezTo>
                  <a:pt x="3" y="128"/>
                  <a:pt x="2" y="128"/>
                  <a:pt x="2" y="129"/>
                </a:cubicBezTo>
                <a:cubicBezTo>
                  <a:pt x="0" y="132"/>
                  <a:pt x="0" y="135"/>
                  <a:pt x="1" y="139"/>
                </a:cubicBezTo>
                <a:cubicBezTo>
                  <a:pt x="3" y="143"/>
                  <a:pt x="6" y="147"/>
                  <a:pt x="10" y="147"/>
                </a:cubicBezTo>
                <a:cubicBezTo>
                  <a:pt x="19" y="162"/>
                  <a:pt x="35" y="171"/>
                  <a:pt x="52" y="171"/>
                </a:cubicBezTo>
                <a:cubicBezTo>
                  <a:pt x="57" y="171"/>
                  <a:pt x="62" y="170"/>
                  <a:pt x="66" y="169"/>
                </a:cubicBezTo>
                <a:cubicBezTo>
                  <a:pt x="71" y="167"/>
                  <a:pt x="75" y="165"/>
                  <a:pt x="79" y="163"/>
                </a:cubicBezTo>
                <a:cubicBezTo>
                  <a:pt x="79" y="162"/>
                  <a:pt x="79" y="162"/>
                  <a:pt x="79" y="162"/>
                </a:cubicBezTo>
                <a:cubicBezTo>
                  <a:pt x="79" y="160"/>
                  <a:pt x="79" y="157"/>
                  <a:pt x="80" y="155"/>
                </a:cubicBezTo>
                <a:cubicBezTo>
                  <a:pt x="75" y="158"/>
                  <a:pt x="70" y="161"/>
                  <a:pt x="65" y="16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57" name="Freeform 9"/>
          <p:cNvSpPr>
            <a:spLocks noEditPoints="1"/>
          </p:cNvSpPr>
          <p:nvPr/>
        </p:nvSpPr>
        <p:spPr bwMode="auto">
          <a:xfrm>
            <a:off x="8356204" y="2934480"/>
            <a:ext cx="571053" cy="513335"/>
          </a:xfrm>
          <a:custGeom>
            <a:avLst/>
            <a:gdLst>
              <a:gd name="T0" fmla="*/ 117 w 276"/>
              <a:gd name="T1" fmla="*/ 134 h 248"/>
              <a:gd name="T2" fmla="*/ 118 w 276"/>
              <a:gd name="T3" fmla="*/ 116 h 248"/>
              <a:gd name="T4" fmla="*/ 125 w 276"/>
              <a:gd name="T5" fmla="*/ 134 h 248"/>
              <a:gd name="T6" fmla="*/ 120 w 276"/>
              <a:gd name="T7" fmla="*/ 127 h 248"/>
              <a:gd name="T8" fmla="*/ 107 w 276"/>
              <a:gd name="T9" fmla="*/ 127 h 248"/>
              <a:gd name="T10" fmla="*/ 122 w 276"/>
              <a:gd name="T11" fmla="*/ 130 h 248"/>
              <a:gd name="T12" fmla="*/ 125 w 276"/>
              <a:gd name="T13" fmla="*/ 55 h 248"/>
              <a:gd name="T14" fmla="*/ 86 w 276"/>
              <a:gd name="T15" fmla="*/ 137 h 248"/>
              <a:gd name="T16" fmla="*/ 68 w 276"/>
              <a:gd name="T17" fmla="*/ 123 h 248"/>
              <a:gd name="T18" fmla="*/ 59 w 276"/>
              <a:gd name="T19" fmla="*/ 110 h 248"/>
              <a:gd name="T20" fmla="*/ 59 w 276"/>
              <a:gd name="T21" fmla="*/ 118 h 248"/>
              <a:gd name="T22" fmla="*/ 49 w 276"/>
              <a:gd name="T23" fmla="*/ 95 h 248"/>
              <a:gd name="T24" fmla="*/ 51 w 276"/>
              <a:gd name="T25" fmla="*/ 63 h 248"/>
              <a:gd name="T26" fmla="*/ 51 w 276"/>
              <a:gd name="T27" fmla="*/ 46 h 248"/>
              <a:gd name="T28" fmla="*/ 38 w 276"/>
              <a:gd name="T29" fmla="*/ 46 h 248"/>
              <a:gd name="T30" fmla="*/ 212 w 276"/>
              <a:gd name="T31" fmla="*/ 101 h 248"/>
              <a:gd name="T32" fmla="*/ 214 w 276"/>
              <a:gd name="T33" fmla="*/ 87 h 248"/>
              <a:gd name="T34" fmla="*/ 210 w 276"/>
              <a:gd name="T35" fmla="*/ 78 h 248"/>
              <a:gd name="T36" fmla="*/ 207 w 276"/>
              <a:gd name="T37" fmla="*/ 69 h 248"/>
              <a:gd name="T38" fmla="*/ 191 w 276"/>
              <a:gd name="T39" fmla="*/ 48 h 248"/>
              <a:gd name="T40" fmla="*/ 178 w 276"/>
              <a:gd name="T41" fmla="*/ 44 h 248"/>
              <a:gd name="T42" fmla="*/ 168 w 276"/>
              <a:gd name="T43" fmla="*/ 49 h 248"/>
              <a:gd name="T44" fmla="*/ 165 w 276"/>
              <a:gd name="T45" fmla="*/ 33 h 248"/>
              <a:gd name="T46" fmla="*/ 160 w 276"/>
              <a:gd name="T47" fmla="*/ 21 h 248"/>
              <a:gd name="T48" fmla="*/ 139 w 276"/>
              <a:gd name="T49" fmla="*/ 16 h 248"/>
              <a:gd name="T50" fmla="*/ 150 w 276"/>
              <a:gd name="T51" fmla="*/ 29 h 248"/>
              <a:gd name="T52" fmla="*/ 150 w 276"/>
              <a:gd name="T53" fmla="*/ 38 h 248"/>
              <a:gd name="T54" fmla="*/ 146 w 276"/>
              <a:gd name="T55" fmla="*/ 44 h 248"/>
              <a:gd name="T56" fmla="*/ 135 w 276"/>
              <a:gd name="T57" fmla="*/ 38 h 248"/>
              <a:gd name="T58" fmla="*/ 142 w 276"/>
              <a:gd name="T59" fmla="*/ 48 h 248"/>
              <a:gd name="T60" fmla="*/ 150 w 276"/>
              <a:gd name="T61" fmla="*/ 51 h 248"/>
              <a:gd name="T62" fmla="*/ 159 w 276"/>
              <a:gd name="T63" fmla="*/ 64 h 248"/>
              <a:gd name="T64" fmla="*/ 158 w 276"/>
              <a:gd name="T65" fmla="*/ 77 h 248"/>
              <a:gd name="T66" fmla="*/ 149 w 276"/>
              <a:gd name="T67" fmla="*/ 70 h 248"/>
              <a:gd name="T68" fmla="*/ 146 w 276"/>
              <a:gd name="T69" fmla="*/ 76 h 248"/>
              <a:gd name="T70" fmla="*/ 139 w 276"/>
              <a:gd name="T71" fmla="*/ 81 h 248"/>
              <a:gd name="T72" fmla="*/ 124 w 276"/>
              <a:gd name="T73" fmla="*/ 94 h 248"/>
              <a:gd name="T74" fmla="*/ 109 w 276"/>
              <a:gd name="T75" fmla="*/ 119 h 248"/>
              <a:gd name="T76" fmla="*/ 95 w 276"/>
              <a:gd name="T77" fmla="*/ 112 h 248"/>
              <a:gd name="T78" fmla="*/ 83 w 276"/>
              <a:gd name="T79" fmla="*/ 126 h 248"/>
              <a:gd name="T80" fmla="*/ 100 w 276"/>
              <a:gd name="T81" fmla="*/ 129 h 248"/>
              <a:gd name="T82" fmla="*/ 106 w 276"/>
              <a:gd name="T83" fmla="*/ 141 h 248"/>
              <a:gd name="T84" fmla="*/ 118 w 276"/>
              <a:gd name="T85" fmla="*/ 145 h 248"/>
              <a:gd name="T86" fmla="*/ 210 w 276"/>
              <a:gd name="T87" fmla="*/ 74 h 248"/>
              <a:gd name="T88" fmla="*/ 109 w 276"/>
              <a:gd name="T89" fmla="*/ 22 h 248"/>
              <a:gd name="T90" fmla="*/ 131 w 276"/>
              <a:gd name="T91" fmla="*/ 30 h 248"/>
              <a:gd name="T92" fmla="*/ 120 w 276"/>
              <a:gd name="T93" fmla="*/ 36 h 248"/>
              <a:gd name="T94" fmla="*/ 108 w 276"/>
              <a:gd name="T95" fmla="*/ 49 h 248"/>
              <a:gd name="T96" fmla="*/ 122 w 276"/>
              <a:gd name="T97" fmla="*/ 63 h 248"/>
              <a:gd name="T98" fmla="*/ 130 w 276"/>
              <a:gd name="T99" fmla="*/ 45 h 248"/>
              <a:gd name="T100" fmla="*/ 138 w 276"/>
              <a:gd name="T101" fmla="*/ 33 h 248"/>
              <a:gd name="T102" fmla="*/ 136 w 276"/>
              <a:gd name="T103" fmla="*/ 25 h 248"/>
              <a:gd name="T104" fmla="*/ 130 w 276"/>
              <a:gd name="T105" fmla="*/ 14 h 248"/>
              <a:gd name="T106" fmla="*/ 123 w 276"/>
              <a:gd name="T107" fmla="*/ 20 h 248"/>
              <a:gd name="T108" fmla="*/ 125 w 276"/>
              <a:gd name="T109" fmla="*/ 19 h 248"/>
              <a:gd name="T110" fmla="*/ 105 w 276"/>
              <a:gd name="T111" fmla="*/ 11 h 248"/>
              <a:gd name="T112" fmla="*/ 111 w 276"/>
              <a:gd name="T113" fmla="*/ 18 h 248"/>
              <a:gd name="T114" fmla="*/ 119 w 276"/>
              <a:gd name="T115" fmla="*/ 12 h 248"/>
              <a:gd name="T116" fmla="*/ 99 w 276"/>
              <a:gd name="T117" fmla="*/ 23 h 248"/>
              <a:gd name="T118" fmla="*/ 91 w 276"/>
              <a:gd name="T119" fmla="*/ 19 h 248"/>
              <a:gd name="T120" fmla="*/ 76 w 276"/>
              <a:gd name="T121" fmla="*/ 18 h 248"/>
              <a:gd name="T122" fmla="*/ 128 w 276"/>
              <a:gd name="T123" fmla="*/ 42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6" h="248">
                <a:moveTo>
                  <a:pt x="115" y="122"/>
                </a:moveTo>
                <a:cubicBezTo>
                  <a:pt x="115" y="122"/>
                  <a:pt x="115" y="122"/>
                  <a:pt x="115" y="121"/>
                </a:cubicBezTo>
                <a:cubicBezTo>
                  <a:pt x="115" y="121"/>
                  <a:pt x="115" y="121"/>
                  <a:pt x="115" y="121"/>
                </a:cubicBezTo>
                <a:cubicBezTo>
                  <a:pt x="115" y="121"/>
                  <a:pt x="115" y="121"/>
                  <a:pt x="115" y="121"/>
                </a:cubicBezTo>
                <a:cubicBezTo>
                  <a:pt x="115" y="121"/>
                  <a:pt x="115" y="121"/>
                  <a:pt x="115" y="121"/>
                </a:cubicBezTo>
                <a:cubicBezTo>
                  <a:pt x="115" y="120"/>
                  <a:pt x="115" y="120"/>
                  <a:pt x="115" y="120"/>
                </a:cubicBezTo>
                <a:cubicBezTo>
                  <a:pt x="115" y="120"/>
                  <a:pt x="115" y="120"/>
                  <a:pt x="115" y="120"/>
                </a:cubicBezTo>
                <a:cubicBezTo>
                  <a:pt x="115" y="119"/>
                  <a:pt x="115" y="119"/>
                  <a:pt x="115" y="119"/>
                </a:cubicBezTo>
                <a:cubicBezTo>
                  <a:pt x="116" y="119"/>
                  <a:pt x="116" y="119"/>
                  <a:pt x="116" y="119"/>
                </a:cubicBezTo>
                <a:cubicBezTo>
                  <a:pt x="116" y="119"/>
                  <a:pt x="116" y="119"/>
                  <a:pt x="116" y="119"/>
                </a:cubicBezTo>
                <a:cubicBezTo>
                  <a:pt x="116" y="119"/>
                  <a:pt x="116" y="119"/>
                  <a:pt x="117" y="120"/>
                </a:cubicBezTo>
                <a:cubicBezTo>
                  <a:pt x="117" y="120"/>
                  <a:pt x="117" y="120"/>
                  <a:pt x="117" y="120"/>
                </a:cubicBezTo>
                <a:cubicBezTo>
                  <a:pt x="117" y="120"/>
                  <a:pt x="117" y="120"/>
                  <a:pt x="117" y="120"/>
                </a:cubicBezTo>
                <a:cubicBezTo>
                  <a:pt x="117" y="120"/>
                  <a:pt x="117" y="120"/>
                  <a:pt x="117" y="120"/>
                </a:cubicBezTo>
                <a:cubicBezTo>
                  <a:pt x="117" y="120"/>
                  <a:pt x="117" y="120"/>
                  <a:pt x="117" y="120"/>
                </a:cubicBezTo>
                <a:cubicBezTo>
                  <a:pt x="117" y="121"/>
                  <a:pt x="117" y="121"/>
                  <a:pt x="117" y="121"/>
                </a:cubicBezTo>
                <a:cubicBezTo>
                  <a:pt x="117" y="121"/>
                  <a:pt x="117" y="121"/>
                  <a:pt x="117" y="121"/>
                </a:cubicBezTo>
                <a:cubicBezTo>
                  <a:pt x="117" y="121"/>
                  <a:pt x="117" y="121"/>
                  <a:pt x="117" y="121"/>
                </a:cubicBezTo>
                <a:cubicBezTo>
                  <a:pt x="117" y="121"/>
                  <a:pt x="117" y="121"/>
                  <a:pt x="117" y="121"/>
                </a:cubicBezTo>
                <a:cubicBezTo>
                  <a:pt x="117" y="122"/>
                  <a:pt x="117" y="122"/>
                  <a:pt x="117" y="122"/>
                </a:cubicBezTo>
                <a:cubicBezTo>
                  <a:pt x="117" y="123"/>
                  <a:pt x="117" y="123"/>
                  <a:pt x="117" y="123"/>
                </a:cubicBezTo>
                <a:cubicBezTo>
                  <a:pt x="117" y="123"/>
                  <a:pt x="117" y="123"/>
                  <a:pt x="117" y="123"/>
                </a:cubicBezTo>
                <a:cubicBezTo>
                  <a:pt x="117" y="123"/>
                  <a:pt x="117" y="123"/>
                  <a:pt x="116" y="123"/>
                </a:cubicBezTo>
                <a:cubicBezTo>
                  <a:pt x="116" y="123"/>
                  <a:pt x="115" y="123"/>
                  <a:pt x="115" y="122"/>
                </a:cubicBezTo>
                <a:close/>
                <a:moveTo>
                  <a:pt x="118" y="132"/>
                </a:moveTo>
                <a:cubicBezTo>
                  <a:pt x="117" y="132"/>
                  <a:pt x="117" y="132"/>
                  <a:pt x="117" y="131"/>
                </a:cubicBezTo>
                <a:cubicBezTo>
                  <a:pt x="117" y="131"/>
                  <a:pt x="117" y="131"/>
                  <a:pt x="116" y="131"/>
                </a:cubicBezTo>
                <a:cubicBezTo>
                  <a:pt x="116" y="131"/>
                  <a:pt x="116" y="131"/>
                  <a:pt x="115" y="131"/>
                </a:cubicBezTo>
                <a:cubicBezTo>
                  <a:pt x="115" y="131"/>
                  <a:pt x="115" y="131"/>
                  <a:pt x="115" y="131"/>
                </a:cubicBezTo>
                <a:cubicBezTo>
                  <a:pt x="115" y="131"/>
                  <a:pt x="115" y="131"/>
                  <a:pt x="115" y="131"/>
                </a:cubicBezTo>
                <a:cubicBezTo>
                  <a:pt x="115" y="131"/>
                  <a:pt x="114" y="131"/>
                  <a:pt x="114" y="131"/>
                </a:cubicBezTo>
                <a:cubicBezTo>
                  <a:pt x="114" y="132"/>
                  <a:pt x="114" y="132"/>
                  <a:pt x="114" y="132"/>
                </a:cubicBezTo>
                <a:cubicBezTo>
                  <a:pt x="113" y="132"/>
                  <a:pt x="114" y="133"/>
                  <a:pt x="114" y="133"/>
                </a:cubicBezTo>
                <a:cubicBezTo>
                  <a:pt x="114" y="133"/>
                  <a:pt x="115" y="134"/>
                  <a:pt x="115" y="134"/>
                </a:cubicBezTo>
                <a:cubicBezTo>
                  <a:pt x="115" y="134"/>
                  <a:pt x="115" y="134"/>
                  <a:pt x="115" y="13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6" y="134"/>
                  <a:pt x="116" y="134"/>
                  <a:pt x="117" y="134"/>
                </a:cubicBezTo>
                <a:cubicBezTo>
                  <a:pt x="117" y="134"/>
                  <a:pt x="118" y="134"/>
                  <a:pt x="119" y="133"/>
                </a:cubicBezTo>
                <a:cubicBezTo>
                  <a:pt x="119" y="133"/>
                  <a:pt x="119" y="133"/>
                  <a:pt x="118" y="132"/>
                </a:cubicBezTo>
                <a:cubicBezTo>
                  <a:pt x="118" y="132"/>
                  <a:pt x="118" y="132"/>
                  <a:pt x="118" y="132"/>
                </a:cubicBezTo>
                <a:cubicBezTo>
                  <a:pt x="118" y="132"/>
                  <a:pt x="118" y="132"/>
                  <a:pt x="118" y="132"/>
                </a:cubicBezTo>
                <a:close/>
                <a:moveTo>
                  <a:pt x="122" y="122"/>
                </a:moveTo>
                <a:cubicBezTo>
                  <a:pt x="121" y="122"/>
                  <a:pt x="121" y="122"/>
                  <a:pt x="121" y="122"/>
                </a:cubicBezTo>
                <a:cubicBezTo>
                  <a:pt x="121" y="122"/>
                  <a:pt x="121" y="121"/>
                  <a:pt x="121" y="121"/>
                </a:cubicBezTo>
                <a:cubicBezTo>
                  <a:pt x="121" y="121"/>
                  <a:pt x="121" y="121"/>
                  <a:pt x="121" y="121"/>
                </a:cubicBezTo>
                <a:cubicBezTo>
                  <a:pt x="121" y="121"/>
                  <a:pt x="120" y="120"/>
                  <a:pt x="120" y="120"/>
                </a:cubicBezTo>
                <a:cubicBezTo>
                  <a:pt x="120" y="120"/>
                  <a:pt x="120" y="120"/>
                  <a:pt x="120" y="120"/>
                </a:cubicBezTo>
                <a:cubicBezTo>
                  <a:pt x="120" y="120"/>
                  <a:pt x="120" y="119"/>
                  <a:pt x="119" y="119"/>
                </a:cubicBezTo>
                <a:cubicBezTo>
                  <a:pt x="119" y="119"/>
                  <a:pt x="119" y="118"/>
                  <a:pt x="118" y="119"/>
                </a:cubicBezTo>
                <a:cubicBezTo>
                  <a:pt x="118" y="119"/>
                  <a:pt x="118" y="119"/>
                  <a:pt x="118" y="119"/>
                </a:cubicBezTo>
                <a:cubicBezTo>
                  <a:pt x="118" y="120"/>
                  <a:pt x="118" y="120"/>
                  <a:pt x="118" y="120"/>
                </a:cubicBezTo>
                <a:cubicBezTo>
                  <a:pt x="118" y="120"/>
                  <a:pt x="118" y="120"/>
                  <a:pt x="118" y="120"/>
                </a:cubicBezTo>
                <a:cubicBezTo>
                  <a:pt x="118" y="121"/>
                  <a:pt x="118" y="121"/>
                  <a:pt x="119" y="121"/>
                </a:cubicBezTo>
                <a:cubicBezTo>
                  <a:pt x="119" y="122"/>
                  <a:pt x="119" y="122"/>
                  <a:pt x="119" y="122"/>
                </a:cubicBezTo>
                <a:cubicBezTo>
                  <a:pt x="119" y="121"/>
                  <a:pt x="119" y="121"/>
                  <a:pt x="119" y="121"/>
                </a:cubicBezTo>
                <a:cubicBezTo>
                  <a:pt x="119" y="121"/>
                  <a:pt x="119" y="121"/>
                  <a:pt x="119" y="121"/>
                </a:cubicBezTo>
                <a:cubicBezTo>
                  <a:pt x="119" y="121"/>
                  <a:pt x="119" y="121"/>
                  <a:pt x="119" y="121"/>
                </a:cubicBezTo>
                <a:cubicBezTo>
                  <a:pt x="119" y="122"/>
                  <a:pt x="119" y="122"/>
                  <a:pt x="119" y="122"/>
                </a:cubicBezTo>
                <a:cubicBezTo>
                  <a:pt x="119" y="122"/>
                  <a:pt x="119" y="122"/>
                  <a:pt x="119" y="122"/>
                </a:cubicBezTo>
                <a:cubicBezTo>
                  <a:pt x="119" y="122"/>
                  <a:pt x="119" y="122"/>
                  <a:pt x="119" y="122"/>
                </a:cubicBezTo>
                <a:cubicBezTo>
                  <a:pt x="120" y="122"/>
                  <a:pt x="120" y="122"/>
                  <a:pt x="120" y="122"/>
                </a:cubicBezTo>
                <a:cubicBezTo>
                  <a:pt x="119" y="123"/>
                  <a:pt x="119" y="123"/>
                  <a:pt x="119" y="123"/>
                </a:cubicBezTo>
                <a:cubicBezTo>
                  <a:pt x="119" y="123"/>
                  <a:pt x="119" y="123"/>
                  <a:pt x="120" y="123"/>
                </a:cubicBezTo>
                <a:cubicBezTo>
                  <a:pt x="120" y="124"/>
                  <a:pt x="120" y="124"/>
                  <a:pt x="120" y="124"/>
                </a:cubicBezTo>
                <a:cubicBezTo>
                  <a:pt x="120" y="124"/>
                  <a:pt x="120" y="124"/>
                  <a:pt x="121" y="124"/>
                </a:cubicBezTo>
                <a:cubicBezTo>
                  <a:pt x="121" y="124"/>
                  <a:pt x="121" y="124"/>
                  <a:pt x="121" y="124"/>
                </a:cubicBezTo>
                <a:cubicBezTo>
                  <a:pt x="121" y="124"/>
                  <a:pt x="121" y="124"/>
                  <a:pt x="121" y="124"/>
                </a:cubicBezTo>
                <a:cubicBezTo>
                  <a:pt x="121" y="124"/>
                  <a:pt x="121" y="123"/>
                  <a:pt x="121" y="123"/>
                </a:cubicBezTo>
                <a:cubicBezTo>
                  <a:pt x="121" y="123"/>
                  <a:pt x="121" y="123"/>
                  <a:pt x="121" y="123"/>
                </a:cubicBezTo>
                <a:cubicBezTo>
                  <a:pt x="121" y="123"/>
                  <a:pt x="121" y="123"/>
                  <a:pt x="121" y="122"/>
                </a:cubicBezTo>
                <a:cubicBezTo>
                  <a:pt x="121" y="122"/>
                  <a:pt x="121" y="122"/>
                  <a:pt x="121" y="122"/>
                </a:cubicBezTo>
                <a:lnTo>
                  <a:pt x="122" y="122"/>
                </a:lnTo>
                <a:close/>
                <a:moveTo>
                  <a:pt x="118" y="116"/>
                </a:moveTo>
                <a:cubicBezTo>
                  <a:pt x="118" y="116"/>
                  <a:pt x="118" y="116"/>
                  <a:pt x="118" y="116"/>
                </a:cubicBezTo>
                <a:cubicBezTo>
                  <a:pt x="118" y="116"/>
                  <a:pt x="118" y="116"/>
                  <a:pt x="118" y="116"/>
                </a:cubicBezTo>
                <a:cubicBezTo>
                  <a:pt x="118" y="116"/>
                  <a:pt x="117" y="116"/>
                  <a:pt x="117" y="116"/>
                </a:cubicBezTo>
                <a:cubicBezTo>
                  <a:pt x="117" y="116"/>
                  <a:pt x="117" y="116"/>
                  <a:pt x="117" y="116"/>
                </a:cubicBezTo>
                <a:cubicBezTo>
                  <a:pt x="116" y="116"/>
                  <a:pt x="116" y="116"/>
                  <a:pt x="116" y="116"/>
                </a:cubicBezTo>
                <a:cubicBezTo>
                  <a:pt x="116" y="116"/>
                  <a:pt x="116" y="116"/>
                  <a:pt x="116" y="116"/>
                </a:cubicBezTo>
                <a:cubicBezTo>
                  <a:pt x="115" y="116"/>
                  <a:pt x="115" y="116"/>
                  <a:pt x="115" y="116"/>
                </a:cubicBezTo>
                <a:cubicBezTo>
                  <a:pt x="115" y="116"/>
                  <a:pt x="114" y="116"/>
                  <a:pt x="114" y="116"/>
                </a:cubicBezTo>
                <a:cubicBezTo>
                  <a:pt x="114" y="116"/>
                  <a:pt x="114" y="116"/>
                  <a:pt x="114" y="116"/>
                </a:cubicBezTo>
                <a:cubicBezTo>
                  <a:pt x="114" y="117"/>
                  <a:pt x="114" y="117"/>
                  <a:pt x="114" y="117"/>
                </a:cubicBezTo>
                <a:cubicBezTo>
                  <a:pt x="114" y="118"/>
                  <a:pt x="115" y="118"/>
                  <a:pt x="115" y="118"/>
                </a:cubicBezTo>
                <a:cubicBezTo>
                  <a:pt x="115" y="118"/>
                  <a:pt x="115" y="118"/>
                  <a:pt x="115" y="118"/>
                </a:cubicBezTo>
                <a:cubicBezTo>
                  <a:pt x="116" y="118"/>
                  <a:pt x="116" y="118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7" y="117"/>
                  <a:pt x="117" y="117"/>
                  <a:pt x="117" y="117"/>
                </a:cubicBezTo>
                <a:cubicBezTo>
                  <a:pt x="117" y="117"/>
                  <a:pt x="117" y="117"/>
                  <a:pt x="117" y="117"/>
                </a:cubicBezTo>
                <a:cubicBezTo>
                  <a:pt x="117" y="118"/>
                  <a:pt x="117" y="118"/>
                  <a:pt x="117" y="118"/>
                </a:cubicBezTo>
                <a:cubicBezTo>
                  <a:pt x="117" y="118"/>
                  <a:pt x="117" y="119"/>
                  <a:pt x="117" y="119"/>
                </a:cubicBezTo>
                <a:cubicBezTo>
                  <a:pt x="118" y="119"/>
                  <a:pt x="118" y="119"/>
                  <a:pt x="118" y="119"/>
                </a:cubicBezTo>
                <a:cubicBezTo>
                  <a:pt x="118" y="118"/>
                  <a:pt x="118" y="118"/>
                  <a:pt x="118" y="118"/>
                </a:cubicBezTo>
                <a:cubicBezTo>
                  <a:pt x="118" y="118"/>
                  <a:pt x="118" y="118"/>
                  <a:pt x="118" y="118"/>
                </a:cubicBezTo>
                <a:cubicBezTo>
                  <a:pt x="118" y="118"/>
                  <a:pt x="119" y="117"/>
                  <a:pt x="118" y="117"/>
                </a:cubicBezTo>
                <a:cubicBezTo>
                  <a:pt x="118" y="117"/>
                  <a:pt x="118" y="117"/>
                  <a:pt x="118" y="116"/>
                </a:cubicBezTo>
                <a:close/>
                <a:moveTo>
                  <a:pt x="123" y="131"/>
                </a:moveTo>
                <a:cubicBezTo>
                  <a:pt x="123" y="131"/>
                  <a:pt x="122" y="131"/>
                  <a:pt x="122" y="131"/>
                </a:cubicBezTo>
                <a:cubicBezTo>
                  <a:pt x="122" y="131"/>
                  <a:pt x="121" y="131"/>
                  <a:pt x="121" y="131"/>
                </a:cubicBezTo>
                <a:cubicBezTo>
                  <a:pt x="121" y="131"/>
                  <a:pt x="120" y="132"/>
                  <a:pt x="120" y="132"/>
                </a:cubicBezTo>
                <a:cubicBezTo>
                  <a:pt x="120" y="132"/>
                  <a:pt x="120" y="132"/>
                  <a:pt x="120" y="132"/>
                </a:cubicBezTo>
                <a:cubicBezTo>
                  <a:pt x="120" y="133"/>
                  <a:pt x="120" y="133"/>
                  <a:pt x="121" y="133"/>
                </a:cubicBezTo>
                <a:cubicBezTo>
                  <a:pt x="121" y="133"/>
                  <a:pt x="121" y="133"/>
                  <a:pt x="121" y="133"/>
                </a:cubicBezTo>
                <a:cubicBezTo>
                  <a:pt x="121" y="133"/>
                  <a:pt x="121" y="133"/>
                  <a:pt x="121" y="133"/>
                </a:cubicBezTo>
                <a:cubicBezTo>
                  <a:pt x="121" y="133"/>
                  <a:pt x="121" y="134"/>
                  <a:pt x="122" y="134"/>
                </a:cubicBezTo>
                <a:cubicBezTo>
                  <a:pt x="122" y="134"/>
                  <a:pt x="122" y="134"/>
                  <a:pt x="122" y="134"/>
                </a:cubicBezTo>
                <a:cubicBezTo>
                  <a:pt x="122" y="134"/>
                  <a:pt x="122" y="134"/>
                  <a:pt x="122" y="134"/>
                </a:cubicBezTo>
                <a:cubicBezTo>
                  <a:pt x="122" y="133"/>
                  <a:pt x="123" y="133"/>
                  <a:pt x="123" y="133"/>
                </a:cubicBezTo>
                <a:cubicBezTo>
                  <a:pt x="124" y="134"/>
                  <a:pt x="124" y="134"/>
                  <a:pt x="124" y="133"/>
                </a:cubicBezTo>
                <a:cubicBezTo>
                  <a:pt x="124" y="133"/>
                  <a:pt x="125" y="133"/>
                  <a:pt x="125" y="133"/>
                </a:cubicBezTo>
                <a:cubicBezTo>
                  <a:pt x="125" y="133"/>
                  <a:pt x="125" y="133"/>
                  <a:pt x="125" y="134"/>
                </a:cubicBezTo>
                <a:cubicBezTo>
                  <a:pt x="125" y="134"/>
                  <a:pt x="125" y="134"/>
                  <a:pt x="125" y="134"/>
                </a:cubicBezTo>
                <a:cubicBezTo>
                  <a:pt x="125" y="134"/>
                  <a:pt x="125" y="134"/>
                  <a:pt x="125" y="134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26" y="134"/>
                  <a:pt x="127" y="134"/>
                  <a:pt x="127" y="133"/>
                </a:cubicBezTo>
                <a:cubicBezTo>
                  <a:pt x="127" y="133"/>
                  <a:pt x="127" y="133"/>
                  <a:pt x="127" y="133"/>
                </a:cubicBezTo>
                <a:cubicBezTo>
                  <a:pt x="127" y="133"/>
                  <a:pt x="127" y="133"/>
                  <a:pt x="127" y="133"/>
                </a:cubicBezTo>
                <a:cubicBezTo>
                  <a:pt x="128" y="133"/>
                  <a:pt x="128" y="133"/>
                  <a:pt x="129" y="133"/>
                </a:cubicBezTo>
                <a:cubicBezTo>
                  <a:pt x="129" y="133"/>
                  <a:pt x="129" y="133"/>
                  <a:pt x="129" y="133"/>
                </a:cubicBezTo>
                <a:cubicBezTo>
                  <a:pt x="129" y="133"/>
                  <a:pt x="129" y="133"/>
                  <a:pt x="129" y="133"/>
                </a:cubicBezTo>
                <a:cubicBezTo>
                  <a:pt x="130" y="133"/>
                  <a:pt x="130" y="133"/>
                  <a:pt x="130" y="133"/>
                </a:cubicBezTo>
                <a:cubicBezTo>
                  <a:pt x="130" y="133"/>
                  <a:pt x="130" y="133"/>
                  <a:pt x="130" y="133"/>
                </a:cubicBezTo>
                <a:cubicBezTo>
                  <a:pt x="131" y="132"/>
                  <a:pt x="131" y="132"/>
                  <a:pt x="132" y="131"/>
                </a:cubicBezTo>
                <a:cubicBezTo>
                  <a:pt x="132" y="131"/>
                  <a:pt x="132" y="131"/>
                  <a:pt x="131" y="131"/>
                </a:cubicBezTo>
                <a:cubicBezTo>
                  <a:pt x="131" y="130"/>
                  <a:pt x="131" y="130"/>
                  <a:pt x="131" y="130"/>
                </a:cubicBezTo>
                <a:cubicBezTo>
                  <a:pt x="131" y="130"/>
                  <a:pt x="131" y="130"/>
                  <a:pt x="130" y="130"/>
                </a:cubicBezTo>
                <a:cubicBezTo>
                  <a:pt x="130" y="130"/>
                  <a:pt x="130" y="130"/>
                  <a:pt x="130" y="130"/>
                </a:cubicBezTo>
                <a:cubicBezTo>
                  <a:pt x="130" y="130"/>
                  <a:pt x="130" y="130"/>
                  <a:pt x="130" y="130"/>
                </a:cubicBezTo>
                <a:cubicBezTo>
                  <a:pt x="130" y="130"/>
                  <a:pt x="130" y="130"/>
                  <a:pt x="130" y="130"/>
                </a:cubicBezTo>
                <a:cubicBezTo>
                  <a:pt x="130" y="130"/>
                  <a:pt x="130" y="130"/>
                  <a:pt x="130" y="130"/>
                </a:cubicBezTo>
                <a:cubicBezTo>
                  <a:pt x="130" y="130"/>
                  <a:pt x="130" y="130"/>
                  <a:pt x="129" y="129"/>
                </a:cubicBezTo>
                <a:cubicBezTo>
                  <a:pt x="129" y="129"/>
                  <a:pt x="129" y="129"/>
                  <a:pt x="129" y="129"/>
                </a:cubicBezTo>
                <a:cubicBezTo>
                  <a:pt x="129" y="129"/>
                  <a:pt x="128" y="129"/>
                  <a:pt x="128" y="129"/>
                </a:cubicBezTo>
                <a:cubicBezTo>
                  <a:pt x="128" y="129"/>
                  <a:pt x="128" y="129"/>
                  <a:pt x="128" y="129"/>
                </a:cubicBezTo>
                <a:cubicBezTo>
                  <a:pt x="128" y="129"/>
                  <a:pt x="127" y="129"/>
                  <a:pt x="127" y="129"/>
                </a:cubicBezTo>
                <a:cubicBezTo>
                  <a:pt x="127" y="129"/>
                  <a:pt x="126" y="129"/>
                  <a:pt x="126" y="129"/>
                </a:cubicBezTo>
                <a:cubicBezTo>
                  <a:pt x="126" y="129"/>
                  <a:pt x="126" y="129"/>
                  <a:pt x="125" y="129"/>
                </a:cubicBezTo>
                <a:cubicBezTo>
                  <a:pt x="125" y="129"/>
                  <a:pt x="125" y="129"/>
                  <a:pt x="125" y="129"/>
                </a:cubicBezTo>
                <a:cubicBezTo>
                  <a:pt x="124" y="129"/>
                  <a:pt x="124" y="129"/>
                  <a:pt x="124" y="129"/>
                </a:cubicBezTo>
                <a:cubicBezTo>
                  <a:pt x="124" y="129"/>
                  <a:pt x="124" y="129"/>
                  <a:pt x="124" y="129"/>
                </a:cubicBezTo>
                <a:cubicBezTo>
                  <a:pt x="123" y="129"/>
                  <a:pt x="123" y="129"/>
                  <a:pt x="123" y="129"/>
                </a:cubicBezTo>
                <a:cubicBezTo>
                  <a:pt x="122" y="129"/>
                  <a:pt x="122" y="129"/>
                  <a:pt x="122" y="129"/>
                </a:cubicBezTo>
                <a:cubicBezTo>
                  <a:pt x="122" y="129"/>
                  <a:pt x="122" y="129"/>
                  <a:pt x="122" y="129"/>
                </a:cubicBezTo>
                <a:cubicBezTo>
                  <a:pt x="122" y="129"/>
                  <a:pt x="122" y="129"/>
                  <a:pt x="122" y="129"/>
                </a:cubicBezTo>
                <a:cubicBezTo>
                  <a:pt x="122" y="128"/>
                  <a:pt x="122" y="128"/>
                  <a:pt x="121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1" y="128"/>
                  <a:pt x="121" y="127"/>
                  <a:pt x="121" y="127"/>
                </a:cubicBezTo>
                <a:cubicBezTo>
                  <a:pt x="121" y="127"/>
                  <a:pt x="120" y="127"/>
                  <a:pt x="120" y="127"/>
                </a:cubicBezTo>
                <a:cubicBezTo>
                  <a:pt x="120" y="127"/>
                  <a:pt x="120" y="127"/>
                  <a:pt x="120" y="127"/>
                </a:cubicBezTo>
                <a:cubicBezTo>
                  <a:pt x="120" y="127"/>
                  <a:pt x="120" y="126"/>
                  <a:pt x="119" y="127"/>
                </a:cubicBezTo>
                <a:cubicBezTo>
                  <a:pt x="119" y="127"/>
                  <a:pt x="119" y="126"/>
                  <a:pt x="118" y="126"/>
                </a:cubicBezTo>
                <a:cubicBezTo>
                  <a:pt x="118" y="126"/>
                  <a:pt x="118" y="126"/>
                  <a:pt x="118" y="126"/>
                </a:cubicBezTo>
                <a:cubicBezTo>
                  <a:pt x="117" y="126"/>
                  <a:pt x="117" y="126"/>
                  <a:pt x="117" y="126"/>
                </a:cubicBezTo>
                <a:cubicBezTo>
                  <a:pt x="117" y="125"/>
                  <a:pt x="117" y="125"/>
                  <a:pt x="116" y="125"/>
                </a:cubicBezTo>
                <a:cubicBezTo>
                  <a:pt x="116" y="125"/>
                  <a:pt x="116" y="125"/>
                  <a:pt x="115" y="125"/>
                </a:cubicBezTo>
                <a:cubicBezTo>
                  <a:pt x="115" y="125"/>
                  <a:pt x="115" y="124"/>
                  <a:pt x="115" y="124"/>
                </a:cubicBezTo>
                <a:cubicBezTo>
                  <a:pt x="114" y="124"/>
                  <a:pt x="114" y="124"/>
                  <a:pt x="113" y="124"/>
                </a:cubicBezTo>
                <a:cubicBezTo>
                  <a:pt x="113" y="124"/>
                  <a:pt x="113" y="124"/>
                  <a:pt x="113" y="124"/>
                </a:cubicBezTo>
                <a:cubicBezTo>
                  <a:pt x="113" y="124"/>
                  <a:pt x="113" y="124"/>
                  <a:pt x="113" y="123"/>
                </a:cubicBezTo>
                <a:cubicBezTo>
                  <a:pt x="113" y="123"/>
                  <a:pt x="113" y="123"/>
                  <a:pt x="113" y="123"/>
                </a:cubicBezTo>
                <a:cubicBezTo>
                  <a:pt x="112" y="123"/>
                  <a:pt x="112" y="123"/>
                  <a:pt x="111" y="123"/>
                </a:cubicBezTo>
                <a:cubicBezTo>
                  <a:pt x="111" y="123"/>
                  <a:pt x="111" y="123"/>
                  <a:pt x="110" y="123"/>
                </a:cubicBezTo>
                <a:cubicBezTo>
                  <a:pt x="110" y="123"/>
                  <a:pt x="110" y="123"/>
                  <a:pt x="110" y="123"/>
                </a:cubicBezTo>
                <a:cubicBezTo>
                  <a:pt x="110" y="123"/>
                  <a:pt x="109" y="123"/>
                  <a:pt x="109" y="123"/>
                </a:cubicBezTo>
                <a:cubicBezTo>
                  <a:pt x="109" y="123"/>
                  <a:pt x="109" y="123"/>
                  <a:pt x="109" y="123"/>
                </a:cubicBezTo>
                <a:cubicBezTo>
                  <a:pt x="108" y="122"/>
                  <a:pt x="108" y="123"/>
                  <a:pt x="107" y="123"/>
                </a:cubicBezTo>
                <a:cubicBezTo>
                  <a:pt x="107" y="123"/>
                  <a:pt x="107" y="123"/>
                  <a:pt x="107" y="123"/>
                </a:cubicBezTo>
                <a:cubicBezTo>
                  <a:pt x="107" y="123"/>
                  <a:pt x="106" y="123"/>
                  <a:pt x="106" y="123"/>
                </a:cubicBezTo>
                <a:cubicBezTo>
                  <a:pt x="106" y="123"/>
                  <a:pt x="106" y="123"/>
                  <a:pt x="106" y="123"/>
                </a:cubicBezTo>
                <a:cubicBezTo>
                  <a:pt x="105" y="123"/>
                  <a:pt x="104" y="124"/>
                  <a:pt x="104" y="124"/>
                </a:cubicBezTo>
                <a:cubicBezTo>
                  <a:pt x="104" y="124"/>
                  <a:pt x="104" y="124"/>
                  <a:pt x="104" y="125"/>
                </a:cubicBezTo>
                <a:cubicBezTo>
                  <a:pt x="104" y="125"/>
                  <a:pt x="104" y="125"/>
                  <a:pt x="104" y="125"/>
                </a:cubicBezTo>
                <a:cubicBezTo>
                  <a:pt x="104" y="125"/>
                  <a:pt x="104" y="125"/>
                  <a:pt x="103" y="125"/>
                </a:cubicBezTo>
                <a:cubicBezTo>
                  <a:pt x="103" y="125"/>
                  <a:pt x="103" y="125"/>
                  <a:pt x="103" y="125"/>
                </a:cubicBezTo>
                <a:cubicBezTo>
                  <a:pt x="103" y="125"/>
                  <a:pt x="103" y="125"/>
                  <a:pt x="103" y="125"/>
                </a:cubicBezTo>
                <a:cubicBezTo>
                  <a:pt x="103" y="126"/>
                  <a:pt x="103" y="126"/>
                  <a:pt x="103" y="126"/>
                </a:cubicBezTo>
                <a:cubicBezTo>
                  <a:pt x="103" y="126"/>
                  <a:pt x="103" y="126"/>
                  <a:pt x="103" y="126"/>
                </a:cubicBezTo>
                <a:cubicBezTo>
                  <a:pt x="104" y="126"/>
                  <a:pt x="104" y="126"/>
                  <a:pt x="105" y="126"/>
                </a:cubicBezTo>
                <a:cubicBezTo>
                  <a:pt x="105" y="126"/>
                  <a:pt x="105" y="126"/>
                  <a:pt x="105" y="126"/>
                </a:cubicBezTo>
                <a:cubicBezTo>
                  <a:pt x="105" y="126"/>
                  <a:pt x="105" y="126"/>
                  <a:pt x="106" y="126"/>
                </a:cubicBezTo>
                <a:cubicBezTo>
                  <a:pt x="106" y="126"/>
                  <a:pt x="106" y="126"/>
                  <a:pt x="106" y="126"/>
                </a:cubicBezTo>
                <a:cubicBezTo>
                  <a:pt x="106" y="126"/>
                  <a:pt x="106" y="126"/>
                  <a:pt x="106" y="126"/>
                </a:cubicBezTo>
                <a:cubicBezTo>
                  <a:pt x="106" y="126"/>
                  <a:pt x="106" y="126"/>
                  <a:pt x="106" y="126"/>
                </a:cubicBezTo>
                <a:cubicBezTo>
                  <a:pt x="106" y="127"/>
                  <a:pt x="106" y="127"/>
                  <a:pt x="107" y="127"/>
                </a:cubicBezTo>
                <a:cubicBezTo>
                  <a:pt x="107" y="127"/>
                  <a:pt x="107" y="127"/>
                  <a:pt x="107" y="127"/>
                </a:cubicBezTo>
                <a:cubicBezTo>
                  <a:pt x="107" y="127"/>
                  <a:pt x="107" y="127"/>
                  <a:pt x="107" y="127"/>
                </a:cubicBezTo>
                <a:cubicBezTo>
                  <a:pt x="108" y="127"/>
                  <a:pt x="108" y="127"/>
                  <a:pt x="108" y="127"/>
                </a:cubicBezTo>
                <a:cubicBezTo>
                  <a:pt x="108" y="127"/>
                  <a:pt x="108" y="127"/>
                  <a:pt x="108" y="126"/>
                </a:cubicBezTo>
                <a:cubicBezTo>
                  <a:pt x="108" y="126"/>
                  <a:pt x="108" y="126"/>
                  <a:pt x="108" y="126"/>
                </a:cubicBezTo>
                <a:cubicBezTo>
                  <a:pt x="109" y="126"/>
                  <a:pt x="109" y="126"/>
                  <a:pt x="109" y="126"/>
                </a:cubicBezTo>
                <a:cubicBezTo>
                  <a:pt x="109" y="126"/>
                  <a:pt x="109" y="126"/>
                  <a:pt x="110" y="126"/>
                </a:cubicBezTo>
                <a:cubicBezTo>
                  <a:pt x="110" y="126"/>
                  <a:pt x="110" y="126"/>
                  <a:pt x="110" y="126"/>
                </a:cubicBezTo>
                <a:cubicBezTo>
                  <a:pt x="110" y="126"/>
                  <a:pt x="110" y="126"/>
                  <a:pt x="111" y="126"/>
                </a:cubicBezTo>
                <a:cubicBezTo>
                  <a:pt x="111" y="126"/>
                  <a:pt x="111" y="126"/>
                  <a:pt x="111" y="126"/>
                </a:cubicBezTo>
                <a:cubicBezTo>
                  <a:pt x="111" y="126"/>
                  <a:pt x="111" y="126"/>
                  <a:pt x="111" y="126"/>
                </a:cubicBezTo>
                <a:cubicBezTo>
                  <a:pt x="111" y="126"/>
                  <a:pt x="111" y="126"/>
                  <a:pt x="111" y="126"/>
                </a:cubicBezTo>
                <a:cubicBezTo>
                  <a:pt x="111" y="127"/>
                  <a:pt x="112" y="127"/>
                  <a:pt x="112" y="127"/>
                </a:cubicBezTo>
                <a:cubicBezTo>
                  <a:pt x="112" y="127"/>
                  <a:pt x="112" y="127"/>
                  <a:pt x="113" y="127"/>
                </a:cubicBezTo>
                <a:cubicBezTo>
                  <a:pt x="113" y="127"/>
                  <a:pt x="113" y="127"/>
                  <a:pt x="113" y="127"/>
                </a:cubicBezTo>
                <a:cubicBezTo>
                  <a:pt x="113" y="127"/>
                  <a:pt x="113" y="127"/>
                  <a:pt x="113" y="127"/>
                </a:cubicBezTo>
                <a:cubicBezTo>
                  <a:pt x="113" y="127"/>
                  <a:pt x="114" y="127"/>
                  <a:pt x="114" y="128"/>
                </a:cubicBezTo>
                <a:cubicBezTo>
                  <a:pt x="114" y="128"/>
                  <a:pt x="114" y="128"/>
                  <a:pt x="114" y="128"/>
                </a:cubicBezTo>
                <a:cubicBezTo>
                  <a:pt x="114" y="128"/>
                  <a:pt x="114" y="128"/>
                  <a:pt x="114" y="128"/>
                </a:cubicBezTo>
                <a:cubicBezTo>
                  <a:pt x="113" y="128"/>
                  <a:pt x="113" y="128"/>
                  <a:pt x="113" y="128"/>
                </a:cubicBezTo>
                <a:cubicBezTo>
                  <a:pt x="114" y="129"/>
                  <a:pt x="114" y="129"/>
                  <a:pt x="114" y="129"/>
                </a:cubicBezTo>
                <a:cubicBezTo>
                  <a:pt x="115" y="129"/>
                  <a:pt x="115" y="129"/>
                  <a:pt x="115" y="129"/>
                </a:cubicBezTo>
                <a:cubicBezTo>
                  <a:pt x="115" y="129"/>
                  <a:pt x="115" y="129"/>
                  <a:pt x="115" y="129"/>
                </a:cubicBezTo>
                <a:cubicBezTo>
                  <a:pt x="115" y="129"/>
                  <a:pt x="115" y="129"/>
                  <a:pt x="116" y="129"/>
                </a:cubicBezTo>
                <a:cubicBezTo>
                  <a:pt x="115" y="129"/>
                  <a:pt x="115" y="129"/>
                  <a:pt x="115" y="129"/>
                </a:cubicBezTo>
                <a:cubicBezTo>
                  <a:pt x="115" y="130"/>
                  <a:pt x="115" y="130"/>
                  <a:pt x="115" y="130"/>
                </a:cubicBezTo>
                <a:cubicBezTo>
                  <a:pt x="116" y="130"/>
                  <a:pt x="116" y="130"/>
                  <a:pt x="116" y="130"/>
                </a:cubicBezTo>
                <a:cubicBezTo>
                  <a:pt x="116" y="130"/>
                  <a:pt x="117" y="130"/>
                  <a:pt x="117" y="130"/>
                </a:cubicBezTo>
                <a:cubicBezTo>
                  <a:pt x="117" y="130"/>
                  <a:pt x="117" y="130"/>
                  <a:pt x="117" y="130"/>
                </a:cubicBezTo>
                <a:cubicBezTo>
                  <a:pt x="118" y="130"/>
                  <a:pt x="118" y="130"/>
                  <a:pt x="118" y="130"/>
                </a:cubicBezTo>
                <a:cubicBezTo>
                  <a:pt x="118" y="130"/>
                  <a:pt x="118" y="130"/>
                  <a:pt x="118" y="130"/>
                </a:cubicBezTo>
                <a:cubicBezTo>
                  <a:pt x="118" y="130"/>
                  <a:pt x="118" y="130"/>
                  <a:pt x="118" y="130"/>
                </a:cubicBezTo>
                <a:cubicBezTo>
                  <a:pt x="118" y="130"/>
                  <a:pt x="119" y="130"/>
                  <a:pt x="119" y="130"/>
                </a:cubicBezTo>
                <a:cubicBezTo>
                  <a:pt x="119" y="130"/>
                  <a:pt x="119" y="130"/>
                  <a:pt x="119" y="130"/>
                </a:cubicBezTo>
                <a:cubicBezTo>
                  <a:pt x="120" y="130"/>
                  <a:pt x="120" y="130"/>
                  <a:pt x="120" y="130"/>
                </a:cubicBezTo>
                <a:cubicBezTo>
                  <a:pt x="120" y="130"/>
                  <a:pt x="120" y="130"/>
                  <a:pt x="120" y="130"/>
                </a:cubicBezTo>
                <a:cubicBezTo>
                  <a:pt x="120" y="130"/>
                  <a:pt x="120" y="130"/>
                  <a:pt x="121" y="130"/>
                </a:cubicBezTo>
                <a:cubicBezTo>
                  <a:pt x="121" y="130"/>
                  <a:pt x="121" y="130"/>
                  <a:pt x="122" y="130"/>
                </a:cubicBezTo>
                <a:cubicBezTo>
                  <a:pt x="122" y="130"/>
                  <a:pt x="122" y="130"/>
                  <a:pt x="122" y="130"/>
                </a:cubicBezTo>
                <a:cubicBezTo>
                  <a:pt x="122" y="130"/>
                  <a:pt x="122" y="130"/>
                  <a:pt x="122" y="130"/>
                </a:cubicBezTo>
                <a:cubicBezTo>
                  <a:pt x="123" y="130"/>
                  <a:pt x="123" y="130"/>
                  <a:pt x="123" y="130"/>
                </a:cubicBezTo>
                <a:cubicBezTo>
                  <a:pt x="123" y="130"/>
                  <a:pt x="123" y="130"/>
                  <a:pt x="123" y="130"/>
                </a:cubicBezTo>
                <a:cubicBezTo>
                  <a:pt x="123" y="130"/>
                  <a:pt x="123" y="130"/>
                  <a:pt x="123" y="131"/>
                </a:cubicBezTo>
                <a:cubicBezTo>
                  <a:pt x="123" y="131"/>
                  <a:pt x="123" y="131"/>
                  <a:pt x="123" y="131"/>
                </a:cubicBezTo>
                <a:cubicBezTo>
                  <a:pt x="123" y="131"/>
                  <a:pt x="123" y="131"/>
                  <a:pt x="123" y="131"/>
                </a:cubicBezTo>
                <a:cubicBezTo>
                  <a:pt x="123" y="131"/>
                  <a:pt x="123" y="131"/>
                  <a:pt x="123" y="131"/>
                </a:cubicBezTo>
                <a:cubicBezTo>
                  <a:pt x="123" y="131"/>
                  <a:pt x="123" y="131"/>
                  <a:pt x="123" y="131"/>
                </a:cubicBezTo>
                <a:close/>
                <a:moveTo>
                  <a:pt x="49" y="60"/>
                </a:moveTo>
                <a:cubicBezTo>
                  <a:pt x="49" y="60"/>
                  <a:pt x="49" y="60"/>
                  <a:pt x="50" y="60"/>
                </a:cubicBezTo>
                <a:cubicBezTo>
                  <a:pt x="50" y="60"/>
                  <a:pt x="50" y="60"/>
                  <a:pt x="50" y="60"/>
                </a:cubicBezTo>
                <a:cubicBezTo>
                  <a:pt x="50" y="60"/>
                  <a:pt x="51" y="60"/>
                  <a:pt x="51" y="59"/>
                </a:cubicBezTo>
                <a:cubicBezTo>
                  <a:pt x="51" y="59"/>
                  <a:pt x="51" y="59"/>
                  <a:pt x="51" y="59"/>
                </a:cubicBezTo>
                <a:cubicBezTo>
                  <a:pt x="51" y="58"/>
                  <a:pt x="51" y="57"/>
                  <a:pt x="51" y="57"/>
                </a:cubicBezTo>
                <a:cubicBezTo>
                  <a:pt x="51" y="56"/>
                  <a:pt x="51" y="56"/>
                  <a:pt x="51" y="56"/>
                </a:cubicBezTo>
                <a:cubicBezTo>
                  <a:pt x="51" y="56"/>
                  <a:pt x="51" y="56"/>
                  <a:pt x="51" y="56"/>
                </a:cubicBezTo>
                <a:cubicBezTo>
                  <a:pt x="52" y="55"/>
                  <a:pt x="52" y="55"/>
                  <a:pt x="52" y="55"/>
                </a:cubicBezTo>
                <a:cubicBezTo>
                  <a:pt x="52" y="54"/>
                  <a:pt x="52" y="54"/>
                  <a:pt x="52" y="54"/>
                </a:cubicBezTo>
                <a:cubicBezTo>
                  <a:pt x="52" y="54"/>
                  <a:pt x="52" y="54"/>
                  <a:pt x="52" y="54"/>
                </a:cubicBezTo>
                <a:cubicBezTo>
                  <a:pt x="51" y="53"/>
                  <a:pt x="51" y="53"/>
                  <a:pt x="51" y="54"/>
                </a:cubicBezTo>
                <a:cubicBezTo>
                  <a:pt x="50" y="54"/>
                  <a:pt x="50" y="54"/>
                  <a:pt x="50" y="54"/>
                </a:cubicBezTo>
                <a:cubicBezTo>
                  <a:pt x="50" y="54"/>
                  <a:pt x="50" y="54"/>
                  <a:pt x="50" y="54"/>
                </a:cubicBezTo>
                <a:cubicBezTo>
                  <a:pt x="50" y="53"/>
                  <a:pt x="49" y="54"/>
                  <a:pt x="49" y="54"/>
                </a:cubicBezTo>
                <a:cubicBezTo>
                  <a:pt x="49" y="55"/>
                  <a:pt x="49" y="56"/>
                  <a:pt x="49" y="56"/>
                </a:cubicBezTo>
                <a:cubicBezTo>
                  <a:pt x="49" y="57"/>
                  <a:pt x="49" y="57"/>
                  <a:pt x="49" y="57"/>
                </a:cubicBezTo>
                <a:cubicBezTo>
                  <a:pt x="49" y="58"/>
                  <a:pt x="49" y="59"/>
                  <a:pt x="49" y="60"/>
                </a:cubicBezTo>
                <a:cubicBezTo>
                  <a:pt x="49" y="60"/>
                  <a:pt x="49" y="60"/>
                  <a:pt x="49" y="60"/>
                </a:cubicBezTo>
                <a:close/>
                <a:moveTo>
                  <a:pt x="126" y="52"/>
                </a:moveTo>
                <a:cubicBezTo>
                  <a:pt x="126" y="52"/>
                  <a:pt x="126" y="52"/>
                  <a:pt x="126" y="52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3"/>
                  <a:pt x="125" y="53"/>
                </a:cubicBezTo>
                <a:cubicBezTo>
                  <a:pt x="124" y="53"/>
                  <a:pt x="124" y="53"/>
                  <a:pt x="124" y="54"/>
                </a:cubicBezTo>
                <a:cubicBezTo>
                  <a:pt x="124" y="54"/>
                  <a:pt x="124" y="54"/>
                  <a:pt x="124" y="54"/>
                </a:cubicBezTo>
                <a:cubicBezTo>
                  <a:pt x="124" y="54"/>
                  <a:pt x="124" y="55"/>
                  <a:pt x="124" y="55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5"/>
                  <a:pt x="125" y="55"/>
                  <a:pt x="126" y="55"/>
                </a:cubicBezTo>
                <a:cubicBezTo>
                  <a:pt x="126" y="54"/>
                  <a:pt x="126" y="54"/>
                  <a:pt x="126" y="54"/>
                </a:cubicBezTo>
                <a:cubicBezTo>
                  <a:pt x="127" y="53"/>
                  <a:pt x="126" y="53"/>
                  <a:pt x="126" y="52"/>
                </a:cubicBezTo>
                <a:close/>
                <a:moveTo>
                  <a:pt x="104" y="149"/>
                </a:moveTo>
                <a:cubicBezTo>
                  <a:pt x="104" y="149"/>
                  <a:pt x="104" y="149"/>
                  <a:pt x="103" y="149"/>
                </a:cubicBezTo>
                <a:cubicBezTo>
                  <a:pt x="103" y="149"/>
                  <a:pt x="103" y="149"/>
                  <a:pt x="103" y="148"/>
                </a:cubicBezTo>
                <a:cubicBezTo>
                  <a:pt x="103" y="148"/>
                  <a:pt x="103" y="148"/>
                  <a:pt x="103" y="148"/>
                </a:cubicBezTo>
                <a:cubicBezTo>
                  <a:pt x="103" y="148"/>
                  <a:pt x="103" y="148"/>
                  <a:pt x="102" y="148"/>
                </a:cubicBezTo>
                <a:cubicBezTo>
                  <a:pt x="102" y="148"/>
                  <a:pt x="100" y="147"/>
                  <a:pt x="100" y="147"/>
                </a:cubicBezTo>
                <a:cubicBezTo>
                  <a:pt x="100" y="146"/>
                  <a:pt x="100" y="146"/>
                  <a:pt x="100" y="146"/>
                </a:cubicBezTo>
                <a:cubicBezTo>
                  <a:pt x="100" y="146"/>
                  <a:pt x="100" y="145"/>
                  <a:pt x="100" y="145"/>
                </a:cubicBezTo>
                <a:cubicBezTo>
                  <a:pt x="100" y="145"/>
                  <a:pt x="100" y="145"/>
                  <a:pt x="100" y="145"/>
                </a:cubicBezTo>
                <a:cubicBezTo>
                  <a:pt x="99" y="145"/>
                  <a:pt x="99" y="144"/>
                  <a:pt x="99" y="144"/>
                </a:cubicBezTo>
                <a:cubicBezTo>
                  <a:pt x="99" y="144"/>
                  <a:pt x="99" y="144"/>
                  <a:pt x="99" y="144"/>
                </a:cubicBezTo>
                <a:cubicBezTo>
                  <a:pt x="99" y="144"/>
                  <a:pt x="98" y="143"/>
                  <a:pt x="98" y="143"/>
                </a:cubicBezTo>
                <a:cubicBezTo>
                  <a:pt x="98" y="143"/>
                  <a:pt x="98" y="143"/>
                  <a:pt x="97" y="143"/>
                </a:cubicBezTo>
                <a:cubicBezTo>
                  <a:pt x="97" y="143"/>
                  <a:pt x="97" y="143"/>
                  <a:pt x="97" y="143"/>
                </a:cubicBezTo>
                <a:cubicBezTo>
                  <a:pt x="97" y="143"/>
                  <a:pt x="97" y="143"/>
                  <a:pt x="97" y="143"/>
                </a:cubicBezTo>
                <a:cubicBezTo>
                  <a:pt x="97" y="143"/>
                  <a:pt x="97" y="143"/>
                  <a:pt x="97" y="143"/>
                </a:cubicBezTo>
                <a:cubicBezTo>
                  <a:pt x="97" y="142"/>
                  <a:pt x="96" y="142"/>
                  <a:pt x="96" y="142"/>
                </a:cubicBezTo>
                <a:cubicBezTo>
                  <a:pt x="96" y="142"/>
                  <a:pt x="96" y="142"/>
                  <a:pt x="95" y="142"/>
                </a:cubicBezTo>
                <a:cubicBezTo>
                  <a:pt x="95" y="142"/>
                  <a:pt x="95" y="142"/>
                  <a:pt x="95" y="142"/>
                </a:cubicBezTo>
                <a:cubicBezTo>
                  <a:pt x="95" y="142"/>
                  <a:pt x="94" y="142"/>
                  <a:pt x="94" y="142"/>
                </a:cubicBezTo>
                <a:cubicBezTo>
                  <a:pt x="94" y="142"/>
                  <a:pt x="94" y="142"/>
                  <a:pt x="94" y="142"/>
                </a:cubicBezTo>
                <a:cubicBezTo>
                  <a:pt x="94" y="141"/>
                  <a:pt x="93" y="141"/>
                  <a:pt x="93" y="141"/>
                </a:cubicBezTo>
                <a:cubicBezTo>
                  <a:pt x="93" y="141"/>
                  <a:pt x="93" y="141"/>
                  <a:pt x="93" y="141"/>
                </a:cubicBezTo>
                <a:cubicBezTo>
                  <a:pt x="92" y="141"/>
                  <a:pt x="92" y="141"/>
                  <a:pt x="92" y="141"/>
                </a:cubicBezTo>
                <a:cubicBezTo>
                  <a:pt x="91" y="141"/>
                  <a:pt x="91" y="141"/>
                  <a:pt x="91" y="141"/>
                </a:cubicBezTo>
                <a:cubicBezTo>
                  <a:pt x="91" y="141"/>
                  <a:pt x="91" y="141"/>
                  <a:pt x="91" y="141"/>
                </a:cubicBezTo>
                <a:cubicBezTo>
                  <a:pt x="91" y="141"/>
                  <a:pt x="90" y="140"/>
                  <a:pt x="90" y="140"/>
                </a:cubicBezTo>
                <a:cubicBezTo>
                  <a:pt x="90" y="139"/>
                  <a:pt x="89" y="139"/>
                  <a:pt x="89" y="139"/>
                </a:cubicBezTo>
                <a:cubicBezTo>
                  <a:pt x="88" y="139"/>
                  <a:pt x="88" y="138"/>
                  <a:pt x="88" y="138"/>
                </a:cubicBezTo>
                <a:cubicBezTo>
                  <a:pt x="88" y="138"/>
                  <a:pt x="88" y="137"/>
                  <a:pt x="88" y="137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87" y="137"/>
                  <a:pt x="86" y="137"/>
                  <a:pt x="86" y="137"/>
                </a:cubicBezTo>
                <a:cubicBezTo>
                  <a:pt x="86" y="137"/>
                  <a:pt x="86" y="137"/>
                  <a:pt x="86" y="137"/>
                </a:cubicBezTo>
                <a:cubicBezTo>
                  <a:pt x="86" y="137"/>
                  <a:pt x="86" y="137"/>
                  <a:pt x="86" y="137"/>
                </a:cubicBezTo>
                <a:cubicBezTo>
                  <a:pt x="85" y="137"/>
                  <a:pt x="85" y="137"/>
                  <a:pt x="85" y="137"/>
                </a:cubicBezTo>
                <a:cubicBezTo>
                  <a:pt x="85" y="137"/>
                  <a:pt x="85" y="137"/>
                  <a:pt x="85" y="137"/>
                </a:cubicBezTo>
                <a:cubicBezTo>
                  <a:pt x="84" y="137"/>
                  <a:pt x="84" y="137"/>
                  <a:pt x="84" y="137"/>
                </a:cubicBezTo>
                <a:cubicBezTo>
                  <a:pt x="84" y="137"/>
                  <a:pt x="83" y="137"/>
                  <a:pt x="83" y="137"/>
                </a:cubicBezTo>
                <a:cubicBezTo>
                  <a:pt x="83" y="137"/>
                  <a:pt x="83" y="137"/>
                  <a:pt x="83" y="137"/>
                </a:cubicBezTo>
                <a:cubicBezTo>
                  <a:pt x="82" y="137"/>
                  <a:pt x="82" y="137"/>
                  <a:pt x="81" y="137"/>
                </a:cubicBezTo>
                <a:cubicBezTo>
                  <a:pt x="81" y="137"/>
                  <a:pt x="80" y="137"/>
                  <a:pt x="80" y="137"/>
                </a:cubicBezTo>
                <a:cubicBezTo>
                  <a:pt x="80" y="136"/>
                  <a:pt x="80" y="136"/>
                  <a:pt x="79" y="136"/>
                </a:cubicBezTo>
                <a:cubicBezTo>
                  <a:pt x="79" y="136"/>
                  <a:pt x="78" y="136"/>
                  <a:pt x="78" y="136"/>
                </a:cubicBezTo>
                <a:cubicBezTo>
                  <a:pt x="78" y="135"/>
                  <a:pt x="78" y="135"/>
                  <a:pt x="78" y="135"/>
                </a:cubicBezTo>
                <a:cubicBezTo>
                  <a:pt x="78" y="135"/>
                  <a:pt x="78" y="135"/>
                  <a:pt x="77" y="135"/>
                </a:cubicBezTo>
                <a:cubicBezTo>
                  <a:pt x="77" y="135"/>
                  <a:pt x="76" y="135"/>
                  <a:pt x="76" y="135"/>
                </a:cubicBezTo>
                <a:cubicBezTo>
                  <a:pt x="76" y="134"/>
                  <a:pt x="76" y="134"/>
                  <a:pt x="75" y="134"/>
                </a:cubicBezTo>
                <a:cubicBezTo>
                  <a:pt x="75" y="134"/>
                  <a:pt x="75" y="134"/>
                  <a:pt x="75" y="134"/>
                </a:cubicBezTo>
                <a:cubicBezTo>
                  <a:pt x="75" y="134"/>
                  <a:pt x="75" y="134"/>
                  <a:pt x="75" y="134"/>
                </a:cubicBezTo>
                <a:cubicBezTo>
                  <a:pt x="74" y="134"/>
                  <a:pt x="74" y="134"/>
                  <a:pt x="74" y="134"/>
                </a:cubicBezTo>
                <a:cubicBezTo>
                  <a:pt x="74" y="133"/>
                  <a:pt x="74" y="133"/>
                  <a:pt x="74" y="133"/>
                </a:cubicBezTo>
                <a:cubicBezTo>
                  <a:pt x="74" y="133"/>
                  <a:pt x="74" y="133"/>
                  <a:pt x="74" y="133"/>
                </a:cubicBezTo>
                <a:cubicBezTo>
                  <a:pt x="74" y="133"/>
                  <a:pt x="74" y="133"/>
                  <a:pt x="74" y="133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2" y="133"/>
                  <a:pt x="72" y="133"/>
                  <a:pt x="72" y="132"/>
                </a:cubicBezTo>
                <a:cubicBezTo>
                  <a:pt x="71" y="132"/>
                  <a:pt x="71" y="132"/>
                  <a:pt x="71" y="132"/>
                </a:cubicBezTo>
                <a:cubicBezTo>
                  <a:pt x="71" y="132"/>
                  <a:pt x="71" y="132"/>
                  <a:pt x="71" y="132"/>
                </a:cubicBezTo>
                <a:cubicBezTo>
                  <a:pt x="70" y="131"/>
                  <a:pt x="70" y="131"/>
                  <a:pt x="70" y="131"/>
                </a:cubicBezTo>
                <a:cubicBezTo>
                  <a:pt x="70" y="131"/>
                  <a:pt x="69" y="131"/>
                  <a:pt x="69" y="130"/>
                </a:cubicBezTo>
                <a:cubicBezTo>
                  <a:pt x="69" y="130"/>
                  <a:pt x="69" y="130"/>
                  <a:pt x="69" y="130"/>
                </a:cubicBezTo>
                <a:cubicBezTo>
                  <a:pt x="69" y="130"/>
                  <a:pt x="69" y="130"/>
                  <a:pt x="69" y="130"/>
                </a:cubicBezTo>
                <a:cubicBezTo>
                  <a:pt x="69" y="129"/>
                  <a:pt x="68" y="128"/>
                  <a:pt x="68" y="128"/>
                </a:cubicBezTo>
                <a:cubicBezTo>
                  <a:pt x="68" y="128"/>
                  <a:pt x="68" y="127"/>
                  <a:pt x="68" y="127"/>
                </a:cubicBezTo>
                <a:cubicBezTo>
                  <a:pt x="68" y="127"/>
                  <a:pt x="68" y="127"/>
                  <a:pt x="68" y="127"/>
                </a:cubicBezTo>
                <a:cubicBezTo>
                  <a:pt x="69" y="127"/>
                  <a:pt x="69" y="127"/>
                  <a:pt x="69" y="126"/>
                </a:cubicBezTo>
                <a:cubicBezTo>
                  <a:pt x="69" y="126"/>
                  <a:pt x="69" y="126"/>
                  <a:pt x="69" y="126"/>
                </a:cubicBezTo>
                <a:cubicBezTo>
                  <a:pt x="69" y="126"/>
                  <a:pt x="69" y="126"/>
                  <a:pt x="69" y="126"/>
                </a:cubicBezTo>
                <a:cubicBezTo>
                  <a:pt x="69" y="126"/>
                  <a:pt x="68" y="125"/>
                  <a:pt x="68" y="125"/>
                </a:cubicBezTo>
                <a:cubicBezTo>
                  <a:pt x="68" y="125"/>
                  <a:pt x="68" y="125"/>
                  <a:pt x="68" y="124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68" y="123"/>
                  <a:pt x="68" y="123"/>
                  <a:pt x="68" y="123"/>
                </a:cubicBezTo>
                <a:cubicBezTo>
                  <a:pt x="67" y="123"/>
                  <a:pt x="67" y="122"/>
                  <a:pt x="67" y="122"/>
                </a:cubicBezTo>
                <a:cubicBezTo>
                  <a:pt x="67" y="122"/>
                  <a:pt x="67" y="122"/>
                  <a:pt x="66" y="121"/>
                </a:cubicBezTo>
                <a:cubicBezTo>
                  <a:pt x="66" y="121"/>
                  <a:pt x="66" y="121"/>
                  <a:pt x="66" y="121"/>
                </a:cubicBezTo>
                <a:cubicBezTo>
                  <a:pt x="66" y="121"/>
                  <a:pt x="66" y="121"/>
                  <a:pt x="66" y="121"/>
                </a:cubicBezTo>
                <a:cubicBezTo>
                  <a:pt x="66" y="120"/>
                  <a:pt x="66" y="120"/>
                  <a:pt x="66" y="120"/>
                </a:cubicBezTo>
                <a:cubicBezTo>
                  <a:pt x="66" y="120"/>
                  <a:pt x="65" y="120"/>
                  <a:pt x="65" y="120"/>
                </a:cubicBezTo>
                <a:cubicBezTo>
                  <a:pt x="65" y="119"/>
                  <a:pt x="65" y="119"/>
                  <a:pt x="65" y="119"/>
                </a:cubicBezTo>
                <a:cubicBezTo>
                  <a:pt x="64" y="119"/>
                  <a:pt x="64" y="118"/>
                  <a:pt x="64" y="118"/>
                </a:cubicBezTo>
                <a:cubicBezTo>
                  <a:pt x="63" y="118"/>
                  <a:pt x="64" y="117"/>
                  <a:pt x="64" y="117"/>
                </a:cubicBezTo>
                <a:cubicBezTo>
                  <a:pt x="64" y="117"/>
                  <a:pt x="64" y="117"/>
                  <a:pt x="64" y="116"/>
                </a:cubicBezTo>
                <a:cubicBezTo>
                  <a:pt x="64" y="116"/>
                  <a:pt x="63" y="116"/>
                  <a:pt x="63" y="116"/>
                </a:cubicBezTo>
                <a:cubicBezTo>
                  <a:pt x="62" y="115"/>
                  <a:pt x="62" y="115"/>
                  <a:pt x="62" y="115"/>
                </a:cubicBezTo>
                <a:cubicBezTo>
                  <a:pt x="62" y="115"/>
                  <a:pt x="62" y="115"/>
                  <a:pt x="62" y="115"/>
                </a:cubicBezTo>
                <a:cubicBezTo>
                  <a:pt x="62" y="115"/>
                  <a:pt x="62" y="115"/>
                  <a:pt x="62" y="114"/>
                </a:cubicBezTo>
                <a:cubicBezTo>
                  <a:pt x="62" y="114"/>
                  <a:pt x="62" y="114"/>
                  <a:pt x="62" y="114"/>
                </a:cubicBezTo>
                <a:cubicBezTo>
                  <a:pt x="62" y="114"/>
                  <a:pt x="62" y="114"/>
                  <a:pt x="62" y="114"/>
                </a:cubicBezTo>
                <a:cubicBezTo>
                  <a:pt x="62" y="114"/>
                  <a:pt x="62" y="114"/>
                  <a:pt x="62" y="114"/>
                </a:cubicBezTo>
                <a:cubicBezTo>
                  <a:pt x="62" y="114"/>
                  <a:pt x="62" y="114"/>
                  <a:pt x="62" y="114"/>
                </a:cubicBezTo>
                <a:cubicBezTo>
                  <a:pt x="61" y="113"/>
                  <a:pt x="61" y="113"/>
                  <a:pt x="61" y="113"/>
                </a:cubicBezTo>
                <a:cubicBezTo>
                  <a:pt x="61" y="113"/>
                  <a:pt x="61" y="112"/>
                  <a:pt x="61" y="112"/>
                </a:cubicBezTo>
                <a:cubicBezTo>
                  <a:pt x="60" y="112"/>
                  <a:pt x="60" y="112"/>
                  <a:pt x="60" y="112"/>
                </a:cubicBezTo>
                <a:cubicBezTo>
                  <a:pt x="60" y="111"/>
                  <a:pt x="60" y="111"/>
                  <a:pt x="60" y="111"/>
                </a:cubicBezTo>
                <a:cubicBezTo>
                  <a:pt x="60" y="111"/>
                  <a:pt x="60" y="110"/>
                  <a:pt x="60" y="110"/>
                </a:cubicBezTo>
                <a:cubicBezTo>
                  <a:pt x="60" y="110"/>
                  <a:pt x="60" y="110"/>
                  <a:pt x="60" y="110"/>
                </a:cubicBezTo>
                <a:cubicBezTo>
                  <a:pt x="60" y="110"/>
                  <a:pt x="60" y="110"/>
                  <a:pt x="60" y="110"/>
                </a:cubicBezTo>
                <a:cubicBezTo>
                  <a:pt x="60" y="110"/>
                  <a:pt x="59" y="109"/>
                  <a:pt x="59" y="109"/>
                </a:cubicBezTo>
                <a:cubicBezTo>
                  <a:pt x="59" y="109"/>
                  <a:pt x="59" y="108"/>
                  <a:pt x="59" y="108"/>
                </a:cubicBezTo>
                <a:cubicBezTo>
                  <a:pt x="59" y="108"/>
                  <a:pt x="59" y="107"/>
                  <a:pt x="59" y="107"/>
                </a:cubicBezTo>
                <a:cubicBezTo>
                  <a:pt x="59" y="107"/>
                  <a:pt x="59" y="107"/>
                  <a:pt x="59" y="107"/>
                </a:cubicBezTo>
                <a:cubicBezTo>
                  <a:pt x="59" y="107"/>
                  <a:pt x="59" y="107"/>
                  <a:pt x="59" y="107"/>
                </a:cubicBezTo>
                <a:cubicBezTo>
                  <a:pt x="58" y="107"/>
                  <a:pt x="58" y="107"/>
                  <a:pt x="58" y="107"/>
                </a:cubicBezTo>
                <a:cubicBezTo>
                  <a:pt x="58" y="107"/>
                  <a:pt x="58" y="107"/>
                  <a:pt x="58" y="107"/>
                </a:cubicBezTo>
                <a:cubicBezTo>
                  <a:pt x="58" y="108"/>
                  <a:pt x="58" y="108"/>
                  <a:pt x="58" y="108"/>
                </a:cubicBezTo>
                <a:cubicBezTo>
                  <a:pt x="58" y="108"/>
                  <a:pt x="58" y="108"/>
                  <a:pt x="58" y="108"/>
                </a:cubicBezTo>
                <a:cubicBezTo>
                  <a:pt x="58" y="108"/>
                  <a:pt x="58" y="109"/>
                  <a:pt x="58" y="109"/>
                </a:cubicBezTo>
                <a:cubicBezTo>
                  <a:pt x="58" y="109"/>
                  <a:pt x="59" y="109"/>
                  <a:pt x="59" y="109"/>
                </a:cubicBezTo>
                <a:cubicBezTo>
                  <a:pt x="59" y="110"/>
                  <a:pt x="59" y="110"/>
                  <a:pt x="59" y="110"/>
                </a:cubicBezTo>
                <a:cubicBezTo>
                  <a:pt x="59" y="110"/>
                  <a:pt x="59" y="110"/>
                  <a:pt x="59" y="110"/>
                </a:cubicBezTo>
                <a:cubicBezTo>
                  <a:pt x="59" y="111"/>
                  <a:pt x="59" y="111"/>
                  <a:pt x="60" y="111"/>
                </a:cubicBezTo>
                <a:cubicBezTo>
                  <a:pt x="60" y="111"/>
                  <a:pt x="60" y="112"/>
                  <a:pt x="60" y="112"/>
                </a:cubicBezTo>
                <a:cubicBezTo>
                  <a:pt x="60" y="112"/>
                  <a:pt x="60" y="112"/>
                  <a:pt x="60" y="112"/>
                </a:cubicBezTo>
                <a:cubicBezTo>
                  <a:pt x="60" y="112"/>
                  <a:pt x="60" y="112"/>
                  <a:pt x="60" y="112"/>
                </a:cubicBezTo>
                <a:cubicBezTo>
                  <a:pt x="60" y="112"/>
                  <a:pt x="60" y="113"/>
                  <a:pt x="60" y="113"/>
                </a:cubicBezTo>
                <a:cubicBezTo>
                  <a:pt x="61" y="113"/>
                  <a:pt x="61" y="114"/>
                  <a:pt x="61" y="114"/>
                </a:cubicBezTo>
                <a:cubicBezTo>
                  <a:pt x="61" y="114"/>
                  <a:pt x="61" y="114"/>
                  <a:pt x="61" y="114"/>
                </a:cubicBezTo>
                <a:cubicBezTo>
                  <a:pt x="61" y="115"/>
                  <a:pt x="61" y="115"/>
                  <a:pt x="61" y="115"/>
                </a:cubicBezTo>
                <a:cubicBezTo>
                  <a:pt x="61" y="115"/>
                  <a:pt x="62" y="115"/>
                  <a:pt x="62" y="115"/>
                </a:cubicBezTo>
                <a:cubicBezTo>
                  <a:pt x="62" y="116"/>
                  <a:pt x="62" y="116"/>
                  <a:pt x="62" y="116"/>
                </a:cubicBezTo>
                <a:cubicBezTo>
                  <a:pt x="62" y="116"/>
                  <a:pt x="62" y="117"/>
                  <a:pt x="62" y="117"/>
                </a:cubicBezTo>
                <a:cubicBezTo>
                  <a:pt x="62" y="117"/>
                  <a:pt x="62" y="118"/>
                  <a:pt x="62" y="118"/>
                </a:cubicBezTo>
                <a:cubicBezTo>
                  <a:pt x="62" y="118"/>
                  <a:pt x="62" y="118"/>
                  <a:pt x="62" y="118"/>
                </a:cubicBezTo>
                <a:cubicBezTo>
                  <a:pt x="62" y="119"/>
                  <a:pt x="62" y="119"/>
                  <a:pt x="62" y="119"/>
                </a:cubicBezTo>
                <a:cubicBezTo>
                  <a:pt x="62" y="119"/>
                  <a:pt x="62" y="119"/>
                  <a:pt x="62" y="119"/>
                </a:cubicBezTo>
                <a:cubicBezTo>
                  <a:pt x="62" y="119"/>
                  <a:pt x="63" y="120"/>
                  <a:pt x="63" y="120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63" y="121"/>
                  <a:pt x="63" y="121"/>
                  <a:pt x="63" y="121"/>
                </a:cubicBezTo>
                <a:cubicBezTo>
                  <a:pt x="63" y="121"/>
                  <a:pt x="63" y="121"/>
                  <a:pt x="64" y="121"/>
                </a:cubicBezTo>
                <a:cubicBezTo>
                  <a:pt x="64" y="121"/>
                  <a:pt x="64" y="121"/>
                  <a:pt x="64" y="121"/>
                </a:cubicBezTo>
                <a:cubicBezTo>
                  <a:pt x="64" y="122"/>
                  <a:pt x="64" y="122"/>
                  <a:pt x="64" y="123"/>
                </a:cubicBezTo>
                <a:cubicBezTo>
                  <a:pt x="64" y="123"/>
                  <a:pt x="63" y="124"/>
                  <a:pt x="63" y="124"/>
                </a:cubicBezTo>
                <a:cubicBezTo>
                  <a:pt x="63" y="124"/>
                  <a:pt x="62" y="123"/>
                  <a:pt x="62" y="123"/>
                </a:cubicBezTo>
                <a:cubicBezTo>
                  <a:pt x="62" y="123"/>
                  <a:pt x="62" y="123"/>
                  <a:pt x="62" y="122"/>
                </a:cubicBezTo>
                <a:cubicBezTo>
                  <a:pt x="62" y="122"/>
                  <a:pt x="62" y="122"/>
                  <a:pt x="61" y="122"/>
                </a:cubicBezTo>
                <a:cubicBezTo>
                  <a:pt x="61" y="122"/>
                  <a:pt x="61" y="122"/>
                  <a:pt x="61" y="122"/>
                </a:cubicBezTo>
                <a:cubicBezTo>
                  <a:pt x="61" y="122"/>
                  <a:pt x="61" y="122"/>
                  <a:pt x="61" y="121"/>
                </a:cubicBezTo>
                <a:cubicBezTo>
                  <a:pt x="61" y="121"/>
                  <a:pt x="61" y="121"/>
                  <a:pt x="61" y="121"/>
                </a:cubicBezTo>
                <a:cubicBezTo>
                  <a:pt x="61" y="121"/>
                  <a:pt x="60" y="121"/>
                  <a:pt x="60" y="12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0" y="120"/>
                  <a:pt x="60" y="120"/>
                  <a:pt x="59" y="120"/>
                </a:cubicBezTo>
                <a:cubicBezTo>
                  <a:pt x="59" y="120"/>
                  <a:pt x="59" y="120"/>
                  <a:pt x="59" y="120"/>
                </a:cubicBezTo>
                <a:cubicBezTo>
                  <a:pt x="59" y="120"/>
                  <a:pt x="59" y="119"/>
                  <a:pt x="59" y="118"/>
                </a:cubicBezTo>
                <a:cubicBezTo>
                  <a:pt x="59" y="118"/>
                  <a:pt x="59" y="118"/>
                  <a:pt x="59" y="118"/>
                </a:cubicBezTo>
                <a:cubicBezTo>
                  <a:pt x="59" y="118"/>
                  <a:pt x="59" y="118"/>
                  <a:pt x="59" y="117"/>
                </a:cubicBezTo>
                <a:cubicBezTo>
                  <a:pt x="59" y="117"/>
                  <a:pt x="59" y="117"/>
                  <a:pt x="59" y="117"/>
                </a:cubicBezTo>
                <a:cubicBezTo>
                  <a:pt x="59" y="117"/>
                  <a:pt x="58" y="117"/>
                  <a:pt x="58" y="116"/>
                </a:cubicBezTo>
                <a:cubicBezTo>
                  <a:pt x="58" y="116"/>
                  <a:pt x="58" y="116"/>
                  <a:pt x="58" y="116"/>
                </a:cubicBezTo>
                <a:cubicBezTo>
                  <a:pt x="58" y="116"/>
                  <a:pt x="58" y="116"/>
                  <a:pt x="58" y="116"/>
                </a:cubicBezTo>
                <a:cubicBezTo>
                  <a:pt x="57" y="116"/>
                  <a:pt x="57" y="116"/>
                  <a:pt x="57" y="115"/>
                </a:cubicBezTo>
                <a:cubicBezTo>
                  <a:pt x="57" y="115"/>
                  <a:pt x="56" y="115"/>
                  <a:pt x="56" y="115"/>
                </a:cubicBezTo>
                <a:cubicBezTo>
                  <a:pt x="56" y="115"/>
                  <a:pt x="56" y="115"/>
                  <a:pt x="56" y="115"/>
                </a:cubicBezTo>
                <a:cubicBezTo>
                  <a:pt x="56" y="114"/>
                  <a:pt x="56" y="114"/>
                  <a:pt x="56" y="114"/>
                </a:cubicBezTo>
                <a:cubicBezTo>
                  <a:pt x="55" y="114"/>
                  <a:pt x="56" y="113"/>
                  <a:pt x="56" y="113"/>
                </a:cubicBezTo>
                <a:cubicBezTo>
                  <a:pt x="56" y="113"/>
                  <a:pt x="57" y="113"/>
                  <a:pt x="57" y="113"/>
                </a:cubicBezTo>
                <a:cubicBezTo>
                  <a:pt x="57" y="112"/>
                  <a:pt x="57" y="112"/>
                  <a:pt x="57" y="112"/>
                </a:cubicBezTo>
                <a:cubicBezTo>
                  <a:pt x="57" y="112"/>
                  <a:pt x="57" y="112"/>
                  <a:pt x="57" y="112"/>
                </a:cubicBezTo>
                <a:cubicBezTo>
                  <a:pt x="57" y="112"/>
                  <a:pt x="57" y="112"/>
                  <a:pt x="57" y="112"/>
                </a:cubicBezTo>
                <a:cubicBezTo>
                  <a:pt x="57" y="112"/>
                  <a:pt x="56" y="112"/>
                  <a:pt x="56" y="111"/>
                </a:cubicBezTo>
                <a:cubicBezTo>
                  <a:pt x="56" y="111"/>
                  <a:pt x="56" y="111"/>
                  <a:pt x="56" y="110"/>
                </a:cubicBezTo>
                <a:cubicBezTo>
                  <a:pt x="56" y="110"/>
                  <a:pt x="56" y="110"/>
                  <a:pt x="55" y="110"/>
                </a:cubicBezTo>
                <a:cubicBezTo>
                  <a:pt x="55" y="110"/>
                  <a:pt x="55" y="110"/>
                  <a:pt x="55" y="109"/>
                </a:cubicBezTo>
                <a:cubicBezTo>
                  <a:pt x="55" y="109"/>
                  <a:pt x="55" y="109"/>
                  <a:pt x="55" y="109"/>
                </a:cubicBezTo>
                <a:cubicBezTo>
                  <a:pt x="55" y="109"/>
                  <a:pt x="55" y="108"/>
                  <a:pt x="55" y="108"/>
                </a:cubicBezTo>
                <a:cubicBezTo>
                  <a:pt x="55" y="108"/>
                  <a:pt x="55" y="108"/>
                  <a:pt x="54" y="108"/>
                </a:cubicBezTo>
                <a:cubicBezTo>
                  <a:pt x="54" y="107"/>
                  <a:pt x="54" y="107"/>
                  <a:pt x="54" y="107"/>
                </a:cubicBezTo>
                <a:cubicBezTo>
                  <a:pt x="54" y="106"/>
                  <a:pt x="54" y="106"/>
                  <a:pt x="54" y="106"/>
                </a:cubicBezTo>
                <a:cubicBezTo>
                  <a:pt x="54" y="106"/>
                  <a:pt x="54" y="106"/>
                  <a:pt x="54" y="106"/>
                </a:cubicBezTo>
                <a:cubicBezTo>
                  <a:pt x="54" y="105"/>
                  <a:pt x="54" y="104"/>
                  <a:pt x="54" y="104"/>
                </a:cubicBezTo>
                <a:cubicBezTo>
                  <a:pt x="54" y="104"/>
                  <a:pt x="54" y="103"/>
                  <a:pt x="54" y="103"/>
                </a:cubicBezTo>
                <a:cubicBezTo>
                  <a:pt x="54" y="103"/>
                  <a:pt x="54" y="102"/>
                  <a:pt x="53" y="102"/>
                </a:cubicBezTo>
                <a:cubicBezTo>
                  <a:pt x="53" y="102"/>
                  <a:pt x="53" y="102"/>
                  <a:pt x="53" y="101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51" y="101"/>
                  <a:pt x="51" y="100"/>
                  <a:pt x="51" y="100"/>
                </a:cubicBezTo>
                <a:cubicBezTo>
                  <a:pt x="51" y="100"/>
                  <a:pt x="51" y="100"/>
                  <a:pt x="50" y="100"/>
                </a:cubicBezTo>
                <a:cubicBezTo>
                  <a:pt x="50" y="100"/>
                  <a:pt x="50" y="100"/>
                  <a:pt x="50" y="99"/>
                </a:cubicBezTo>
                <a:cubicBezTo>
                  <a:pt x="50" y="98"/>
                  <a:pt x="50" y="98"/>
                  <a:pt x="50" y="98"/>
                </a:cubicBezTo>
                <a:cubicBezTo>
                  <a:pt x="50" y="97"/>
                  <a:pt x="49" y="97"/>
                  <a:pt x="49" y="97"/>
                </a:cubicBezTo>
                <a:cubicBezTo>
                  <a:pt x="49" y="97"/>
                  <a:pt x="49" y="96"/>
                  <a:pt x="49" y="96"/>
                </a:cubicBezTo>
                <a:cubicBezTo>
                  <a:pt x="49" y="96"/>
                  <a:pt x="49" y="95"/>
                  <a:pt x="49" y="95"/>
                </a:cubicBezTo>
                <a:cubicBezTo>
                  <a:pt x="49" y="95"/>
                  <a:pt x="49" y="95"/>
                  <a:pt x="49" y="95"/>
                </a:cubicBezTo>
                <a:cubicBezTo>
                  <a:pt x="49" y="95"/>
                  <a:pt x="49" y="95"/>
                  <a:pt x="49" y="94"/>
                </a:cubicBezTo>
                <a:cubicBezTo>
                  <a:pt x="49" y="94"/>
                  <a:pt x="49" y="94"/>
                  <a:pt x="49" y="93"/>
                </a:cubicBezTo>
                <a:cubicBezTo>
                  <a:pt x="49" y="93"/>
                  <a:pt x="48" y="93"/>
                  <a:pt x="48" y="93"/>
                </a:cubicBezTo>
                <a:cubicBezTo>
                  <a:pt x="48" y="93"/>
                  <a:pt x="48" y="93"/>
                  <a:pt x="48" y="92"/>
                </a:cubicBezTo>
                <a:cubicBezTo>
                  <a:pt x="48" y="92"/>
                  <a:pt x="48" y="92"/>
                  <a:pt x="48" y="92"/>
                </a:cubicBezTo>
                <a:cubicBezTo>
                  <a:pt x="48" y="91"/>
                  <a:pt x="48" y="91"/>
                  <a:pt x="48" y="90"/>
                </a:cubicBezTo>
                <a:cubicBezTo>
                  <a:pt x="48" y="90"/>
                  <a:pt x="48" y="89"/>
                  <a:pt x="48" y="89"/>
                </a:cubicBezTo>
                <a:cubicBezTo>
                  <a:pt x="48" y="88"/>
                  <a:pt x="48" y="88"/>
                  <a:pt x="48" y="88"/>
                </a:cubicBezTo>
                <a:cubicBezTo>
                  <a:pt x="48" y="88"/>
                  <a:pt x="48" y="88"/>
                  <a:pt x="48" y="88"/>
                </a:cubicBezTo>
                <a:cubicBezTo>
                  <a:pt x="48" y="88"/>
                  <a:pt x="48" y="87"/>
                  <a:pt x="48" y="87"/>
                </a:cubicBezTo>
                <a:cubicBezTo>
                  <a:pt x="48" y="86"/>
                  <a:pt x="48" y="86"/>
                  <a:pt x="48" y="86"/>
                </a:cubicBezTo>
                <a:cubicBezTo>
                  <a:pt x="48" y="86"/>
                  <a:pt x="48" y="86"/>
                  <a:pt x="48" y="86"/>
                </a:cubicBezTo>
                <a:cubicBezTo>
                  <a:pt x="48" y="86"/>
                  <a:pt x="48" y="86"/>
                  <a:pt x="48" y="86"/>
                </a:cubicBezTo>
                <a:cubicBezTo>
                  <a:pt x="48" y="85"/>
                  <a:pt x="48" y="85"/>
                  <a:pt x="48" y="85"/>
                </a:cubicBezTo>
                <a:cubicBezTo>
                  <a:pt x="48" y="85"/>
                  <a:pt x="48" y="85"/>
                  <a:pt x="48" y="84"/>
                </a:cubicBezTo>
                <a:cubicBezTo>
                  <a:pt x="48" y="84"/>
                  <a:pt x="49" y="83"/>
                  <a:pt x="49" y="82"/>
                </a:cubicBezTo>
                <a:cubicBezTo>
                  <a:pt x="49" y="81"/>
                  <a:pt x="49" y="81"/>
                  <a:pt x="49" y="80"/>
                </a:cubicBezTo>
                <a:cubicBezTo>
                  <a:pt x="49" y="80"/>
                  <a:pt x="49" y="80"/>
                  <a:pt x="49" y="80"/>
                </a:cubicBezTo>
                <a:cubicBezTo>
                  <a:pt x="49" y="79"/>
                  <a:pt x="50" y="79"/>
                  <a:pt x="50" y="79"/>
                </a:cubicBezTo>
                <a:cubicBezTo>
                  <a:pt x="50" y="79"/>
                  <a:pt x="50" y="79"/>
                  <a:pt x="50" y="79"/>
                </a:cubicBezTo>
                <a:cubicBezTo>
                  <a:pt x="50" y="79"/>
                  <a:pt x="50" y="78"/>
                  <a:pt x="50" y="78"/>
                </a:cubicBezTo>
                <a:cubicBezTo>
                  <a:pt x="51" y="77"/>
                  <a:pt x="51" y="77"/>
                  <a:pt x="51" y="76"/>
                </a:cubicBezTo>
                <a:cubicBezTo>
                  <a:pt x="51" y="76"/>
                  <a:pt x="51" y="75"/>
                  <a:pt x="52" y="75"/>
                </a:cubicBezTo>
                <a:cubicBezTo>
                  <a:pt x="52" y="74"/>
                  <a:pt x="53" y="73"/>
                  <a:pt x="53" y="71"/>
                </a:cubicBezTo>
                <a:cubicBezTo>
                  <a:pt x="53" y="71"/>
                  <a:pt x="53" y="71"/>
                  <a:pt x="53" y="71"/>
                </a:cubicBezTo>
                <a:cubicBezTo>
                  <a:pt x="53" y="70"/>
                  <a:pt x="53" y="70"/>
                  <a:pt x="53" y="69"/>
                </a:cubicBezTo>
                <a:cubicBezTo>
                  <a:pt x="53" y="68"/>
                  <a:pt x="53" y="68"/>
                  <a:pt x="53" y="67"/>
                </a:cubicBezTo>
                <a:cubicBezTo>
                  <a:pt x="53" y="67"/>
                  <a:pt x="53" y="67"/>
                  <a:pt x="53" y="67"/>
                </a:cubicBezTo>
                <a:cubicBezTo>
                  <a:pt x="53" y="67"/>
                  <a:pt x="53" y="67"/>
                  <a:pt x="53" y="67"/>
                </a:cubicBezTo>
                <a:cubicBezTo>
                  <a:pt x="53" y="67"/>
                  <a:pt x="53" y="67"/>
                  <a:pt x="53" y="67"/>
                </a:cubicBezTo>
                <a:cubicBezTo>
                  <a:pt x="53" y="67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5"/>
                  <a:pt x="52" y="65"/>
                </a:cubicBezTo>
                <a:cubicBezTo>
                  <a:pt x="52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3"/>
                  <a:pt x="51" y="63"/>
                  <a:pt x="51" y="62"/>
                </a:cubicBezTo>
                <a:cubicBezTo>
                  <a:pt x="51" y="62"/>
                  <a:pt x="51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0"/>
                  <a:pt x="52" y="60"/>
                  <a:pt x="53" y="59"/>
                </a:cubicBezTo>
                <a:cubicBezTo>
                  <a:pt x="53" y="59"/>
                  <a:pt x="53" y="59"/>
                  <a:pt x="53" y="59"/>
                </a:cubicBezTo>
                <a:cubicBezTo>
                  <a:pt x="53" y="59"/>
                  <a:pt x="53" y="59"/>
                  <a:pt x="53" y="59"/>
                </a:cubicBezTo>
                <a:cubicBezTo>
                  <a:pt x="53" y="58"/>
                  <a:pt x="53" y="58"/>
                  <a:pt x="53" y="58"/>
                </a:cubicBezTo>
                <a:cubicBezTo>
                  <a:pt x="53" y="58"/>
                  <a:pt x="52" y="58"/>
                  <a:pt x="52" y="58"/>
                </a:cubicBezTo>
                <a:cubicBezTo>
                  <a:pt x="52" y="58"/>
                  <a:pt x="52" y="58"/>
                  <a:pt x="52" y="58"/>
                </a:cubicBezTo>
                <a:cubicBezTo>
                  <a:pt x="52" y="58"/>
                  <a:pt x="52" y="58"/>
                  <a:pt x="52" y="58"/>
                </a:cubicBezTo>
                <a:cubicBezTo>
                  <a:pt x="52" y="58"/>
                  <a:pt x="52" y="57"/>
                  <a:pt x="52" y="57"/>
                </a:cubicBezTo>
                <a:cubicBezTo>
                  <a:pt x="52" y="57"/>
                  <a:pt x="52" y="57"/>
                  <a:pt x="52" y="57"/>
                </a:cubicBezTo>
                <a:cubicBezTo>
                  <a:pt x="52" y="56"/>
                  <a:pt x="52" y="56"/>
                  <a:pt x="53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5"/>
                  <a:pt x="52" y="55"/>
                  <a:pt x="52" y="55"/>
                </a:cubicBezTo>
                <a:cubicBezTo>
                  <a:pt x="52" y="55"/>
                  <a:pt x="52" y="55"/>
                  <a:pt x="52" y="55"/>
                </a:cubicBezTo>
                <a:cubicBezTo>
                  <a:pt x="52" y="55"/>
                  <a:pt x="52" y="55"/>
                  <a:pt x="52" y="55"/>
                </a:cubicBezTo>
                <a:cubicBezTo>
                  <a:pt x="52" y="54"/>
                  <a:pt x="52" y="54"/>
                  <a:pt x="52" y="54"/>
                </a:cubicBezTo>
                <a:cubicBezTo>
                  <a:pt x="52" y="54"/>
                  <a:pt x="52" y="54"/>
                  <a:pt x="52" y="54"/>
                </a:cubicBezTo>
                <a:cubicBezTo>
                  <a:pt x="52" y="54"/>
                  <a:pt x="52" y="54"/>
                  <a:pt x="52" y="53"/>
                </a:cubicBezTo>
                <a:cubicBezTo>
                  <a:pt x="52" y="53"/>
                  <a:pt x="52" y="53"/>
                  <a:pt x="52" y="53"/>
                </a:cubicBezTo>
                <a:cubicBezTo>
                  <a:pt x="52" y="54"/>
                  <a:pt x="52" y="54"/>
                  <a:pt x="51" y="53"/>
                </a:cubicBezTo>
                <a:cubicBezTo>
                  <a:pt x="51" y="53"/>
                  <a:pt x="51" y="53"/>
                  <a:pt x="51" y="53"/>
                </a:cubicBezTo>
                <a:cubicBezTo>
                  <a:pt x="51" y="53"/>
                  <a:pt x="51" y="53"/>
                  <a:pt x="51" y="53"/>
                </a:cubicBezTo>
                <a:cubicBezTo>
                  <a:pt x="50" y="53"/>
                  <a:pt x="50" y="52"/>
                  <a:pt x="50" y="52"/>
                </a:cubicBezTo>
                <a:cubicBezTo>
                  <a:pt x="50" y="52"/>
                  <a:pt x="50" y="51"/>
                  <a:pt x="51" y="51"/>
                </a:cubicBezTo>
                <a:cubicBezTo>
                  <a:pt x="51" y="51"/>
                  <a:pt x="51" y="51"/>
                  <a:pt x="51" y="51"/>
                </a:cubicBezTo>
                <a:cubicBezTo>
                  <a:pt x="51" y="51"/>
                  <a:pt x="51" y="50"/>
                  <a:pt x="51" y="50"/>
                </a:cubicBezTo>
                <a:cubicBezTo>
                  <a:pt x="51" y="50"/>
                  <a:pt x="51" y="50"/>
                  <a:pt x="51" y="50"/>
                </a:cubicBezTo>
                <a:cubicBezTo>
                  <a:pt x="51" y="50"/>
                  <a:pt x="51" y="50"/>
                  <a:pt x="50" y="50"/>
                </a:cubicBezTo>
                <a:cubicBezTo>
                  <a:pt x="50" y="49"/>
                  <a:pt x="50" y="48"/>
                  <a:pt x="50" y="48"/>
                </a:cubicBezTo>
                <a:cubicBezTo>
                  <a:pt x="50" y="48"/>
                  <a:pt x="51" y="47"/>
                  <a:pt x="51" y="47"/>
                </a:cubicBezTo>
                <a:cubicBezTo>
                  <a:pt x="51" y="47"/>
                  <a:pt x="51" y="47"/>
                  <a:pt x="51" y="47"/>
                </a:cubicBezTo>
                <a:cubicBezTo>
                  <a:pt x="51" y="46"/>
                  <a:pt x="51" y="46"/>
                  <a:pt x="51" y="46"/>
                </a:cubicBezTo>
                <a:cubicBezTo>
                  <a:pt x="51" y="46"/>
                  <a:pt x="51" y="46"/>
                  <a:pt x="51" y="46"/>
                </a:cubicBezTo>
                <a:cubicBezTo>
                  <a:pt x="51" y="45"/>
                  <a:pt x="51" y="45"/>
                  <a:pt x="51" y="45"/>
                </a:cubicBezTo>
                <a:cubicBezTo>
                  <a:pt x="51" y="45"/>
                  <a:pt x="51" y="45"/>
                  <a:pt x="51" y="45"/>
                </a:cubicBezTo>
                <a:cubicBezTo>
                  <a:pt x="51" y="45"/>
                  <a:pt x="51" y="44"/>
                  <a:pt x="51" y="44"/>
                </a:cubicBezTo>
                <a:cubicBezTo>
                  <a:pt x="51" y="44"/>
                  <a:pt x="50" y="43"/>
                  <a:pt x="50" y="43"/>
                </a:cubicBezTo>
                <a:cubicBezTo>
                  <a:pt x="50" y="43"/>
                  <a:pt x="50" y="43"/>
                  <a:pt x="50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0" y="42"/>
                  <a:pt x="50" y="42"/>
                  <a:pt x="49" y="41"/>
                </a:cubicBezTo>
                <a:cubicBezTo>
                  <a:pt x="49" y="41"/>
                  <a:pt x="49" y="41"/>
                  <a:pt x="49" y="41"/>
                </a:cubicBezTo>
                <a:cubicBezTo>
                  <a:pt x="49" y="41"/>
                  <a:pt x="49" y="41"/>
                  <a:pt x="49" y="41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1"/>
                  <a:pt x="47" y="41"/>
                  <a:pt x="47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1"/>
                </a:cubicBezTo>
                <a:cubicBezTo>
                  <a:pt x="46" y="41"/>
                  <a:pt x="46" y="41"/>
                  <a:pt x="46" y="41"/>
                </a:cubicBezTo>
                <a:cubicBezTo>
                  <a:pt x="45" y="41"/>
                  <a:pt x="45" y="41"/>
                  <a:pt x="45" y="41"/>
                </a:cubicBezTo>
                <a:cubicBezTo>
                  <a:pt x="45" y="41"/>
                  <a:pt x="45" y="41"/>
                  <a:pt x="45" y="41"/>
                </a:cubicBezTo>
                <a:cubicBezTo>
                  <a:pt x="45" y="41"/>
                  <a:pt x="45" y="41"/>
                  <a:pt x="44" y="42"/>
                </a:cubicBezTo>
                <a:cubicBezTo>
                  <a:pt x="44" y="42"/>
                  <a:pt x="44" y="42"/>
                  <a:pt x="44" y="42"/>
                </a:cubicBezTo>
                <a:cubicBezTo>
                  <a:pt x="43" y="42"/>
                  <a:pt x="43" y="42"/>
                  <a:pt x="43" y="42"/>
                </a:cubicBezTo>
                <a:cubicBezTo>
                  <a:pt x="43" y="43"/>
                  <a:pt x="42" y="43"/>
                  <a:pt x="42" y="43"/>
                </a:cubicBezTo>
                <a:cubicBezTo>
                  <a:pt x="42" y="43"/>
                  <a:pt x="42" y="43"/>
                  <a:pt x="42" y="43"/>
                </a:cubicBezTo>
                <a:cubicBezTo>
                  <a:pt x="42" y="43"/>
                  <a:pt x="41" y="43"/>
                  <a:pt x="41" y="43"/>
                </a:cubicBezTo>
                <a:cubicBezTo>
                  <a:pt x="41" y="44"/>
                  <a:pt x="40" y="44"/>
                  <a:pt x="40" y="44"/>
                </a:cubicBezTo>
                <a:cubicBezTo>
                  <a:pt x="39" y="44"/>
                  <a:pt x="39" y="44"/>
                  <a:pt x="39" y="44"/>
                </a:cubicBezTo>
                <a:cubicBezTo>
                  <a:pt x="39" y="44"/>
                  <a:pt x="39" y="44"/>
                  <a:pt x="39" y="44"/>
                </a:cubicBezTo>
                <a:cubicBezTo>
                  <a:pt x="39" y="45"/>
                  <a:pt x="39" y="45"/>
                  <a:pt x="39" y="45"/>
                </a:cubicBezTo>
                <a:cubicBezTo>
                  <a:pt x="39" y="45"/>
                  <a:pt x="39" y="45"/>
                  <a:pt x="39" y="45"/>
                </a:cubicBezTo>
                <a:cubicBezTo>
                  <a:pt x="39" y="45"/>
                  <a:pt x="39" y="45"/>
                  <a:pt x="39" y="45"/>
                </a:cubicBezTo>
                <a:cubicBezTo>
                  <a:pt x="39" y="45"/>
                  <a:pt x="39" y="46"/>
                  <a:pt x="38" y="46"/>
                </a:cubicBezTo>
                <a:cubicBezTo>
                  <a:pt x="38" y="46"/>
                  <a:pt x="38" y="46"/>
                  <a:pt x="38" y="46"/>
                </a:cubicBezTo>
                <a:cubicBezTo>
                  <a:pt x="38" y="46"/>
                  <a:pt x="38" y="47"/>
                  <a:pt x="38" y="47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8" y="47"/>
                  <a:pt x="38" y="47"/>
                </a:cubicBezTo>
                <a:cubicBezTo>
                  <a:pt x="37" y="48"/>
                  <a:pt x="37" y="48"/>
                  <a:pt x="37" y="48"/>
                </a:cubicBezTo>
                <a:cubicBezTo>
                  <a:pt x="37" y="48"/>
                  <a:pt x="37" y="48"/>
                  <a:pt x="37" y="48"/>
                </a:cubicBezTo>
                <a:cubicBezTo>
                  <a:pt x="37" y="48"/>
                  <a:pt x="37" y="48"/>
                  <a:pt x="36" y="48"/>
                </a:cubicBezTo>
                <a:cubicBezTo>
                  <a:pt x="36" y="49"/>
                  <a:pt x="36" y="49"/>
                  <a:pt x="36" y="49"/>
                </a:cubicBezTo>
                <a:cubicBezTo>
                  <a:pt x="35" y="49"/>
                  <a:pt x="35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34" y="50"/>
                  <a:pt x="34" y="50"/>
                  <a:pt x="33" y="49"/>
                </a:cubicBezTo>
                <a:cubicBezTo>
                  <a:pt x="33" y="50"/>
                  <a:pt x="33" y="50"/>
                  <a:pt x="33" y="50"/>
                </a:cubicBezTo>
                <a:cubicBezTo>
                  <a:pt x="33" y="50"/>
                  <a:pt x="32" y="50"/>
                  <a:pt x="32" y="51"/>
                </a:cubicBezTo>
                <a:cubicBezTo>
                  <a:pt x="32" y="51"/>
                  <a:pt x="31" y="51"/>
                  <a:pt x="31" y="52"/>
                </a:cubicBezTo>
                <a:cubicBezTo>
                  <a:pt x="31" y="52"/>
                  <a:pt x="30" y="52"/>
                  <a:pt x="30" y="52"/>
                </a:cubicBezTo>
                <a:cubicBezTo>
                  <a:pt x="30" y="52"/>
                  <a:pt x="30" y="52"/>
                  <a:pt x="30" y="52"/>
                </a:cubicBezTo>
                <a:cubicBezTo>
                  <a:pt x="17" y="70"/>
                  <a:pt x="10" y="91"/>
                  <a:pt x="10" y="114"/>
                </a:cubicBezTo>
                <a:cubicBezTo>
                  <a:pt x="10" y="167"/>
                  <a:pt x="50" y="211"/>
                  <a:pt x="101" y="218"/>
                </a:cubicBezTo>
                <a:cubicBezTo>
                  <a:pt x="102" y="226"/>
                  <a:pt x="102" y="226"/>
                  <a:pt x="102" y="226"/>
                </a:cubicBezTo>
                <a:cubicBezTo>
                  <a:pt x="101" y="226"/>
                  <a:pt x="101" y="227"/>
                  <a:pt x="101" y="227"/>
                </a:cubicBezTo>
                <a:cubicBezTo>
                  <a:pt x="44" y="221"/>
                  <a:pt x="0" y="172"/>
                  <a:pt x="0" y="114"/>
                </a:cubicBezTo>
                <a:cubicBezTo>
                  <a:pt x="0" y="51"/>
                  <a:pt x="51" y="0"/>
                  <a:pt x="114" y="0"/>
                </a:cubicBezTo>
                <a:cubicBezTo>
                  <a:pt x="170" y="0"/>
                  <a:pt x="216" y="41"/>
                  <a:pt x="226" y="93"/>
                </a:cubicBezTo>
                <a:cubicBezTo>
                  <a:pt x="224" y="96"/>
                  <a:pt x="221" y="99"/>
                  <a:pt x="219" y="100"/>
                </a:cubicBezTo>
                <a:cubicBezTo>
                  <a:pt x="218" y="100"/>
                  <a:pt x="218" y="100"/>
                  <a:pt x="218" y="100"/>
                </a:cubicBezTo>
                <a:cubicBezTo>
                  <a:pt x="218" y="99"/>
                  <a:pt x="217" y="97"/>
                  <a:pt x="217" y="96"/>
                </a:cubicBezTo>
                <a:cubicBezTo>
                  <a:pt x="217" y="96"/>
                  <a:pt x="217" y="96"/>
                  <a:pt x="217" y="96"/>
                </a:cubicBezTo>
                <a:cubicBezTo>
                  <a:pt x="217" y="97"/>
                  <a:pt x="217" y="97"/>
                  <a:pt x="217" y="98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17" y="98"/>
                  <a:pt x="217" y="99"/>
                  <a:pt x="217" y="99"/>
                </a:cubicBezTo>
                <a:cubicBezTo>
                  <a:pt x="217" y="99"/>
                  <a:pt x="217" y="100"/>
                  <a:pt x="217" y="100"/>
                </a:cubicBezTo>
                <a:cubicBezTo>
                  <a:pt x="217" y="100"/>
                  <a:pt x="217" y="100"/>
                  <a:pt x="217" y="100"/>
                </a:cubicBezTo>
                <a:cubicBezTo>
                  <a:pt x="217" y="100"/>
                  <a:pt x="217" y="100"/>
                  <a:pt x="217" y="101"/>
                </a:cubicBezTo>
                <a:cubicBezTo>
                  <a:pt x="215" y="101"/>
                  <a:pt x="213" y="102"/>
                  <a:pt x="212" y="102"/>
                </a:cubicBezTo>
                <a:cubicBezTo>
                  <a:pt x="212" y="102"/>
                  <a:pt x="212" y="102"/>
                  <a:pt x="212" y="101"/>
                </a:cubicBezTo>
                <a:cubicBezTo>
                  <a:pt x="212" y="101"/>
                  <a:pt x="212" y="101"/>
                  <a:pt x="212" y="101"/>
                </a:cubicBezTo>
                <a:cubicBezTo>
                  <a:pt x="212" y="101"/>
                  <a:pt x="212" y="101"/>
                  <a:pt x="212" y="101"/>
                </a:cubicBezTo>
                <a:cubicBezTo>
                  <a:pt x="211" y="102"/>
                  <a:pt x="211" y="101"/>
                  <a:pt x="211" y="101"/>
                </a:cubicBezTo>
                <a:cubicBezTo>
                  <a:pt x="211" y="101"/>
                  <a:pt x="211" y="101"/>
                  <a:pt x="211" y="101"/>
                </a:cubicBezTo>
                <a:cubicBezTo>
                  <a:pt x="211" y="101"/>
                  <a:pt x="210" y="101"/>
                  <a:pt x="210" y="101"/>
                </a:cubicBezTo>
                <a:cubicBezTo>
                  <a:pt x="210" y="100"/>
                  <a:pt x="210" y="100"/>
                  <a:pt x="210" y="100"/>
                </a:cubicBezTo>
                <a:cubicBezTo>
                  <a:pt x="210" y="100"/>
                  <a:pt x="210" y="100"/>
                  <a:pt x="210" y="99"/>
                </a:cubicBezTo>
                <a:cubicBezTo>
                  <a:pt x="210" y="99"/>
                  <a:pt x="210" y="99"/>
                  <a:pt x="210" y="99"/>
                </a:cubicBezTo>
                <a:cubicBezTo>
                  <a:pt x="210" y="99"/>
                  <a:pt x="210" y="99"/>
                  <a:pt x="210" y="99"/>
                </a:cubicBezTo>
                <a:cubicBezTo>
                  <a:pt x="210" y="99"/>
                  <a:pt x="210" y="99"/>
                  <a:pt x="210" y="98"/>
                </a:cubicBezTo>
                <a:cubicBezTo>
                  <a:pt x="209" y="98"/>
                  <a:pt x="209" y="98"/>
                  <a:pt x="209" y="97"/>
                </a:cubicBezTo>
                <a:cubicBezTo>
                  <a:pt x="209" y="97"/>
                  <a:pt x="209" y="97"/>
                  <a:pt x="209" y="97"/>
                </a:cubicBezTo>
                <a:cubicBezTo>
                  <a:pt x="209" y="97"/>
                  <a:pt x="209" y="97"/>
                  <a:pt x="209" y="97"/>
                </a:cubicBezTo>
                <a:cubicBezTo>
                  <a:pt x="210" y="97"/>
                  <a:pt x="210" y="96"/>
                  <a:pt x="210" y="96"/>
                </a:cubicBezTo>
                <a:cubicBezTo>
                  <a:pt x="210" y="95"/>
                  <a:pt x="210" y="95"/>
                  <a:pt x="210" y="95"/>
                </a:cubicBezTo>
                <a:cubicBezTo>
                  <a:pt x="210" y="94"/>
                  <a:pt x="210" y="94"/>
                  <a:pt x="210" y="93"/>
                </a:cubicBezTo>
                <a:cubicBezTo>
                  <a:pt x="210" y="93"/>
                  <a:pt x="210" y="93"/>
                  <a:pt x="210" y="93"/>
                </a:cubicBezTo>
                <a:cubicBezTo>
                  <a:pt x="209" y="92"/>
                  <a:pt x="209" y="92"/>
                  <a:pt x="210" y="92"/>
                </a:cubicBezTo>
                <a:cubicBezTo>
                  <a:pt x="210" y="92"/>
                  <a:pt x="210" y="92"/>
                  <a:pt x="210" y="92"/>
                </a:cubicBezTo>
                <a:cubicBezTo>
                  <a:pt x="209" y="92"/>
                  <a:pt x="209" y="91"/>
                  <a:pt x="209" y="91"/>
                </a:cubicBezTo>
                <a:cubicBezTo>
                  <a:pt x="209" y="91"/>
                  <a:pt x="209" y="91"/>
                  <a:pt x="209" y="91"/>
                </a:cubicBezTo>
                <a:cubicBezTo>
                  <a:pt x="208" y="90"/>
                  <a:pt x="208" y="90"/>
                  <a:pt x="208" y="90"/>
                </a:cubicBezTo>
                <a:cubicBezTo>
                  <a:pt x="209" y="90"/>
                  <a:pt x="209" y="90"/>
                  <a:pt x="209" y="90"/>
                </a:cubicBezTo>
                <a:cubicBezTo>
                  <a:pt x="209" y="90"/>
                  <a:pt x="209" y="90"/>
                  <a:pt x="209" y="90"/>
                </a:cubicBezTo>
                <a:cubicBezTo>
                  <a:pt x="209" y="90"/>
                  <a:pt x="210" y="90"/>
                  <a:pt x="210" y="90"/>
                </a:cubicBezTo>
                <a:cubicBezTo>
                  <a:pt x="210" y="89"/>
                  <a:pt x="210" y="89"/>
                  <a:pt x="211" y="89"/>
                </a:cubicBezTo>
                <a:cubicBezTo>
                  <a:pt x="211" y="89"/>
                  <a:pt x="211" y="89"/>
                  <a:pt x="211" y="89"/>
                </a:cubicBezTo>
                <a:cubicBezTo>
                  <a:pt x="212" y="89"/>
                  <a:pt x="212" y="89"/>
                  <a:pt x="212" y="89"/>
                </a:cubicBezTo>
                <a:cubicBezTo>
                  <a:pt x="212" y="89"/>
                  <a:pt x="212" y="89"/>
                  <a:pt x="213" y="90"/>
                </a:cubicBezTo>
                <a:cubicBezTo>
                  <a:pt x="213" y="90"/>
                  <a:pt x="213" y="90"/>
                  <a:pt x="213" y="90"/>
                </a:cubicBezTo>
                <a:cubicBezTo>
                  <a:pt x="213" y="90"/>
                  <a:pt x="213" y="90"/>
                  <a:pt x="213" y="90"/>
                </a:cubicBezTo>
                <a:cubicBezTo>
                  <a:pt x="214" y="90"/>
                  <a:pt x="214" y="90"/>
                  <a:pt x="214" y="90"/>
                </a:cubicBezTo>
                <a:cubicBezTo>
                  <a:pt x="214" y="90"/>
                  <a:pt x="214" y="90"/>
                  <a:pt x="214" y="90"/>
                </a:cubicBezTo>
                <a:cubicBezTo>
                  <a:pt x="214" y="89"/>
                  <a:pt x="214" y="89"/>
                  <a:pt x="214" y="89"/>
                </a:cubicBezTo>
                <a:cubicBezTo>
                  <a:pt x="214" y="88"/>
                  <a:pt x="214" y="88"/>
                  <a:pt x="214" y="88"/>
                </a:cubicBezTo>
                <a:cubicBezTo>
                  <a:pt x="214" y="88"/>
                  <a:pt x="214" y="88"/>
                  <a:pt x="214" y="88"/>
                </a:cubicBezTo>
                <a:cubicBezTo>
                  <a:pt x="214" y="88"/>
                  <a:pt x="214" y="88"/>
                  <a:pt x="214" y="88"/>
                </a:cubicBezTo>
                <a:cubicBezTo>
                  <a:pt x="214" y="87"/>
                  <a:pt x="214" y="87"/>
                  <a:pt x="214" y="87"/>
                </a:cubicBezTo>
                <a:cubicBezTo>
                  <a:pt x="214" y="87"/>
                  <a:pt x="214" y="87"/>
                  <a:pt x="214" y="87"/>
                </a:cubicBezTo>
                <a:cubicBezTo>
                  <a:pt x="213" y="87"/>
                  <a:pt x="213" y="87"/>
                  <a:pt x="213" y="87"/>
                </a:cubicBezTo>
                <a:cubicBezTo>
                  <a:pt x="213" y="86"/>
                  <a:pt x="213" y="86"/>
                  <a:pt x="213" y="86"/>
                </a:cubicBezTo>
                <a:cubicBezTo>
                  <a:pt x="213" y="86"/>
                  <a:pt x="213" y="85"/>
                  <a:pt x="213" y="85"/>
                </a:cubicBezTo>
                <a:cubicBezTo>
                  <a:pt x="212" y="85"/>
                  <a:pt x="212" y="85"/>
                  <a:pt x="212" y="85"/>
                </a:cubicBezTo>
                <a:cubicBezTo>
                  <a:pt x="212" y="85"/>
                  <a:pt x="212" y="85"/>
                  <a:pt x="212" y="85"/>
                </a:cubicBezTo>
                <a:cubicBezTo>
                  <a:pt x="212" y="85"/>
                  <a:pt x="212" y="84"/>
                  <a:pt x="212" y="84"/>
                </a:cubicBezTo>
                <a:cubicBezTo>
                  <a:pt x="212" y="84"/>
                  <a:pt x="212" y="84"/>
                  <a:pt x="212" y="84"/>
                </a:cubicBezTo>
                <a:cubicBezTo>
                  <a:pt x="211" y="84"/>
                  <a:pt x="211" y="84"/>
                  <a:pt x="211" y="84"/>
                </a:cubicBezTo>
                <a:cubicBezTo>
                  <a:pt x="211" y="84"/>
                  <a:pt x="211" y="83"/>
                  <a:pt x="211" y="83"/>
                </a:cubicBezTo>
                <a:cubicBezTo>
                  <a:pt x="211" y="83"/>
                  <a:pt x="211" y="83"/>
                  <a:pt x="211" y="82"/>
                </a:cubicBezTo>
                <a:cubicBezTo>
                  <a:pt x="211" y="82"/>
                  <a:pt x="211" y="82"/>
                  <a:pt x="211" y="82"/>
                </a:cubicBezTo>
                <a:cubicBezTo>
                  <a:pt x="212" y="82"/>
                  <a:pt x="212" y="82"/>
                  <a:pt x="212" y="82"/>
                </a:cubicBezTo>
                <a:cubicBezTo>
                  <a:pt x="212" y="82"/>
                  <a:pt x="212" y="82"/>
                  <a:pt x="212" y="82"/>
                </a:cubicBezTo>
                <a:cubicBezTo>
                  <a:pt x="212" y="82"/>
                  <a:pt x="212" y="82"/>
                  <a:pt x="212" y="82"/>
                </a:cubicBezTo>
                <a:cubicBezTo>
                  <a:pt x="212" y="81"/>
                  <a:pt x="212" y="81"/>
                  <a:pt x="212" y="81"/>
                </a:cubicBezTo>
                <a:cubicBezTo>
                  <a:pt x="212" y="81"/>
                  <a:pt x="212" y="81"/>
                  <a:pt x="213" y="81"/>
                </a:cubicBezTo>
                <a:cubicBezTo>
                  <a:pt x="213" y="81"/>
                  <a:pt x="213" y="81"/>
                  <a:pt x="213" y="81"/>
                </a:cubicBezTo>
                <a:cubicBezTo>
                  <a:pt x="213" y="80"/>
                  <a:pt x="213" y="80"/>
                  <a:pt x="213" y="80"/>
                </a:cubicBezTo>
                <a:cubicBezTo>
                  <a:pt x="213" y="80"/>
                  <a:pt x="213" y="80"/>
                  <a:pt x="213" y="80"/>
                </a:cubicBezTo>
                <a:cubicBezTo>
                  <a:pt x="213" y="80"/>
                  <a:pt x="213" y="80"/>
                  <a:pt x="212" y="80"/>
                </a:cubicBezTo>
                <a:cubicBezTo>
                  <a:pt x="212" y="80"/>
                  <a:pt x="212" y="80"/>
                  <a:pt x="212" y="80"/>
                </a:cubicBezTo>
                <a:cubicBezTo>
                  <a:pt x="212" y="80"/>
                  <a:pt x="212" y="80"/>
                  <a:pt x="212" y="80"/>
                </a:cubicBezTo>
                <a:cubicBezTo>
                  <a:pt x="212" y="81"/>
                  <a:pt x="212" y="81"/>
                  <a:pt x="211" y="81"/>
                </a:cubicBezTo>
                <a:cubicBezTo>
                  <a:pt x="211" y="81"/>
                  <a:pt x="211" y="81"/>
                  <a:pt x="211" y="81"/>
                </a:cubicBezTo>
                <a:cubicBezTo>
                  <a:pt x="211" y="81"/>
                  <a:pt x="211" y="81"/>
                  <a:pt x="211" y="81"/>
                </a:cubicBezTo>
                <a:cubicBezTo>
                  <a:pt x="211" y="81"/>
                  <a:pt x="211" y="81"/>
                  <a:pt x="211" y="81"/>
                </a:cubicBezTo>
                <a:cubicBezTo>
                  <a:pt x="211" y="81"/>
                  <a:pt x="211" y="81"/>
                  <a:pt x="211" y="81"/>
                </a:cubicBezTo>
                <a:cubicBezTo>
                  <a:pt x="210" y="81"/>
                  <a:pt x="210" y="81"/>
                  <a:pt x="210" y="81"/>
                </a:cubicBezTo>
                <a:cubicBezTo>
                  <a:pt x="210" y="80"/>
                  <a:pt x="210" y="80"/>
                  <a:pt x="210" y="80"/>
                </a:cubicBezTo>
                <a:cubicBezTo>
                  <a:pt x="208" y="79"/>
                  <a:pt x="208" y="79"/>
                  <a:pt x="208" y="79"/>
                </a:cubicBezTo>
                <a:cubicBezTo>
                  <a:pt x="210" y="80"/>
                  <a:pt x="210" y="80"/>
                  <a:pt x="210" y="80"/>
                </a:cubicBezTo>
                <a:cubicBezTo>
                  <a:pt x="210" y="79"/>
                  <a:pt x="210" y="79"/>
                  <a:pt x="210" y="79"/>
                </a:cubicBezTo>
                <a:cubicBezTo>
                  <a:pt x="210" y="79"/>
                  <a:pt x="210" y="79"/>
                  <a:pt x="210" y="79"/>
                </a:cubicBezTo>
                <a:cubicBezTo>
                  <a:pt x="210" y="78"/>
                  <a:pt x="210" y="78"/>
                  <a:pt x="210" y="78"/>
                </a:cubicBezTo>
                <a:cubicBezTo>
                  <a:pt x="210" y="78"/>
                  <a:pt x="210" y="78"/>
                  <a:pt x="210" y="78"/>
                </a:cubicBezTo>
                <a:cubicBezTo>
                  <a:pt x="210" y="78"/>
                  <a:pt x="210" y="78"/>
                  <a:pt x="210" y="78"/>
                </a:cubicBezTo>
                <a:cubicBezTo>
                  <a:pt x="210" y="78"/>
                  <a:pt x="210" y="78"/>
                  <a:pt x="210" y="78"/>
                </a:cubicBezTo>
                <a:cubicBezTo>
                  <a:pt x="210" y="78"/>
                  <a:pt x="210" y="78"/>
                  <a:pt x="210" y="78"/>
                </a:cubicBezTo>
                <a:cubicBezTo>
                  <a:pt x="210" y="78"/>
                  <a:pt x="210" y="77"/>
                  <a:pt x="210" y="77"/>
                </a:cubicBezTo>
                <a:cubicBezTo>
                  <a:pt x="210" y="77"/>
                  <a:pt x="210" y="77"/>
                  <a:pt x="210" y="77"/>
                </a:cubicBezTo>
                <a:cubicBezTo>
                  <a:pt x="209" y="77"/>
                  <a:pt x="209" y="77"/>
                  <a:pt x="209" y="77"/>
                </a:cubicBezTo>
                <a:cubicBezTo>
                  <a:pt x="209" y="77"/>
                  <a:pt x="209" y="77"/>
                  <a:pt x="209" y="77"/>
                </a:cubicBezTo>
                <a:cubicBezTo>
                  <a:pt x="209" y="77"/>
                  <a:pt x="209" y="77"/>
                  <a:pt x="209" y="77"/>
                </a:cubicBezTo>
                <a:cubicBezTo>
                  <a:pt x="209" y="77"/>
                  <a:pt x="209" y="77"/>
                  <a:pt x="209" y="77"/>
                </a:cubicBezTo>
                <a:cubicBezTo>
                  <a:pt x="209" y="77"/>
                  <a:pt x="209" y="77"/>
                  <a:pt x="209" y="77"/>
                </a:cubicBezTo>
                <a:cubicBezTo>
                  <a:pt x="209" y="77"/>
                  <a:pt x="208" y="77"/>
                  <a:pt x="208" y="77"/>
                </a:cubicBezTo>
                <a:cubicBezTo>
                  <a:pt x="208" y="77"/>
                  <a:pt x="208" y="77"/>
                  <a:pt x="208" y="77"/>
                </a:cubicBezTo>
                <a:cubicBezTo>
                  <a:pt x="207" y="77"/>
                  <a:pt x="207" y="77"/>
                  <a:pt x="207" y="76"/>
                </a:cubicBezTo>
                <a:cubicBezTo>
                  <a:pt x="207" y="76"/>
                  <a:pt x="207" y="76"/>
                  <a:pt x="207" y="76"/>
                </a:cubicBezTo>
                <a:cubicBezTo>
                  <a:pt x="207" y="76"/>
                  <a:pt x="207" y="76"/>
                  <a:pt x="207" y="76"/>
                </a:cubicBezTo>
                <a:cubicBezTo>
                  <a:pt x="207" y="76"/>
                  <a:pt x="207" y="76"/>
                  <a:pt x="206" y="76"/>
                </a:cubicBezTo>
                <a:cubicBezTo>
                  <a:pt x="206" y="76"/>
                  <a:pt x="206" y="76"/>
                  <a:pt x="206" y="76"/>
                </a:cubicBezTo>
                <a:cubicBezTo>
                  <a:pt x="206" y="75"/>
                  <a:pt x="206" y="75"/>
                  <a:pt x="206" y="75"/>
                </a:cubicBezTo>
                <a:cubicBezTo>
                  <a:pt x="206" y="75"/>
                  <a:pt x="206" y="75"/>
                  <a:pt x="206" y="75"/>
                </a:cubicBezTo>
                <a:cubicBezTo>
                  <a:pt x="206" y="75"/>
                  <a:pt x="206" y="75"/>
                  <a:pt x="206" y="75"/>
                </a:cubicBezTo>
                <a:cubicBezTo>
                  <a:pt x="206" y="75"/>
                  <a:pt x="206" y="75"/>
                  <a:pt x="206" y="75"/>
                </a:cubicBezTo>
                <a:cubicBezTo>
                  <a:pt x="207" y="74"/>
                  <a:pt x="207" y="74"/>
                  <a:pt x="207" y="74"/>
                </a:cubicBezTo>
                <a:cubicBezTo>
                  <a:pt x="206" y="73"/>
                  <a:pt x="206" y="73"/>
                  <a:pt x="206" y="73"/>
                </a:cubicBezTo>
                <a:cubicBezTo>
                  <a:pt x="206" y="73"/>
                  <a:pt x="206" y="73"/>
                  <a:pt x="206" y="73"/>
                </a:cubicBezTo>
                <a:cubicBezTo>
                  <a:pt x="206" y="72"/>
                  <a:pt x="206" y="72"/>
                  <a:pt x="206" y="72"/>
                </a:cubicBezTo>
                <a:cubicBezTo>
                  <a:pt x="206" y="71"/>
                  <a:pt x="206" y="71"/>
                  <a:pt x="206" y="71"/>
                </a:cubicBezTo>
                <a:cubicBezTo>
                  <a:pt x="206" y="71"/>
                  <a:pt x="206" y="71"/>
                  <a:pt x="206" y="71"/>
                </a:cubicBezTo>
                <a:cubicBezTo>
                  <a:pt x="206" y="71"/>
                  <a:pt x="206" y="71"/>
                  <a:pt x="206" y="71"/>
                </a:cubicBezTo>
                <a:cubicBezTo>
                  <a:pt x="207" y="71"/>
                  <a:pt x="207" y="71"/>
                  <a:pt x="207" y="70"/>
                </a:cubicBezTo>
                <a:cubicBezTo>
                  <a:pt x="207" y="70"/>
                  <a:pt x="207" y="70"/>
                  <a:pt x="207" y="70"/>
                </a:cubicBezTo>
                <a:cubicBezTo>
                  <a:pt x="207" y="70"/>
                  <a:pt x="207" y="70"/>
                  <a:pt x="208" y="70"/>
                </a:cubicBezTo>
                <a:cubicBezTo>
                  <a:pt x="208" y="70"/>
                  <a:pt x="208" y="70"/>
                  <a:pt x="208" y="70"/>
                </a:cubicBezTo>
                <a:cubicBezTo>
                  <a:pt x="208" y="70"/>
                  <a:pt x="208" y="70"/>
                  <a:pt x="208" y="70"/>
                </a:cubicBezTo>
                <a:cubicBezTo>
                  <a:pt x="208" y="70"/>
                  <a:pt x="208" y="70"/>
                  <a:pt x="208" y="70"/>
                </a:cubicBezTo>
                <a:cubicBezTo>
                  <a:pt x="208" y="70"/>
                  <a:pt x="208" y="70"/>
                  <a:pt x="208" y="70"/>
                </a:cubicBezTo>
                <a:cubicBezTo>
                  <a:pt x="208" y="70"/>
                  <a:pt x="207" y="69"/>
                  <a:pt x="207" y="69"/>
                </a:cubicBezTo>
                <a:cubicBezTo>
                  <a:pt x="207" y="69"/>
                  <a:pt x="207" y="69"/>
                  <a:pt x="207" y="69"/>
                </a:cubicBezTo>
                <a:cubicBezTo>
                  <a:pt x="207" y="69"/>
                  <a:pt x="207" y="69"/>
                  <a:pt x="207" y="69"/>
                </a:cubicBezTo>
                <a:cubicBezTo>
                  <a:pt x="207" y="68"/>
                  <a:pt x="207" y="68"/>
                  <a:pt x="207" y="68"/>
                </a:cubicBezTo>
                <a:cubicBezTo>
                  <a:pt x="207" y="68"/>
                  <a:pt x="207" y="68"/>
                  <a:pt x="207" y="68"/>
                </a:cubicBezTo>
                <a:cubicBezTo>
                  <a:pt x="207" y="68"/>
                  <a:pt x="207" y="68"/>
                  <a:pt x="207" y="68"/>
                </a:cubicBezTo>
                <a:cubicBezTo>
                  <a:pt x="207" y="68"/>
                  <a:pt x="207" y="68"/>
                  <a:pt x="207" y="68"/>
                </a:cubicBezTo>
                <a:cubicBezTo>
                  <a:pt x="207" y="68"/>
                  <a:pt x="207" y="68"/>
                  <a:pt x="207" y="67"/>
                </a:cubicBezTo>
                <a:cubicBezTo>
                  <a:pt x="206" y="67"/>
                  <a:pt x="206" y="67"/>
                  <a:pt x="206" y="67"/>
                </a:cubicBezTo>
                <a:cubicBezTo>
                  <a:pt x="206" y="67"/>
                  <a:pt x="206" y="66"/>
                  <a:pt x="206" y="66"/>
                </a:cubicBezTo>
                <a:cubicBezTo>
                  <a:pt x="206" y="66"/>
                  <a:pt x="206" y="66"/>
                  <a:pt x="206" y="66"/>
                </a:cubicBezTo>
                <a:cubicBezTo>
                  <a:pt x="206" y="66"/>
                  <a:pt x="206" y="66"/>
                  <a:pt x="206" y="66"/>
                </a:cubicBezTo>
                <a:cubicBezTo>
                  <a:pt x="206" y="66"/>
                  <a:pt x="206" y="66"/>
                  <a:pt x="206" y="66"/>
                </a:cubicBezTo>
                <a:cubicBezTo>
                  <a:pt x="206" y="65"/>
                  <a:pt x="206" y="65"/>
                  <a:pt x="206" y="65"/>
                </a:cubicBezTo>
                <a:cubicBezTo>
                  <a:pt x="207" y="65"/>
                  <a:pt x="207" y="65"/>
                  <a:pt x="207" y="65"/>
                </a:cubicBezTo>
                <a:cubicBezTo>
                  <a:pt x="204" y="61"/>
                  <a:pt x="202" y="57"/>
                  <a:pt x="199" y="53"/>
                </a:cubicBezTo>
                <a:cubicBezTo>
                  <a:pt x="199" y="53"/>
                  <a:pt x="199" y="54"/>
                  <a:pt x="199" y="54"/>
                </a:cubicBezTo>
                <a:cubicBezTo>
                  <a:pt x="198" y="54"/>
                  <a:pt x="198" y="54"/>
                  <a:pt x="198" y="54"/>
                </a:cubicBezTo>
                <a:cubicBezTo>
                  <a:pt x="198" y="54"/>
                  <a:pt x="198" y="54"/>
                  <a:pt x="198" y="54"/>
                </a:cubicBezTo>
                <a:cubicBezTo>
                  <a:pt x="197" y="54"/>
                  <a:pt x="197" y="54"/>
                  <a:pt x="197" y="54"/>
                </a:cubicBezTo>
                <a:cubicBezTo>
                  <a:pt x="197" y="54"/>
                  <a:pt x="197" y="54"/>
                  <a:pt x="196" y="54"/>
                </a:cubicBezTo>
                <a:cubicBezTo>
                  <a:pt x="196" y="54"/>
                  <a:pt x="196" y="54"/>
                  <a:pt x="196" y="54"/>
                </a:cubicBezTo>
                <a:cubicBezTo>
                  <a:pt x="195" y="54"/>
                  <a:pt x="195" y="53"/>
                  <a:pt x="195" y="53"/>
                </a:cubicBezTo>
                <a:cubicBezTo>
                  <a:pt x="195" y="53"/>
                  <a:pt x="195" y="53"/>
                  <a:pt x="195" y="53"/>
                </a:cubicBezTo>
                <a:cubicBezTo>
                  <a:pt x="195" y="53"/>
                  <a:pt x="195" y="53"/>
                  <a:pt x="195" y="53"/>
                </a:cubicBezTo>
                <a:cubicBezTo>
                  <a:pt x="195" y="53"/>
                  <a:pt x="195" y="53"/>
                  <a:pt x="195" y="53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194" y="52"/>
                  <a:pt x="194" y="52"/>
                  <a:pt x="194" y="52"/>
                </a:cubicBezTo>
                <a:cubicBezTo>
                  <a:pt x="193" y="52"/>
                  <a:pt x="193" y="52"/>
                  <a:pt x="193" y="52"/>
                </a:cubicBezTo>
                <a:cubicBezTo>
                  <a:pt x="193" y="52"/>
                  <a:pt x="192" y="51"/>
                  <a:pt x="193" y="51"/>
                </a:cubicBezTo>
                <a:cubicBezTo>
                  <a:pt x="193" y="50"/>
                  <a:pt x="193" y="50"/>
                  <a:pt x="193" y="50"/>
                </a:cubicBezTo>
                <a:cubicBezTo>
                  <a:pt x="193" y="50"/>
                  <a:pt x="193" y="50"/>
                  <a:pt x="193" y="50"/>
                </a:cubicBezTo>
                <a:cubicBezTo>
                  <a:pt x="193" y="50"/>
                  <a:pt x="193" y="50"/>
                  <a:pt x="193" y="50"/>
                </a:cubicBezTo>
                <a:cubicBezTo>
                  <a:pt x="193" y="50"/>
                  <a:pt x="193" y="50"/>
                  <a:pt x="193" y="50"/>
                </a:cubicBezTo>
                <a:cubicBezTo>
                  <a:pt x="192" y="50"/>
                  <a:pt x="192" y="50"/>
                  <a:pt x="192" y="50"/>
                </a:cubicBezTo>
                <a:cubicBezTo>
                  <a:pt x="192" y="50"/>
                  <a:pt x="192" y="50"/>
                  <a:pt x="192" y="50"/>
                </a:cubicBezTo>
                <a:cubicBezTo>
                  <a:pt x="192" y="50"/>
                  <a:pt x="192" y="50"/>
                  <a:pt x="192" y="50"/>
                </a:cubicBezTo>
                <a:cubicBezTo>
                  <a:pt x="191" y="49"/>
                  <a:pt x="191" y="49"/>
                  <a:pt x="191" y="49"/>
                </a:cubicBezTo>
                <a:cubicBezTo>
                  <a:pt x="191" y="49"/>
                  <a:pt x="191" y="49"/>
                  <a:pt x="191" y="49"/>
                </a:cubicBezTo>
                <a:cubicBezTo>
                  <a:pt x="191" y="49"/>
                  <a:pt x="191" y="49"/>
                  <a:pt x="191" y="48"/>
                </a:cubicBezTo>
                <a:cubicBezTo>
                  <a:pt x="191" y="48"/>
                  <a:pt x="191" y="48"/>
                  <a:pt x="191" y="48"/>
                </a:cubicBezTo>
                <a:cubicBezTo>
                  <a:pt x="191" y="48"/>
                  <a:pt x="191" y="48"/>
                  <a:pt x="191" y="48"/>
                </a:cubicBezTo>
                <a:cubicBezTo>
                  <a:pt x="190" y="47"/>
                  <a:pt x="191" y="47"/>
                  <a:pt x="191" y="47"/>
                </a:cubicBezTo>
                <a:cubicBezTo>
                  <a:pt x="191" y="47"/>
                  <a:pt x="191" y="47"/>
                  <a:pt x="191" y="47"/>
                </a:cubicBezTo>
                <a:cubicBezTo>
                  <a:pt x="191" y="47"/>
                  <a:pt x="191" y="47"/>
                  <a:pt x="191" y="47"/>
                </a:cubicBezTo>
                <a:cubicBezTo>
                  <a:pt x="191" y="47"/>
                  <a:pt x="191" y="47"/>
                  <a:pt x="191" y="47"/>
                </a:cubicBezTo>
                <a:cubicBezTo>
                  <a:pt x="191" y="46"/>
                  <a:pt x="191" y="46"/>
                  <a:pt x="192" y="46"/>
                </a:cubicBezTo>
                <a:cubicBezTo>
                  <a:pt x="192" y="46"/>
                  <a:pt x="192" y="46"/>
                  <a:pt x="192" y="46"/>
                </a:cubicBezTo>
                <a:cubicBezTo>
                  <a:pt x="192" y="46"/>
                  <a:pt x="192" y="46"/>
                  <a:pt x="192" y="46"/>
                </a:cubicBezTo>
                <a:cubicBezTo>
                  <a:pt x="193" y="46"/>
                  <a:pt x="193" y="46"/>
                  <a:pt x="193" y="47"/>
                </a:cubicBezTo>
                <a:cubicBezTo>
                  <a:pt x="193" y="47"/>
                  <a:pt x="194" y="47"/>
                  <a:pt x="194" y="47"/>
                </a:cubicBezTo>
                <a:cubicBezTo>
                  <a:pt x="194" y="47"/>
                  <a:pt x="194" y="47"/>
                  <a:pt x="194" y="47"/>
                </a:cubicBezTo>
                <a:cubicBezTo>
                  <a:pt x="195" y="48"/>
                  <a:pt x="195" y="48"/>
                  <a:pt x="195" y="48"/>
                </a:cubicBezTo>
                <a:cubicBezTo>
                  <a:pt x="195" y="48"/>
                  <a:pt x="195" y="48"/>
                  <a:pt x="195" y="48"/>
                </a:cubicBezTo>
                <a:cubicBezTo>
                  <a:pt x="195" y="48"/>
                  <a:pt x="195" y="48"/>
                  <a:pt x="195" y="48"/>
                </a:cubicBezTo>
                <a:cubicBezTo>
                  <a:pt x="193" y="46"/>
                  <a:pt x="191" y="44"/>
                  <a:pt x="189" y="42"/>
                </a:cubicBezTo>
                <a:cubicBezTo>
                  <a:pt x="189" y="42"/>
                  <a:pt x="189" y="42"/>
                  <a:pt x="189" y="42"/>
                </a:cubicBezTo>
                <a:cubicBezTo>
                  <a:pt x="189" y="42"/>
                  <a:pt x="189" y="42"/>
                  <a:pt x="188" y="42"/>
                </a:cubicBezTo>
                <a:cubicBezTo>
                  <a:pt x="188" y="42"/>
                  <a:pt x="188" y="42"/>
                  <a:pt x="188" y="42"/>
                </a:cubicBezTo>
                <a:cubicBezTo>
                  <a:pt x="188" y="42"/>
                  <a:pt x="188" y="42"/>
                  <a:pt x="188" y="42"/>
                </a:cubicBezTo>
                <a:cubicBezTo>
                  <a:pt x="188" y="42"/>
                  <a:pt x="188" y="42"/>
                  <a:pt x="188" y="42"/>
                </a:cubicBezTo>
                <a:cubicBezTo>
                  <a:pt x="187" y="42"/>
                  <a:pt x="187" y="42"/>
                  <a:pt x="187" y="42"/>
                </a:cubicBezTo>
                <a:cubicBezTo>
                  <a:pt x="186" y="42"/>
                  <a:pt x="185" y="42"/>
                  <a:pt x="184" y="41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84" y="42"/>
                  <a:pt x="184" y="42"/>
                  <a:pt x="183" y="42"/>
                </a:cubicBezTo>
                <a:cubicBezTo>
                  <a:pt x="183" y="43"/>
                  <a:pt x="183" y="43"/>
                  <a:pt x="182" y="44"/>
                </a:cubicBezTo>
                <a:cubicBezTo>
                  <a:pt x="182" y="44"/>
                  <a:pt x="182" y="44"/>
                  <a:pt x="182" y="44"/>
                </a:cubicBezTo>
                <a:cubicBezTo>
                  <a:pt x="182" y="44"/>
                  <a:pt x="182" y="44"/>
                  <a:pt x="182" y="44"/>
                </a:cubicBezTo>
                <a:cubicBezTo>
                  <a:pt x="181" y="44"/>
                  <a:pt x="181" y="44"/>
                  <a:pt x="181" y="44"/>
                </a:cubicBezTo>
                <a:cubicBezTo>
                  <a:pt x="180" y="44"/>
                  <a:pt x="180" y="44"/>
                  <a:pt x="180" y="44"/>
                </a:cubicBezTo>
                <a:cubicBezTo>
                  <a:pt x="180" y="44"/>
                  <a:pt x="180" y="44"/>
                  <a:pt x="180" y="43"/>
                </a:cubicBezTo>
                <a:cubicBezTo>
                  <a:pt x="179" y="44"/>
                  <a:pt x="179" y="44"/>
                  <a:pt x="179" y="44"/>
                </a:cubicBezTo>
                <a:cubicBezTo>
                  <a:pt x="178" y="44"/>
                  <a:pt x="178" y="44"/>
                  <a:pt x="178" y="44"/>
                </a:cubicBezTo>
                <a:cubicBezTo>
                  <a:pt x="178" y="44"/>
                  <a:pt x="178" y="44"/>
                  <a:pt x="178" y="44"/>
                </a:cubicBezTo>
                <a:cubicBezTo>
                  <a:pt x="178" y="44"/>
                  <a:pt x="178" y="44"/>
                  <a:pt x="178" y="44"/>
                </a:cubicBezTo>
                <a:cubicBezTo>
                  <a:pt x="178" y="44"/>
                  <a:pt x="178" y="44"/>
                  <a:pt x="178" y="44"/>
                </a:cubicBezTo>
                <a:cubicBezTo>
                  <a:pt x="178" y="44"/>
                  <a:pt x="178" y="44"/>
                  <a:pt x="178" y="44"/>
                </a:cubicBezTo>
                <a:cubicBezTo>
                  <a:pt x="178" y="44"/>
                  <a:pt x="178" y="45"/>
                  <a:pt x="178" y="45"/>
                </a:cubicBezTo>
                <a:cubicBezTo>
                  <a:pt x="178" y="45"/>
                  <a:pt x="178" y="45"/>
                  <a:pt x="178" y="45"/>
                </a:cubicBezTo>
                <a:cubicBezTo>
                  <a:pt x="178" y="45"/>
                  <a:pt x="178" y="46"/>
                  <a:pt x="178" y="46"/>
                </a:cubicBezTo>
                <a:cubicBezTo>
                  <a:pt x="178" y="46"/>
                  <a:pt x="177" y="47"/>
                  <a:pt x="177" y="47"/>
                </a:cubicBezTo>
                <a:cubicBezTo>
                  <a:pt x="177" y="47"/>
                  <a:pt x="177" y="47"/>
                  <a:pt x="177" y="48"/>
                </a:cubicBezTo>
                <a:cubicBezTo>
                  <a:pt x="176" y="48"/>
                  <a:pt x="176" y="48"/>
                  <a:pt x="176" y="48"/>
                </a:cubicBezTo>
                <a:cubicBezTo>
                  <a:pt x="176" y="48"/>
                  <a:pt x="176" y="48"/>
                  <a:pt x="176" y="49"/>
                </a:cubicBezTo>
                <a:cubicBezTo>
                  <a:pt x="176" y="49"/>
                  <a:pt x="176" y="49"/>
                  <a:pt x="176" y="49"/>
                </a:cubicBezTo>
                <a:cubicBezTo>
                  <a:pt x="176" y="50"/>
                  <a:pt x="176" y="50"/>
                  <a:pt x="176" y="50"/>
                </a:cubicBezTo>
                <a:cubicBezTo>
                  <a:pt x="175" y="50"/>
                  <a:pt x="175" y="50"/>
                  <a:pt x="176" y="50"/>
                </a:cubicBezTo>
                <a:cubicBezTo>
                  <a:pt x="176" y="50"/>
                  <a:pt x="176" y="50"/>
                  <a:pt x="176" y="51"/>
                </a:cubicBezTo>
                <a:cubicBezTo>
                  <a:pt x="176" y="51"/>
                  <a:pt x="176" y="51"/>
                  <a:pt x="176" y="51"/>
                </a:cubicBezTo>
                <a:cubicBezTo>
                  <a:pt x="175" y="52"/>
                  <a:pt x="175" y="53"/>
                  <a:pt x="174" y="53"/>
                </a:cubicBezTo>
                <a:cubicBezTo>
                  <a:pt x="173" y="53"/>
                  <a:pt x="173" y="53"/>
                  <a:pt x="173" y="53"/>
                </a:cubicBezTo>
                <a:cubicBezTo>
                  <a:pt x="173" y="53"/>
                  <a:pt x="173" y="53"/>
                  <a:pt x="173" y="53"/>
                </a:cubicBezTo>
                <a:cubicBezTo>
                  <a:pt x="173" y="53"/>
                  <a:pt x="173" y="53"/>
                  <a:pt x="173" y="53"/>
                </a:cubicBezTo>
                <a:cubicBezTo>
                  <a:pt x="173" y="53"/>
                  <a:pt x="172" y="53"/>
                  <a:pt x="172" y="52"/>
                </a:cubicBezTo>
                <a:cubicBezTo>
                  <a:pt x="172" y="52"/>
                  <a:pt x="172" y="52"/>
                  <a:pt x="172" y="52"/>
                </a:cubicBezTo>
                <a:cubicBezTo>
                  <a:pt x="172" y="52"/>
                  <a:pt x="172" y="52"/>
                  <a:pt x="172" y="52"/>
                </a:cubicBezTo>
                <a:cubicBezTo>
                  <a:pt x="172" y="52"/>
                  <a:pt x="172" y="52"/>
                  <a:pt x="172" y="52"/>
                </a:cubicBezTo>
                <a:cubicBezTo>
                  <a:pt x="172" y="52"/>
                  <a:pt x="172" y="52"/>
                  <a:pt x="171" y="52"/>
                </a:cubicBezTo>
                <a:cubicBezTo>
                  <a:pt x="171" y="52"/>
                  <a:pt x="171" y="52"/>
                  <a:pt x="171" y="51"/>
                </a:cubicBezTo>
                <a:cubicBezTo>
                  <a:pt x="171" y="51"/>
                  <a:pt x="171" y="51"/>
                  <a:pt x="171" y="51"/>
                </a:cubicBezTo>
                <a:cubicBezTo>
                  <a:pt x="171" y="50"/>
                  <a:pt x="171" y="50"/>
                  <a:pt x="171" y="50"/>
                </a:cubicBezTo>
                <a:cubicBezTo>
                  <a:pt x="170" y="50"/>
                  <a:pt x="170" y="50"/>
                  <a:pt x="170" y="50"/>
                </a:cubicBezTo>
                <a:cubicBezTo>
                  <a:pt x="170" y="51"/>
                  <a:pt x="170" y="51"/>
                  <a:pt x="170" y="51"/>
                </a:cubicBezTo>
                <a:cubicBezTo>
                  <a:pt x="170" y="51"/>
                  <a:pt x="170" y="51"/>
                  <a:pt x="170" y="51"/>
                </a:cubicBezTo>
                <a:cubicBezTo>
                  <a:pt x="169" y="51"/>
                  <a:pt x="169" y="51"/>
                  <a:pt x="169" y="50"/>
                </a:cubicBezTo>
                <a:cubicBezTo>
                  <a:pt x="168" y="50"/>
                  <a:pt x="168" y="50"/>
                  <a:pt x="168" y="50"/>
                </a:cubicBezTo>
                <a:cubicBezTo>
                  <a:pt x="168" y="50"/>
                  <a:pt x="168" y="50"/>
                  <a:pt x="168" y="50"/>
                </a:cubicBezTo>
                <a:cubicBezTo>
                  <a:pt x="168" y="49"/>
                  <a:pt x="168" y="49"/>
                  <a:pt x="168" y="49"/>
                </a:cubicBezTo>
                <a:cubicBezTo>
                  <a:pt x="168" y="49"/>
                  <a:pt x="168" y="49"/>
                  <a:pt x="168" y="49"/>
                </a:cubicBezTo>
                <a:cubicBezTo>
                  <a:pt x="168" y="49"/>
                  <a:pt x="168" y="49"/>
                  <a:pt x="168" y="49"/>
                </a:cubicBezTo>
                <a:cubicBezTo>
                  <a:pt x="168" y="49"/>
                  <a:pt x="168" y="49"/>
                  <a:pt x="168" y="49"/>
                </a:cubicBezTo>
                <a:cubicBezTo>
                  <a:pt x="168" y="49"/>
                  <a:pt x="168" y="49"/>
                  <a:pt x="168" y="49"/>
                </a:cubicBezTo>
                <a:cubicBezTo>
                  <a:pt x="167" y="49"/>
                  <a:pt x="167" y="49"/>
                  <a:pt x="167" y="49"/>
                </a:cubicBezTo>
                <a:cubicBezTo>
                  <a:pt x="167" y="49"/>
                  <a:pt x="167" y="48"/>
                  <a:pt x="167" y="47"/>
                </a:cubicBezTo>
                <a:cubicBezTo>
                  <a:pt x="167" y="47"/>
                  <a:pt x="167" y="47"/>
                  <a:pt x="167" y="46"/>
                </a:cubicBezTo>
                <a:cubicBezTo>
                  <a:pt x="166" y="46"/>
                  <a:pt x="166" y="46"/>
                  <a:pt x="166" y="45"/>
                </a:cubicBezTo>
                <a:cubicBezTo>
                  <a:pt x="166" y="45"/>
                  <a:pt x="166" y="45"/>
                  <a:pt x="166" y="45"/>
                </a:cubicBezTo>
                <a:cubicBezTo>
                  <a:pt x="166" y="45"/>
                  <a:pt x="166" y="45"/>
                  <a:pt x="166" y="45"/>
                </a:cubicBezTo>
                <a:cubicBezTo>
                  <a:pt x="166" y="45"/>
                  <a:pt x="166" y="45"/>
                  <a:pt x="165" y="45"/>
                </a:cubicBezTo>
                <a:cubicBezTo>
                  <a:pt x="165" y="45"/>
                  <a:pt x="165" y="45"/>
                  <a:pt x="165" y="45"/>
                </a:cubicBezTo>
                <a:cubicBezTo>
                  <a:pt x="165" y="44"/>
                  <a:pt x="165" y="44"/>
                  <a:pt x="165" y="44"/>
                </a:cubicBezTo>
                <a:cubicBezTo>
                  <a:pt x="165" y="44"/>
                  <a:pt x="165" y="44"/>
                  <a:pt x="165" y="43"/>
                </a:cubicBezTo>
                <a:cubicBezTo>
                  <a:pt x="165" y="43"/>
                  <a:pt x="165" y="43"/>
                  <a:pt x="165" y="43"/>
                </a:cubicBezTo>
                <a:cubicBezTo>
                  <a:pt x="165" y="43"/>
                  <a:pt x="165" y="42"/>
                  <a:pt x="165" y="42"/>
                </a:cubicBezTo>
                <a:cubicBezTo>
                  <a:pt x="164" y="42"/>
                  <a:pt x="164" y="42"/>
                  <a:pt x="164" y="41"/>
                </a:cubicBezTo>
                <a:cubicBezTo>
                  <a:pt x="164" y="41"/>
                  <a:pt x="164" y="41"/>
                  <a:pt x="164" y="41"/>
                </a:cubicBezTo>
                <a:cubicBezTo>
                  <a:pt x="164" y="41"/>
                  <a:pt x="164" y="41"/>
                  <a:pt x="164" y="41"/>
                </a:cubicBezTo>
                <a:cubicBezTo>
                  <a:pt x="164" y="41"/>
                  <a:pt x="164" y="41"/>
                  <a:pt x="164" y="41"/>
                </a:cubicBezTo>
                <a:cubicBezTo>
                  <a:pt x="164" y="40"/>
                  <a:pt x="164" y="40"/>
                  <a:pt x="164" y="40"/>
                </a:cubicBezTo>
                <a:cubicBezTo>
                  <a:pt x="164" y="39"/>
                  <a:pt x="164" y="39"/>
                  <a:pt x="164" y="39"/>
                </a:cubicBezTo>
                <a:cubicBezTo>
                  <a:pt x="164" y="39"/>
                  <a:pt x="164" y="39"/>
                  <a:pt x="164" y="39"/>
                </a:cubicBezTo>
                <a:cubicBezTo>
                  <a:pt x="164" y="39"/>
                  <a:pt x="164" y="39"/>
                  <a:pt x="163" y="39"/>
                </a:cubicBezTo>
                <a:cubicBezTo>
                  <a:pt x="163" y="39"/>
                  <a:pt x="163" y="39"/>
                  <a:pt x="163" y="39"/>
                </a:cubicBezTo>
                <a:cubicBezTo>
                  <a:pt x="163" y="39"/>
                  <a:pt x="163" y="38"/>
                  <a:pt x="163" y="38"/>
                </a:cubicBezTo>
                <a:cubicBezTo>
                  <a:pt x="163" y="38"/>
                  <a:pt x="163" y="38"/>
                  <a:pt x="163" y="38"/>
                </a:cubicBezTo>
                <a:cubicBezTo>
                  <a:pt x="163" y="38"/>
                  <a:pt x="162" y="37"/>
                  <a:pt x="163" y="37"/>
                </a:cubicBezTo>
                <a:cubicBezTo>
                  <a:pt x="163" y="37"/>
                  <a:pt x="163" y="37"/>
                  <a:pt x="163" y="36"/>
                </a:cubicBezTo>
                <a:cubicBezTo>
                  <a:pt x="163" y="36"/>
                  <a:pt x="163" y="36"/>
                  <a:pt x="163" y="36"/>
                </a:cubicBezTo>
                <a:cubicBezTo>
                  <a:pt x="163" y="36"/>
                  <a:pt x="163" y="36"/>
                  <a:pt x="163" y="36"/>
                </a:cubicBezTo>
                <a:cubicBezTo>
                  <a:pt x="163" y="36"/>
                  <a:pt x="163" y="36"/>
                  <a:pt x="163" y="36"/>
                </a:cubicBezTo>
                <a:cubicBezTo>
                  <a:pt x="163" y="36"/>
                  <a:pt x="163" y="36"/>
                  <a:pt x="162" y="35"/>
                </a:cubicBezTo>
                <a:cubicBezTo>
                  <a:pt x="162" y="35"/>
                  <a:pt x="163" y="35"/>
                  <a:pt x="163" y="35"/>
                </a:cubicBezTo>
                <a:cubicBezTo>
                  <a:pt x="163" y="34"/>
                  <a:pt x="163" y="34"/>
                  <a:pt x="163" y="34"/>
                </a:cubicBezTo>
                <a:cubicBezTo>
                  <a:pt x="163" y="33"/>
                  <a:pt x="163" y="33"/>
                  <a:pt x="163" y="33"/>
                </a:cubicBezTo>
                <a:cubicBezTo>
                  <a:pt x="164" y="33"/>
                  <a:pt x="164" y="33"/>
                  <a:pt x="164" y="33"/>
                </a:cubicBezTo>
                <a:cubicBezTo>
                  <a:pt x="164" y="33"/>
                  <a:pt x="164" y="33"/>
                  <a:pt x="164" y="33"/>
                </a:cubicBezTo>
                <a:cubicBezTo>
                  <a:pt x="165" y="33"/>
                  <a:pt x="165" y="33"/>
                  <a:pt x="165" y="33"/>
                </a:cubicBezTo>
                <a:cubicBezTo>
                  <a:pt x="165" y="33"/>
                  <a:pt x="165" y="33"/>
                  <a:pt x="166" y="33"/>
                </a:cubicBezTo>
                <a:cubicBezTo>
                  <a:pt x="166" y="33"/>
                  <a:pt x="166" y="33"/>
                  <a:pt x="165" y="33"/>
                </a:cubicBezTo>
                <a:cubicBezTo>
                  <a:pt x="165" y="33"/>
                  <a:pt x="165" y="33"/>
                  <a:pt x="165" y="33"/>
                </a:cubicBezTo>
                <a:cubicBezTo>
                  <a:pt x="165" y="33"/>
                  <a:pt x="165" y="33"/>
                  <a:pt x="165" y="33"/>
                </a:cubicBezTo>
                <a:cubicBezTo>
                  <a:pt x="165" y="33"/>
                  <a:pt x="165" y="33"/>
                  <a:pt x="164" y="33"/>
                </a:cubicBezTo>
                <a:cubicBezTo>
                  <a:pt x="164" y="33"/>
                  <a:pt x="164" y="33"/>
                  <a:pt x="164" y="32"/>
                </a:cubicBezTo>
                <a:cubicBezTo>
                  <a:pt x="164" y="32"/>
                  <a:pt x="164" y="32"/>
                  <a:pt x="164" y="32"/>
                </a:cubicBezTo>
                <a:cubicBezTo>
                  <a:pt x="164" y="32"/>
                  <a:pt x="164" y="32"/>
                  <a:pt x="164" y="32"/>
                </a:cubicBezTo>
                <a:cubicBezTo>
                  <a:pt x="163" y="32"/>
                  <a:pt x="163" y="32"/>
                  <a:pt x="163" y="32"/>
                </a:cubicBezTo>
                <a:cubicBezTo>
                  <a:pt x="163" y="32"/>
                  <a:pt x="163" y="32"/>
                  <a:pt x="163" y="32"/>
                </a:cubicBezTo>
                <a:cubicBezTo>
                  <a:pt x="163" y="32"/>
                  <a:pt x="163" y="32"/>
                  <a:pt x="163" y="32"/>
                </a:cubicBezTo>
                <a:cubicBezTo>
                  <a:pt x="163" y="32"/>
                  <a:pt x="163" y="32"/>
                  <a:pt x="162" y="32"/>
                </a:cubicBezTo>
                <a:cubicBezTo>
                  <a:pt x="162" y="31"/>
                  <a:pt x="162" y="31"/>
                  <a:pt x="162" y="31"/>
                </a:cubicBezTo>
                <a:cubicBezTo>
                  <a:pt x="162" y="31"/>
                  <a:pt x="162" y="31"/>
                  <a:pt x="162" y="31"/>
                </a:cubicBezTo>
                <a:cubicBezTo>
                  <a:pt x="162" y="31"/>
                  <a:pt x="162" y="31"/>
                  <a:pt x="162" y="30"/>
                </a:cubicBezTo>
                <a:cubicBezTo>
                  <a:pt x="162" y="30"/>
                  <a:pt x="162" y="30"/>
                  <a:pt x="162" y="30"/>
                </a:cubicBezTo>
                <a:cubicBezTo>
                  <a:pt x="162" y="30"/>
                  <a:pt x="162" y="30"/>
                  <a:pt x="162" y="29"/>
                </a:cubicBezTo>
                <a:cubicBezTo>
                  <a:pt x="162" y="29"/>
                  <a:pt x="162" y="29"/>
                  <a:pt x="162" y="29"/>
                </a:cubicBezTo>
                <a:cubicBezTo>
                  <a:pt x="162" y="29"/>
                  <a:pt x="162" y="29"/>
                  <a:pt x="162" y="29"/>
                </a:cubicBezTo>
                <a:cubicBezTo>
                  <a:pt x="162" y="28"/>
                  <a:pt x="162" y="28"/>
                  <a:pt x="162" y="28"/>
                </a:cubicBezTo>
                <a:cubicBezTo>
                  <a:pt x="162" y="28"/>
                  <a:pt x="162" y="28"/>
                  <a:pt x="162" y="28"/>
                </a:cubicBezTo>
                <a:cubicBezTo>
                  <a:pt x="162" y="28"/>
                  <a:pt x="162" y="28"/>
                  <a:pt x="162" y="28"/>
                </a:cubicBezTo>
                <a:cubicBezTo>
                  <a:pt x="162" y="28"/>
                  <a:pt x="162" y="28"/>
                  <a:pt x="162" y="28"/>
                </a:cubicBezTo>
                <a:cubicBezTo>
                  <a:pt x="162" y="28"/>
                  <a:pt x="161" y="27"/>
                  <a:pt x="161" y="27"/>
                </a:cubicBezTo>
                <a:cubicBezTo>
                  <a:pt x="161" y="27"/>
                  <a:pt x="161" y="27"/>
                  <a:pt x="162" y="26"/>
                </a:cubicBezTo>
                <a:cubicBezTo>
                  <a:pt x="162" y="26"/>
                  <a:pt x="162" y="26"/>
                  <a:pt x="162" y="26"/>
                </a:cubicBezTo>
                <a:cubicBezTo>
                  <a:pt x="162" y="26"/>
                  <a:pt x="162" y="26"/>
                  <a:pt x="162" y="26"/>
                </a:cubicBezTo>
                <a:cubicBezTo>
                  <a:pt x="162" y="26"/>
                  <a:pt x="162" y="26"/>
                  <a:pt x="162" y="25"/>
                </a:cubicBezTo>
                <a:cubicBezTo>
                  <a:pt x="162" y="25"/>
                  <a:pt x="162" y="25"/>
                  <a:pt x="162" y="25"/>
                </a:cubicBezTo>
                <a:cubicBezTo>
                  <a:pt x="162" y="25"/>
                  <a:pt x="162" y="24"/>
                  <a:pt x="162" y="24"/>
                </a:cubicBezTo>
                <a:cubicBezTo>
                  <a:pt x="162" y="24"/>
                  <a:pt x="162" y="24"/>
                  <a:pt x="162" y="24"/>
                </a:cubicBezTo>
                <a:cubicBezTo>
                  <a:pt x="162" y="24"/>
                  <a:pt x="162" y="24"/>
                  <a:pt x="162" y="24"/>
                </a:cubicBezTo>
                <a:cubicBezTo>
                  <a:pt x="161" y="24"/>
                  <a:pt x="161" y="23"/>
                  <a:pt x="161" y="23"/>
                </a:cubicBezTo>
                <a:cubicBezTo>
                  <a:pt x="161" y="23"/>
                  <a:pt x="161" y="23"/>
                  <a:pt x="161" y="23"/>
                </a:cubicBezTo>
                <a:cubicBezTo>
                  <a:pt x="161" y="23"/>
                  <a:pt x="161" y="23"/>
                  <a:pt x="161" y="22"/>
                </a:cubicBezTo>
                <a:cubicBezTo>
                  <a:pt x="161" y="22"/>
                  <a:pt x="161" y="22"/>
                  <a:pt x="161" y="22"/>
                </a:cubicBezTo>
                <a:cubicBezTo>
                  <a:pt x="160" y="22"/>
                  <a:pt x="160" y="22"/>
                  <a:pt x="160" y="22"/>
                </a:cubicBezTo>
                <a:cubicBezTo>
                  <a:pt x="160" y="21"/>
                  <a:pt x="160" y="21"/>
                  <a:pt x="160" y="21"/>
                </a:cubicBezTo>
                <a:cubicBezTo>
                  <a:pt x="160" y="21"/>
                  <a:pt x="160" y="21"/>
                  <a:pt x="160" y="21"/>
                </a:cubicBezTo>
                <a:cubicBezTo>
                  <a:pt x="160" y="21"/>
                  <a:pt x="160" y="21"/>
                  <a:pt x="159" y="21"/>
                </a:cubicBezTo>
                <a:cubicBezTo>
                  <a:pt x="159" y="21"/>
                  <a:pt x="159" y="20"/>
                  <a:pt x="160" y="20"/>
                </a:cubicBezTo>
                <a:cubicBezTo>
                  <a:pt x="160" y="20"/>
                  <a:pt x="160" y="20"/>
                  <a:pt x="160" y="20"/>
                </a:cubicBezTo>
                <a:cubicBezTo>
                  <a:pt x="160" y="20"/>
                  <a:pt x="159" y="20"/>
                  <a:pt x="159" y="20"/>
                </a:cubicBezTo>
                <a:cubicBezTo>
                  <a:pt x="159" y="20"/>
                  <a:pt x="159" y="20"/>
                  <a:pt x="159" y="20"/>
                </a:cubicBezTo>
                <a:cubicBezTo>
                  <a:pt x="159" y="20"/>
                  <a:pt x="159" y="20"/>
                  <a:pt x="159" y="20"/>
                </a:cubicBezTo>
                <a:cubicBezTo>
                  <a:pt x="158" y="19"/>
                  <a:pt x="157" y="19"/>
                  <a:pt x="155" y="18"/>
                </a:cubicBezTo>
                <a:cubicBezTo>
                  <a:pt x="155" y="18"/>
                  <a:pt x="155" y="18"/>
                  <a:pt x="155" y="18"/>
                </a:cubicBezTo>
                <a:cubicBezTo>
                  <a:pt x="155" y="18"/>
                  <a:pt x="155" y="18"/>
                  <a:pt x="155" y="18"/>
                </a:cubicBezTo>
                <a:cubicBezTo>
                  <a:pt x="154" y="18"/>
                  <a:pt x="154" y="18"/>
                  <a:pt x="154" y="18"/>
                </a:cubicBezTo>
                <a:cubicBezTo>
                  <a:pt x="154" y="18"/>
                  <a:pt x="154" y="18"/>
                  <a:pt x="154" y="18"/>
                </a:cubicBezTo>
                <a:cubicBezTo>
                  <a:pt x="154" y="18"/>
                  <a:pt x="154" y="18"/>
                  <a:pt x="154" y="18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53" y="18"/>
                  <a:pt x="153" y="18"/>
                  <a:pt x="152" y="17"/>
                </a:cubicBezTo>
                <a:cubicBezTo>
                  <a:pt x="152" y="17"/>
                  <a:pt x="152" y="17"/>
                  <a:pt x="152" y="17"/>
                </a:cubicBezTo>
                <a:cubicBezTo>
                  <a:pt x="152" y="17"/>
                  <a:pt x="152" y="17"/>
                  <a:pt x="152" y="17"/>
                </a:cubicBezTo>
                <a:cubicBezTo>
                  <a:pt x="151" y="17"/>
                  <a:pt x="151" y="17"/>
                  <a:pt x="151" y="17"/>
                </a:cubicBezTo>
                <a:cubicBezTo>
                  <a:pt x="151" y="17"/>
                  <a:pt x="150" y="16"/>
                  <a:pt x="150" y="16"/>
                </a:cubicBezTo>
                <a:cubicBezTo>
                  <a:pt x="150" y="16"/>
                  <a:pt x="150" y="16"/>
                  <a:pt x="150" y="16"/>
                </a:cubicBezTo>
                <a:cubicBezTo>
                  <a:pt x="150" y="16"/>
                  <a:pt x="150" y="16"/>
                  <a:pt x="150" y="16"/>
                </a:cubicBezTo>
                <a:cubicBezTo>
                  <a:pt x="148" y="15"/>
                  <a:pt x="146" y="15"/>
                  <a:pt x="144" y="14"/>
                </a:cubicBezTo>
                <a:cubicBezTo>
                  <a:pt x="144" y="14"/>
                  <a:pt x="144" y="14"/>
                  <a:pt x="144" y="14"/>
                </a:cubicBezTo>
                <a:cubicBezTo>
                  <a:pt x="144" y="14"/>
                  <a:pt x="144" y="14"/>
                  <a:pt x="144" y="14"/>
                </a:cubicBezTo>
                <a:cubicBezTo>
                  <a:pt x="143" y="14"/>
                  <a:pt x="143" y="14"/>
                  <a:pt x="143" y="14"/>
                </a:cubicBezTo>
                <a:cubicBezTo>
                  <a:pt x="143" y="14"/>
                  <a:pt x="143" y="14"/>
                  <a:pt x="143" y="14"/>
                </a:cubicBezTo>
                <a:cubicBezTo>
                  <a:pt x="143" y="14"/>
                  <a:pt x="143" y="14"/>
                  <a:pt x="143" y="14"/>
                </a:cubicBezTo>
                <a:cubicBezTo>
                  <a:pt x="143" y="14"/>
                  <a:pt x="142" y="14"/>
                  <a:pt x="142" y="14"/>
                </a:cubicBezTo>
                <a:cubicBezTo>
                  <a:pt x="142" y="14"/>
                  <a:pt x="142" y="14"/>
                  <a:pt x="142" y="14"/>
                </a:cubicBezTo>
                <a:cubicBezTo>
                  <a:pt x="142" y="14"/>
                  <a:pt x="142" y="14"/>
                  <a:pt x="142" y="14"/>
                </a:cubicBezTo>
                <a:cubicBezTo>
                  <a:pt x="142" y="14"/>
                  <a:pt x="142" y="14"/>
                  <a:pt x="142" y="14"/>
                </a:cubicBezTo>
                <a:cubicBezTo>
                  <a:pt x="142" y="15"/>
                  <a:pt x="142" y="15"/>
                  <a:pt x="141" y="15"/>
                </a:cubicBezTo>
                <a:cubicBezTo>
                  <a:pt x="141" y="15"/>
                  <a:pt x="141" y="15"/>
                  <a:pt x="141" y="15"/>
                </a:cubicBezTo>
                <a:cubicBezTo>
                  <a:pt x="141" y="15"/>
                  <a:pt x="141" y="16"/>
                  <a:pt x="141" y="16"/>
                </a:cubicBezTo>
                <a:cubicBezTo>
                  <a:pt x="141" y="16"/>
                  <a:pt x="140" y="16"/>
                  <a:pt x="140" y="16"/>
                </a:cubicBezTo>
                <a:cubicBezTo>
                  <a:pt x="140" y="16"/>
                  <a:pt x="140" y="16"/>
                  <a:pt x="140" y="16"/>
                </a:cubicBezTo>
                <a:cubicBezTo>
                  <a:pt x="140" y="16"/>
                  <a:pt x="140" y="16"/>
                  <a:pt x="140" y="16"/>
                </a:cubicBezTo>
                <a:cubicBezTo>
                  <a:pt x="140" y="16"/>
                  <a:pt x="139" y="16"/>
                  <a:pt x="139" y="16"/>
                </a:cubicBezTo>
                <a:cubicBezTo>
                  <a:pt x="139" y="16"/>
                  <a:pt x="139" y="16"/>
                  <a:pt x="139" y="16"/>
                </a:cubicBezTo>
                <a:cubicBezTo>
                  <a:pt x="139" y="16"/>
                  <a:pt x="139" y="16"/>
                  <a:pt x="139" y="16"/>
                </a:cubicBezTo>
                <a:cubicBezTo>
                  <a:pt x="139" y="16"/>
                  <a:pt x="139" y="16"/>
                  <a:pt x="139" y="16"/>
                </a:cubicBezTo>
                <a:cubicBezTo>
                  <a:pt x="139" y="16"/>
                  <a:pt x="139" y="16"/>
                  <a:pt x="140" y="16"/>
                </a:cubicBezTo>
                <a:cubicBezTo>
                  <a:pt x="140" y="17"/>
                  <a:pt x="141" y="17"/>
                  <a:pt x="142" y="17"/>
                </a:cubicBezTo>
                <a:cubicBezTo>
                  <a:pt x="142" y="18"/>
                  <a:pt x="142" y="18"/>
                  <a:pt x="142" y="18"/>
                </a:cubicBezTo>
                <a:cubicBezTo>
                  <a:pt x="142" y="18"/>
                  <a:pt x="142" y="18"/>
                  <a:pt x="142" y="18"/>
                </a:cubicBezTo>
                <a:cubicBezTo>
                  <a:pt x="143" y="19"/>
                  <a:pt x="143" y="19"/>
                  <a:pt x="143" y="19"/>
                </a:cubicBezTo>
                <a:cubicBezTo>
                  <a:pt x="143" y="20"/>
                  <a:pt x="143" y="20"/>
                  <a:pt x="143" y="20"/>
                </a:cubicBezTo>
                <a:cubicBezTo>
                  <a:pt x="143" y="20"/>
                  <a:pt x="143" y="20"/>
                  <a:pt x="143" y="20"/>
                </a:cubicBezTo>
                <a:cubicBezTo>
                  <a:pt x="144" y="21"/>
                  <a:pt x="144" y="21"/>
                  <a:pt x="144" y="21"/>
                </a:cubicBezTo>
                <a:cubicBezTo>
                  <a:pt x="144" y="21"/>
                  <a:pt x="144" y="21"/>
                  <a:pt x="144" y="21"/>
                </a:cubicBezTo>
                <a:cubicBezTo>
                  <a:pt x="144" y="21"/>
                  <a:pt x="144" y="21"/>
                  <a:pt x="144" y="21"/>
                </a:cubicBezTo>
                <a:cubicBezTo>
                  <a:pt x="144" y="21"/>
                  <a:pt x="144" y="21"/>
                  <a:pt x="144" y="21"/>
                </a:cubicBezTo>
                <a:cubicBezTo>
                  <a:pt x="144" y="22"/>
                  <a:pt x="144" y="22"/>
                  <a:pt x="144" y="22"/>
                </a:cubicBezTo>
                <a:cubicBezTo>
                  <a:pt x="145" y="22"/>
                  <a:pt x="145" y="22"/>
                  <a:pt x="145" y="22"/>
                </a:cubicBezTo>
                <a:cubicBezTo>
                  <a:pt x="145" y="22"/>
                  <a:pt x="146" y="22"/>
                  <a:pt x="146" y="22"/>
                </a:cubicBezTo>
                <a:cubicBezTo>
                  <a:pt x="146" y="22"/>
                  <a:pt x="146" y="22"/>
                  <a:pt x="146" y="22"/>
                </a:cubicBezTo>
                <a:cubicBezTo>
                  <a:pt x="146" y="22"/>
                  <a:pt x="147" y="23"/>
                  <a:pt x="147" y="23"/>
                </a:cubicBezTo>
                <a:cubicBezTo>
                  <a:pt x="147" y="23"/>
                  <a:pt x="147" y="23"/>
                  <a:pt x="147" y="23"/>
                </a:cubicBezTo>
                <a:cubicBezTo>
                  <a:pt x="147" y="23"/>
                  <a:pt x="147" y="23"/>
                  <a:pt x="147" y="23"/>
                </a:cubicBezTo>
                <a:cubicBezTo>
                  <a:pt x="147" y="24"/>
                  <a:pt x="147" y="24"/>
                  <a:pt x="147" y="24"/>
                </a:cubicBezTo>
                <a:cubicBezTo>
                  <a:pt x="147" y="24"/>
                  <a:pt x="147" y="24"/>
                  <a:pt x="147" y="24"/>
                </a:cubicBezTo>
                <a:cubicBezTo>
                  <a:pt x="147" y="24"/>
                  <a:pt x="148" y="24"/>
                  <a:pt x="148" y="24"/>
                </a:cubicBezTo>
                <a:cubicBezTo>
                  <a:pt x="148" y="24"/>
                  <a:pt x="148" y="24"/>
                  <a:pt x="148" y="24"/>
                </a:cubicBezTo>
                <a:cubicBezTo>
                  <a:pt x="148" y="24"/>
                  <a:pt x="148" y="24"/>
                  <a:pt x="148" y="24"/>
                </a:cubicBezTo>
                <a:cubicBezTo>
                  <a:pt x="149" y="24"/>
                  <a:pt x="149" y="24"/>
                  <a:pt x="149" y="24"/>
                </a:cubicBezTo>
                <a:cubicBezTo>
                  <a:pt x="149" y="25"/>
                  <a:pt x="149" y="25"/>
                  <a:pt x="149" y="25"/>
                </a:cubicBezTo>
                <a:cubicBezTo>
                  <a:pt x="150" y="26"/>
                  <a:pt x="150" y="26"/>
                  <a:pt x="150" y="26"/>
                </a:cubicBezTo>
                <a:cubicBezTo>
                  <a:pt x="150" y="27"/>
                  <a:pt x="151" y="27"/>
                  <a:pt x="150" y="27"/>
                </a:cubicBezTo>
                <a:cubicBezTo>
                  <a:pt x="150" y="27"/>
                  <a:pt x="150" y="27"/>
                  <a:pt x="150" y="27"/>
                </a:cubicBezTo>
                <a:cubicBezTo>
                  <a:pt x="151" y="28"/>
                  <a:pt x="151" y="28"/>
                  <a:pt x="151" y="29"/>
                </a:cubicBezTo>
                <a:cubicBezTo>
                  <a:pt x="151" y="29"/>
                  <a:pt x="151" y="29"/>
                  <a:pt x="151" y="29"/>
                </a:cubicBezTo>
                <a:cubicBezTo>
                  <a:pt x="150" y="29"/>
                  <a:pt x="150" y="29"/>
                  <a:pt x="150" y="29"/>
                </a:cubicBezTo>
                <a:cubicBezTo>
                  <a:pt x="150" y="29"/>
                  <a:pt x="149" y="29"/>
                  <a:pt x="149" y="29"/>
                </a:cubicBezTo>
                <a:cubicBezTo>
                  <a:pt x="149" y="29"/>
                  <a:pt x="149" y="29"/>
                  <a:pt x="149" y="29"/>
                </a:cubicBezTo>
                <a:cubicBezTo>
                  <a:pt x="149" y="29"/>
                  <a:pt x="149" y="29"/>
                  <a:pt x="150" y="29"/>
                </a:cubicBezTo>
                <a:cubicBezTo>
                  <a:pt x="150" y="29"/>
                  <a:pt x="150" y="29"/>
                  <a:pt x="150" y="29"/>
                </a:cubicBezTo>
                <a:cubicBezTo>
                  <a:pt x="150" y="30"/>
                  <a:pt x="150" y="30"/>
                  <a:pt x="150" y="30"/>
                </a:cubicBezTo>
                <a:cubicBezTo>
                  <a:pt x="150" y="30"/>
                  <a:pt x="150" y="30"/>
                  <a:pt x="150" y="30"/>
                </a:cubicBezTo>
                <a:cubicBezTo>
                  <a:pt x="150" y="30"/>
                  <a:pt x="151" y="30"/>
                  <a:pt x="151" y="30"/>
                </a:cubicBezTo>
                <a:cubicBezTo>
                  <a:pt x="151" y="30"/>
                  <a:pt x="151" y="30"/>
                  <a:pt x="151" y="30"/>
                </a:cubicBezTo>
                <a:cubicBezTo>
                  <a:pt x="151" y="30"/>
                  <a:pt x="151" y="30"/>
                  <a:pt x="151" y="30"/>
                </a:cubicBezTo>
                <a:cubicBezTo>
                  <a:pt x="151" y="30"/>
                  <a:pt x="151" y="30"/>
                  <a:pt x="151" y="30"/>
                </a:cubicBezTo>
                <a:cubicBezTo>
                  <a:pt x="151" y="30"/>
                  <a:pt x="151" y="30"/>
                  <a:pt x="151" y="30"/>
                </a:cubicBezTo>
                <a:cubicBezTo>
                  <a:pt x="152" y="31"/>
                  <a:pt x="152" y="31"/>
                  <a:pt x="152" y="31"/>
                </a:cubicBezTo>
                <a:cubicBezTo>
                  <a:pt x="152" y="31"/>
                  <a:pt x="152" y="31"/>
                  <a:pt x="152" y="31"/>
                </a:cubicBezTo>
                <a:cubicBezTo>
                  <a:pt x="152" y="31"/>
                  <a:pt x="152" y="31"/>
                  <a:pt x="152" y="31"/>
                </a:cubicBezTo>
                <a:cubicBezTo>
                  <a:pt x="152" y="32"/>
                  <a:pt x="152" y="32"/>
                  <a:pt x="152" y="32"/>
                </a:cubicBezTo>
                <a:cubicBezTo>
                  <a:pt x="153" y="32"/>
                  <a:pt x="153" y="32"/>
                  <a:pt x="153" y="32"/>
                </a:cubicBezTo>
                <a:cubicBezTo>
                  <a:pt x="153" y="32"/>
                  <a:pt x="153" y="32"/>
                  <a:pt x="153" y="32"/>
                </a:cubicBezTo>
                <a:cubicBezTo>
                  <a:pt x="154" y="32"/>
                  <a:pt x="154" y="32"/>
                  <a:pt x="154" y="32"/>
                </a:cubicBezTo>
                <a:cubicBezTo>
                  <a:pt x="154" y="33"/>
                  <a:pt x="154" y="33"/>
                  <a:pt x="154" y="33"/>
                </a:cubicBezTo>
                <a:cubicBezTo>
                  <a:pt x="154" y="33"/>
                  <a:pt x="154" y="33"/>
                  <a:pt x="154" y="33"/>
                </a:cubicBezTo>
                <a:cubicBezTo>
                  <a:pt x="154" y="33"/>
                  <a:pt x="154" y="33"/>
                  <a:pt x="154" y="33"/>
                </a:cubicBezTo>
                <a:cubicBezTo>
                  <a:pt x="154" y="33"/>
                  <a:pt x="154" y="33"/>
                  <a:pt x="154" y="33"/>
                </a:cubicBezTo>
                <a:cubicBezTo>
                  <a:pt x="155" y="33"/>
                  <a:pt x="155" y="33"/>
                  <a:pt x="155" y="33"/>
                </a:cubicBezTo>
                <a:cubicBezTo>
                  <a:pt x="155" y="33"/>
                  <a:pt x="155" y="33"/>
                  <a:pt x="155" y="33"/>
                </a:cubicBezTo>
                <a:cubicBezTo>
                  <a:pt x="155" y="34"/>
                  <a:pt x="155" y="34"/>
                  <a:pt x="155" y="34"/>
                </a:cubicBezTo>
                <a:cubicBezTo>
                  <a:pt x="155" y="34"/>
                  <a:pt x="155" y="34"/>
                  <a:pt x="155" y="34"/>
                </a:cubicBezTo>
                <a:cubicBezTo>
                  <a:pt x="155" y="35"/>
                  <a:pt x="155" y="35"/>
                  <a:pt x="155" y="35"/>
                </a:cubicBezTo>
                <a:cubicBezTo>
                  <a:pt x="155" y="35"/>
                  <a:pt x="155" y="35"/>
                  <a:pt x="155" y="35"/>
                </a:cubicBezTo>
                <a:cubicBezTo>
                  <a:pt x="155" y="35"/>
                  <a:pt x="155" y="35"/>
                  <a:pt x="155" y="35"/>
                </a:cubicBezTo>
                <a:cubicBezTo>
                  <a:pt x="155" y="36"/>
                  <a:pt x="155" y="36"/>
                  <a:pt x="155" y="36"/>
                </a:cubicBezTo>
                <a:cubicBezTo>
                  <a:pt x="155" y="36"/>
                  <a:pt x="154" y="36"/>
                  <a:pt x="154" y="36"/>
                </a:cubicBezTo>
                <a:cubicBezTo>
                  <a:pt x="154" y="36"/>
                  <a:pt x="154" y="36"/>
                  <a:pt x="153" y="36"/>
                </a:cubicBezTo>
                <a:cubicBezTo>
                  <a:pt x="153" y="36"/>
                  <a:pt x="153" y="36"/>
                  <a:pt x="153" y="36"/>
                </a:cubicBezTo>
                <a:cubicBezTo>
                  <a:pt x="153" y="37"/>
                  <a:pt x="153" y="37"/>
                  <a:pt x="153" y="37"/>
                </a:cubicBezTo>
                <a:cubicBezTo>
                  <a:pt x="153" y="37"/>
                  <a:pt x="153" y="37"/>
                  <a:pt x="153" y="37"/>
                </a:cubicBezTo>
                <a:cubicBezTo>
                  <a:pt x="153" y="37"/>
                  <a:pt x="153" y="37"/>
                  <a:pt x="152" y="37"/>
                </a:cubicBezTo>
                <a:cubicBezTo>
                  <a:pt x="152" y="37"/>
                  <a:pt x="152" y="37"/>
                  <a:pt x="152" y="37"/>
                </a:cubicBezTo>
                <a:cubicBezTo>
                  <a:pt x="152" y="38"/>
                  <a:pt x="152" y="38"/>
                  <a:pt x="151" y="38"/>
                </a:cubicBezTo>
                <a:cubicBezTo>
                  <a:pt x="151" y="38"/>
                  <a:pt x="151" y="38"/>
                  <a:pt x="150" y="38"/>
                </a:cubicBezTo>
                <a:cubicBezTo>
                  <a:pt x="150" y="38"/>
                  <a:pt x="150" y="38"/>
                  <a:pt x="150" y="38"/>
                </a:cubicBezTo>
                <a:cubicBezTo>
                  <a:pt x="150" y="37"/>
                  <a:pt x="150" y="37"/>
                  <a:pt x="150" y="37"/>
                </a:cubicBezTo>
                <a:cubicBezTo>
                  <a:pt x="150" y="37"/>
                  <a:pt x="150" y="37"/>
                  <a:pt x="150" y="37"/>
                </a:cubicBezTo>
                <a:cubicBezTo>
                  <a:pt x="150" y="37"/>
                  <a:pt x="149" y="37"/>
                  <a:pt x="149" y="37"/>
                </a:cubicBezTo>
                <a:cubicBezTo>
                  <a:pt x="149" y="37"/>
                  <a:pt x="149" y="37"/>
                  <a:pt x="149" y="37"/>
                </a:cubicBezTo>
                <a:cubicBezTo>
                  <a:pt x="149" y="36"/>
                  <a:pt x="149" y="36"/>
                  <a:pt x="149" y="36"/>
                </a:cubicBezTo>
                <a:cubicBezTo>
                  <a:pt x="149" y="36"/>
                  <a:pt x="149" y="36"/>
                  <a:pt x="149" y="36"/>
                </a:cubicBezTo>
                <a:cubicBezTo>
                  <a:pt x="149" y="35"/>
                  <a:pt x="149" y="35"/>
                  <a:pt x="149" y="35"/>
                </a:cubicBezTo>
                <a:cubicBezTo>
                  <a:pt x="148" y="35"/>
                  <a:pt x="148" y="35"/>
                  <a:pt x="148" y="35"/>
                </a:cubicBezTo>
                <a:cubicBezTo>
                  <a:pt x="148" y="35"/>
                  <a:pt x="148" y="35"/>
                  <a:pt x="148" y="35"/>
                </a:cubicBezTo>
                <a:cubicBezTo>
                  <a:pt x="148" y="35"/>
                  <a:pt x="148" y="35"/>
                  <a:pt x="148" y="35"/>
                </a:cubicBezTo>
                <a:cubicBezTo>
                  <a:pt x="148" y="35"/>
                  <a:pt x="148" y="35"/>
                  <a:pt x="148" y="35"/>
                </a:cubicBezTo>
                <a:cubicBezTo>
                  <a:pt x="148" y="35"/>
                  <a:pt x="148" y="35"/>
                  <a:pt x="148" y="35"/>
                </a:cubicBezTo>
                <a:cubicBezTo>
                  <a:pt x="148" y="35"/>
                  <a:pt x="148" y="35"/>
                  <a:pt x="148" y="35"/>
                </a:cubicBezTo>
                <a:cubicBezTo>
                  <a:pt x="148" y="36"/>
                  <a:pt x="148" y="36"/>
                  <a:pt x="148" y="36"/>
                </a:cubicBezTo>
                <a:cubicBezTo>
                  <a:pt x="148" y="36"/>
                  <a:pt x="148" y="36"/>
                  <a:pt x="148" y="36"/>
                </a:cubicBezTo>
                <a:cubicBezTo>
                  <a:pt x="148" y="36"/>
                  <a:pt x="148" y="36"/>
                  <a:pt x="148" y="36"/>
                </a:cubicBezTo>
                <a:cubicBezTo>
                  <a:pt x="148" y="36"/>
                  <a:pt x="148" y="37"/>
                  <a:pt x="149" y="37"/>
                </a:cubicBezTo>
                <a:cubicBezTo>
                  <a:pt x="149" y="37"/>
                  <a:pt x="149" y="37"/>
                  <a:pt x="149" y="37"/>
                </a:cubicBezTo>
                <a:cubicBezTo>
                  <a:pt x="149" y="37"/>
                  <a:pt x="149" y="37"/>
                  <a:pt x="149" y="37"/>
                </a:cubicBezTo>
                <a:cubicBezTo>
                  <a:pt x="149" y="37"/>
                  <a:pt x="149" y="37"/>
                  <a:pt x="150" y="38"/>
                </a:cubicBezTo>
                <a:cubicBezTo>
                  <a:pt x="150" y="38"/>
                  <a:pt x="150" y="38"/>
                  <a:pt x="150" y="38"/>
                </a:cubicBezTo>
                <a:cubicBezTo>
                  <a:pt x="150" y="38"/>
                  <a:pt x="150" y="38"/>
                  <a:pt x="150" y="39"/>
                </a:cubicBezTo>
                <a:cubicBezTo>
                  <a:pt x="150" y="39"/>
                  <a:pt x="150" y="39"/>
                  <a:pt x="150" y="39"/>
                </a:cubicBezTo>
                <a:cubicBezTo>
                  <a:pt x="150" y="39"/>
                  <a:pt x="150" y="39"/>
                  <a:pt x="150" y="40"/>
                </a:cubicBezTo>
                <a:cubicBezTo>
                  <a:pt x="150" y="40"/>
                  <a:pt x="150" y="40"/>
                  <a:pt x="150" y="40"/>
                </a:cubicBezTo>
                <a:cubicBezTo>
                  <a:pt x="150" y="40"/>
                  <a:pt x="150" y="40"/>
                  <a:pt x="150" y="40"/>
                </a:cubicBezTo>
                <a:cubicBezTo>
                  <a:pt x="150" y="41"/>
                  <a:pt x="150" y="41"/>
                  <a:pt x="150" y="41"/>
                </a:cubicBezTo>
                <a:cubicBezTo>
                  <a:pt x="150" y="41"/>
                  <a:pt x="150" y="41"/>
                  <a:pt x="150" y="41"/>
                </a:cubicBezTo>
                <a:cubicBezTo>
                  <a:pt x="150" y="41"/>
                  <a:pt x="150" y="41"/>
                  <a:pt x="150" y="42"/>
                </a:cubicBezTo>
                <a:cubicBezTo>
                  <a:pt x="150" y="42"/>
                  <a:pt x="150" y="42"/>
                  <a:pt x="149" y="42"/>
                </a:cubicBezTo>
                <a:cubicBezTo>
                  <a:pt x="149" y="42"/>
                  <a:pt x="149" y="43"/>
                  <a:pt x="149" y="43"/>
                </a:cubicBezTo>
                <a:cubicBezTo>
                  <a:pt x="149" y="43"/>
                  <a:pt x="149" y="43"/>
                  <a:pt x="149" y="43"/>
                </a:cubicBezTo>
                <a:cubicBezTo>
                  <a:pt x="148" y="43"/>
                  <a:pt x="148" y="43"/>
                  <a:pt x="148" y="43"/>
                </a:cubicBezTo>
                <a:cubicBezTo>
                  <a:pt x="148" y="43"/>
                  <a:pt x="148" y="43"/>
                  <a:pt x="148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7" y="44"/>
                  <a:pt x="147" y="44"/>
                  <a:pt x="146" y="44"/>
                </a:cubicBezTo>
                <a:cubicBezTo>
                  <a:pt x="146" y="43"/>
                  <a:pt x="146" y="43"/>
                  <a:pt x="146" y="43"/>
                </a:cubicBezTo>
                <a:cubicBezTo>
                  <a:pt x="145" y="43"/>
                  <a:pt x="145" y="43"/>
                  <a:pt x="145" y="43"/>
                </a:cubicBezTo>
                <a:cubicBezTo>
                  <a:pt x="145" y="43"/>
                  <a:pt x="144" y="43"/>
                  <a:pt x="144" y="43"/>
                </a:cubicBezTo>
                <a:cubicBezTo>
                  <a:pt x="144" y="42"/>
                  <a:pt x="144" y="42"/>
                  <a:pt x="144" y="42"/>
                </a:cubicBezTo>
                <a:cubicBezTo>
                  <a:pt x="143" y="42"/>
                  <a:pt x="143" y="42"/>
                  <a:pt x="143" y="42"/>
                </a:cubicBezTo>
                <a:cubicBezTo>
                  <a:pt x="143" y="42"/>
                  <a:pt x="143" y="42"/>
                  <a:pt x="143" y="42"/>
                </a:cubicBezTo>
                <a:cubicBezTo>
                  <a:pt x="143" y="42"/>
                  <a:pt x="142" y="41"/>
                  <a:pt x="142" y="41"/>
                </a:cubicBezTo>
                <a:cubicBezTo>
                  <a:pt x="142" y="41"/>
                  <a:pt x="142" y="41"/>
                  <a:pt x="142" y="41"/>
                </a:cubicBezTo>
                <a:cubicBezTo>
                  <a:pt x="141" y="40"/>
                  <a:pt x="141" y="40"/>
                  <a:pt x="141" y="40"/>
                </a:cubicBezTo>
                <a:cubicBezTo>
                  <a:pt x="141" y="40"/>
                  <a:pt x="141" y="40"/>
                  <a:pt x="141" y="40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40" y="40"/>
                  <a:pt x="140" y="39"/>
                  <a:pt x="139" y="39"/>
                </a:cubicBezTo>
                <a:cubicBezTo>
                  <a:pt x="139" y="39"/>
                  <a:pt x="139" y="39"/>
                  <a:pt x="139" y="39"/>
                </a:cubicBezTo>
                <a:cubicBezTo>
                  <a:pt x="139" y="38"/>
                  <a:pt x="139" y="38"/>
                  <a:pt x="139" y="38"/>
                </a:cubicBezTo>
                <a:cubicBezTo>
                  <a:pt x="139" y="37"/>
                  <a:pt x="139" y="37"/>
                  <a:pt x="139" y="37"/>
                </a:cubicBezTo>
                <a:cubicBezTo>
                  <a:pt x="138" y="37"/>
                  <a:pt x="138" y="37"/>
                  <a:pt x="138" y="37"/>
                </a:cubicBezTo>
                <a:cubicBezTo>
                  <a:pt x="138" y="37"/>
                  <a:pt x="138" y="37"/>
                  <a:pt x="138" y="37"/>
                </a:cubicBezTo>
                <a:cubicBezTo>
                  <a:pt x="138" y="37"/>
                  <a:pt x="138" y="37"/>
                  <a:pt x="138" y="37"/>
                </a:cubicBezTo>
                <a:cubicBezTo>
                  <a:pt x="138" y="37"/>
                  <a:pt x="138" y="37"/>
                  <a:pt x="138" y="37"/>
                </a:cubicBezTo>
                <a:cubicBezTo>
                  <a:pt x="138" y="37"/>
                  <a:pt x="137" y="37"/>
                  <a:pt x="137" y="37"/>
                </a:cubicBezTo>
                <a:cubicBezTo>
                  <a:pt x="137" y="37"/>
                  <a:pt x="137" y="37"/>
                  <a:pt x="137" y="37"/>
                </a:cubicBezTo>
                <a:cubicBezTo>
                  <a:pt x="137" y="37"/>
                  <a:pt x="137" y="37"/>
                  <a:pt x="136" y="37"/>
                </a:cubicBezTo>
                <a:cubicBezTo>
                  <a:pt x="136" y="37"/>
                  <a:pt x="136" y="36"/>
                  <a:pt x="136" y="36"/>
                </a:cubicBezTo>
                <a:cubicBezTo>
                  <a:pt x="136" y="37"/>
                  <a:pt x="136" y="37"/>
                  <a:pt x="136" y="37"/>
                </a:cubicBezTo>
                <a:cubicBezTo>
                  <a:pt x="136" y="37"/>
                  <a:pt x="136" y="37"/>
                  <a:pt x="136" y="37"/>
                </a:cubicBezTo>
                <a:cubicBezTo>
                  <a:pt x="136" y="37"/>
                  <a:pt x="136" y="36"/>
                  <a:pt x="136" y="36"/>
                </a:cubicBezTo>
                <a:cubicBezTo>
                  <a:pt x="135" y="36"/>
                  <a:pt x="135" y="36"/>
                  <a:pt x="135" y="36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5" y="37"/>
                  <a:pt x="134" y="37"/>
                  <a:pt x="134" y="37"/>
                </a:cubicBezTo>
                <a:cubicBezTo>
                  <a:pt x="134" y="37"/>
                  <a:pt x="134" y="37"/>
                  <a:pt x="134" y="37"/>
                </a:cubicBezTo>
                <a:cubicBezTo>
                  <a:pt x="134" y="37"/>
                  <a:pt x="134" y="37"/>
                  <a:pt x="134" y="37"/>
                </a:cubicBezTo>
                <a:cubicBezTo>
                  <a:pt x="134" y="37"/>
                  <a:pt x="134" y="37"/>
                  <a:pt x="135" y="37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5" y="37"/>
                  <a:pt x="135" y="37"/>
                  <a:pt x="135" y="38"/>
                </a:cubicBezTo>
                <a:cubicBezTo>
                  <a:pt x="135" y="38"/>
                  <a:pt x="135" y="38"/>
                  <a:pt x="135" y="38"/>
                </a:cubicBezTo>
                <a:cubicBezTo>
                  <a:pt x="135" y="38"/>
                  <a:pt x="135" y="39"/>
                  <a:pt x="134" y="39"/>
                </a:cubicBezTo>
                <a:cubicBezTo>
                  <a:pt x="134" y="39"/>
                  <a:pt x="134" y="39"/>
                  <a:pt x="134" y="39"/>
                </a:cubicBezTo>
                <a:cubicBezTo>
                  <a:pt x="133" y="38"/>
                  <a:pt x="133" y="38"/>
                  <a:pt x="133" y="38"/>
                </a:cubicBezTo>
                <a:cubicBezTo>
                  <a:pt x="133" y="38"/>
                  <a:pt x="133" y="38"/>
                  <a:pt x="133" y="38"/>
                </a:cubicBezTo>
                <a:cubicBezTo>
                  <a:pt x="133" y="38"/>
                  <a:pt x="133" y="38"/>
                  <a:pt x="133" y="39"/>
                </a:cubicBezTo>
                <a:cubicBezTo>
                  <a:pt x="133" y="39"/>
                  <a:pt x="133" y="39"/>
                  <a:pt x="132" y="39"/>
                </a:cubicBezTo>
                <a:cubicBezTo>
                  <a:pt x="133" y="39"/>
                  <a:pt x="134" y="39"/>
                  <a:pt x="135" y="39"/>
                </a:cubicBezTo>
                <a:cubicBezTo>
                  <a:pt x="135" y="39"/>
                  <a:pt x="135" y="39"/>
                  <a:pt x="135" y="39"/>
                </a:cubicBezTo>
                <a:cubicBezTo>
                  <a:pt x="135" y="39"/>
                  <a:pt x="135" y="40"/>
                  <a:pt x="136" y="40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7" y="40"/>
                  <a:pt x="137" y="40"/>
                  <a:pt x="137" y="40"/>
                </a:cubicBezTo>
                <a:cubicBezTo>
                  <a:pt x="137" y="40"/>
                  <a:pt x="137" y="40"/>
                  <a:pt x="137" y="40"/>
                </a:cubicBezTo>
                <a:cubicBezTo>
                  <a:pt x="137" y="40"/>
                  <a:pt x="138" y="40"/>
                  <a:pt x="138" y="40"/>
                </a:cubicBezTo>
                <a:cubicBezTo>
                  <a:pt x="138" y="40"/>
                  <a:pt x="138" y="40"/>
                  <a:pt x="138" y="40"/>
                </a:cubicBezTo>
                <a:cubicBezTo>
                  <a:pt x="138" y="40"/>
                  <a:pt x="138" y="40"/>
                  <a:pt x="138" y="40"/>
                </a:cubicBezTo>
                <a:cubicBezTo>
                  <a:pt x="138" y="40"/>
                  <a:pt x="138" y="41"/>
                  <a:pt x="138" y="41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9" y="41"/>
                  <a:pt x="139" y="42"/>
                  <a:pt x="139" y="42"/>
                </a:cubicBezTo>
                <a:cubicBezTo>
                  <a:pt x="139" y="42"/>
                  <a:pt x="139" y="42"/>
                  <a:pt x="139" y="42"/>
                </a:cubicBezTo>
                <a:cubicBezTo>
                  <a:pt x="139" y="42"/>
                  <a:pt x="139" y="42"/>
                  <a:pt x="139" y="42"/>
                </a:cubicBezTo>
                <a:cubicBezTo>
                  <a:pt x="139" y="42"/>
                  <a:pt x="140" y="42"/>
                  <a:pt x="140" y="42"/>
                </a:cubicBezTo>
                <a:cubicBezTo>
                  <a:pt x="140" y="42"/>
                  <a:pt x="140" y="42"/>
                  <a:pt x="140" y="43"/>
                </a:cubicBezTo>
                <a:cubicBezTo>
                  <a:pt x="140" y="43"/>
                  <a:pt x="140" y="43"/>
                  <a:pt x="140" y="43"/>
                </a:cubicBezTo>
                <a:cubicBezTo>
                  <a:pt x="140" y="43"/>
                  <a:pt x="140" y="43"/>
                  <a:pt x="140" y="43"/>
                </a:cubicBezTo>
                <a:cubicBezTo>
                  <a:pt x="141" y="43"/>
                  <a:pt x="141" y="43"/>
                  <a:pt x="141" y="43"/>
                </a:cubicBezTo>
                <a:cubicBezTo>
                  <a:pt x="141" y="43"/>
                  <a:pt x="141" y="43"/>
                  <a:pt x="141" y="44"/>
                </a:cubicBezTo>
                <a:cubicBezTo>
                  <a:pt x="142" y="44"/>
                  <a:pt x="142" y="44"/>
                  <a:pt x="142" y="44"/>
                </a:cubicBezTo>
                <a:cubicBezTo>
                  <a:pt x="142" y="44"/>
                  <a:pt x="142" y="44"/>
                  <a:pt x="142" y="44"/>
                </a:cubicBezTo>
                <a:cubicBezTo>
                  <a:pt x="142" y="44"/>
                  <a:pt x="142" y="44"/>
                  <a:pt x="142" y="44"/>
                </a:cubicBezTo>
                <a:cubicBezTo>
                  <a:pt x="142" y="44"/>
                  <a:pt x="142" y="44"/>
                  <a:pt x="142" y="44"/>
                </a:cubicBezTo>
                <a:cubicBezTo>
                  <a:pt x="143" y="44"/>
                  <a:pt x="143" y="44"/>
                  <a:pt x="143" y="45"/>
                </a:cubicBezTo>
                <a:cubicBezTo>
                  <a:pt x="143" y="45"/>
                  <a:pt x="143" y="45"/>
                  <a:pt x="142" y="45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42" y="46"/>
                  <a:pt x="142" y="46"/>
                  <a:pt x="142" y="47"/>
                </a:cubicBezTo>
                <a:cubicBezTo>
                  <a:pt x="142" y="47"/>
                  <a:pt x="142" y="47"/>
                  <a:pt x="142" y="47"/>
                </a:cubicBezTo>
                <a:cubicBezTo>
                  <a:pt x="142" y="47"/>
                  <a:pt x="142" y="47"/>
                  <a:pt x="142" y="48"/>
                </a:cubicBezTo>
                <a:cubicBezTo>
                  <a:pt x="142" y="48"/>
                  <a:pt x="142" y="48"/>
                  <a:pt x="142" y="48"/>
                </a:cubicBezTo>
                <a:cubicBezTo>
                  <a:pt x="142" y="48"/>
                  <a:pt x="142" y="48"/>
                  <a:pt x="142" y="48"/>
                </a:cubicBezTo>
                <a:cubicBezTo>
                  <a:pt x="142" y="48"/>
                  <a:pt x="142" y="49"/>
                  <a:pt x="142" y="49"/>
                </a:cubicBezTo>
                <a:cubicBezTo>
                  <a:pt x="142" y="49"/>
                  <a:pt x="142" y="49"/>
                  <a:pt x="142" y="49"/>
                </a:cubicBezTo>
                <a:cubicBezTo>
                  <a:pt x="142" y="49"/>
                  <a:pt x="142" y="49"/>
                  <a:pt x="142" y="49"/>
                </a:cubicBezTo>
                <a:cubicBezTo>
                  <a:pt x="142" y="49"/>
                  <a:pt x="142" y="49"/>
                  <a:pt x="142" y="49"/>
                </a:cubicBezTo>
                <a:cubicBezTo>
                  <a:pt x="143" y="49"/>
                  <a:pt x="143" y="49"/>
                  <a:pt x="143" y="50"/>
                </a:cubicBezTo>
                <a:cubicBezTo>
                  <a:pt x="143" y="50"/>
                  <a:pt x="143" y="50"/>
                  <a:pt x="143" y="50"/>
                </a:cubicBezTo>
                <a:cubicBezTo>
                  <a:pt x="143" y="50"/>
                  <a:pt x="143" y="50"/>
                  <a:pt x="143" y="50"/>
                </a:cubicBezTo>
                <a:cubicBezTo>
                  <a:pt x="143" y="50"/>
                  <a:pt x="143" y="50"/>
                  <a:pt x="143" y="50"/>
                </a:cubicBezTo>
                <a:cubicBezTo>
                  <a:pt x="143" y="50"/>
                  <a:pt x="143" y="50"/>
                  <a:pt x="143" y="50"/>
                </a:cubicBezTo>
                <a:cubicBezTo>
                  <a:pt x="143" y="50"/>
                  <a:pt x="144" y="50"/>
                  <a:pt x="144" y="50"/>
                </a:cubicBezTo>
                <a:cubicBezTo>
                  <a:pt x="144" y="50"/>
                  <a:pt x="144" y="50"/>
                  <a:pt x="144" y="50"/>
                </a:cubicBezTo>
                <a:cubicBezTo>
                  <a:pt x="144" y="50"/>
                  <a:pt x="144" y="50"/>
                  <a:pt x="144" y="50"/>
                </a:cubicBezTo>
                <a:cubicBezTo>
                  <a:pt x="144" y="50"/>
                  <a:pt x="145" y="50"/>
                  <a:pt x="145" y="49"/>
                </a:cubicBezTo>
                <a:cubicBezTo>
                  <a:pt x="145" y="49"/>
                  <a:pt x="145" y="49"/>
                  <a:pt x="145" y="49"/>
                </a:cubicBezTo>
                <a:cubicBezTo>
                  <a:pt x="145" y="49"/>
                  <a:pt x="145" y="49"/>
                  <a:pt x="145" y="49"/>
                </a:cubicBezTo>
                <a:cubicBezTo>
                  <a:pt x="145" y="49"/>
                  <a:pt x="145" y="49"/>
                  <a:pt x="145" y="49"/>
                </a:cubicBezTo>
                <a:cubicBezTo>
                  <a:pt x="145" y="49"/>
                  <a:pt x="146" y="49"/>
                  <a:pt x="146" y="48"/>
                </a:cubicBezTo>
                <a:cubicBezTo>
                  <a:pt x="146" y="48"/>
                  <a:pt x="146" y="48"/>
                  <a:pt x="146" y="48"/>
                </a:cubicBezTo>
                <a:cubicBezTo>
                  <a:pt x="146" y="48"/>
                  <a:pt x="146" y="48"/>
                  <a:pt x="146" y="48"/>
                </a:cubicBezTo>
                <a:cubicBezTo>
                  <a:pt x="146" y="48"/>
                  <a:pt x="146" y="48"/>
                  <a:pt x="146" y="48"/>
                </a:cubicBezTo>
                <a:cubicBezTo>
                  <a:pt x="146" y="48"/>
                  <a:pt x="146" y="48"/>
                  <a:pt x="146" y="48"/>
                </a:cubicBezTo>
                <a:cubicBezTo>
                  <a:pt x="146" y="48"/>
                  <a:pt x="146" y="48"/>
                  <a:pt x="147" y="47"/>
                </a:cubicBezTo>
                <a:cubicBezTo>
                  <a:pt x="147" y="47"/>
                  <a:pt x="147" y="47"/>
                  <a:pt x="147" y="47"/>
                </a:cubicBezTo>
                <a:cubicBezTo>
                  <a:pt x="147" y="47"/>
                  <a:pt x="147" y="47"/>
                  <a:pt x="147" y="46"/>
                </a:cubicBezTo>
                <a:cubicBezTo>
                  <a:pt x="147" y="46"/>
                  <a:pt x="148" y="46"/>
                  <a:pt x="148" y="45"/>
                </a:cubicBezTo>
                <a:cubicBezTo>
                  <a:pt x="148" y="45"/>
                  <a:pt x="148" y="45"/>
                  <a:pt x="148" y="45"/>
                </a:cubicBezTo>
                <a:cubicBezTo>
                  <a:pt x="149" y="45"/>
                  <a:pt x="149" y="45"/>
                  <a:pt x="149" y="46"/>
                </a:cubicBezTo>
                <a:cubicBezTo>
                  <a:pt x="149" y="47"/>
                  <a:pt x="149" y="47"/>
                  <a:pt x="149" y="48"/>
                </a:cubicBezTo>
                <a:cubicBezTo>
                  <a:pt x="149" y="48"/>
                  <a:pt x="149" y="49"/>
                  <a:pt x="150" y="49"/>
                </a:cubicBezTo>
                <a:cubicBezTo>
                  <a:pt x="150" y="49"/>
                  <a:pt x="150" y="49"/>
                  <a:pt x="150" y="49"/>
                </a:cubicBezTo>
                <a:cubicBezTo>
                  <a:pt x="150" y="49"/>
                  <a:pt x="150" y="49"/>
                  <a:pt x="150" y="50"/>
                </a:cubicBezTo>
                <a:cubicBezTo>
                  <a:pt x="150" y="50"/>
                  <a:pt x="150" y="50"/>
                  <a:pt x="150" y="50"/>
                </a:cubicBezTo>
                <a:cubicBezTo>
                  <a:pt x="150" y="50"/>
                  <a:pt x="150" y="50"/>
                  <a:pt x="150" y="50"/>
                </a:cubicBezTo>
                <a:cubicBezTo>
                  <a:pt x="150" y="50"/>
                  <a:pt x="150" y="50"/>
                  <a:pt x="150" y="50"/>
                </a:cubicBezTo>
                <a:cubicBezTo>
                  <a:pt x="150" y="50"/>
                  <a:pt x="150" y="51"/>
                  <a:pt x="150" y="51"/>
                </a:cubicBezTo>
                <a:cubicBezTo>
                  <a:pt x="150" y="51"/>
                  <a:pt x="150" y="51"/>
                  <a:pt x="150" y="51"/>
                </a:cubicBezTo>
                <a:cubicBezTo>
                  <a:pt x="150" y="51"/>
                  <a:pt x="151" y="52"/>
                  <a:pt x="151" y="52"/>
                </a:cubicBezTo>
                <a:cubicBezTo>
                  <a:pt x="151" y="52"/>
                  <a:pt x="151" y="52"/>
                  <a:pt x="151" y="52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54"/>
                  <a:pt x="151" y="54"/>
                  <a:pt x="151" y="54"/>
                </a:cubicBezTo>
                <a:cubicBezTo>
                  <a:pt x="151" y="54"/>
                  <a:pt x="151" y="54"/>
                  <a:pt x="151" y="54"/>
                </a:cubicBezTo>
                <a:cubicBezTo>
                  <a:pt x="151" y="54"/>
                  <a:pt x="151" y="54"/>
                  <a:pt x="151" y="54"/>
                </a:cubicBezTo>
                <a:cubicBezTo>
                  <a:pt x="151" y="54"/>
                  <a:pt x="152" y="54"/>
                  <a:pt x="152" y="54"/>
                </a:cubicBezTo>
                <a:cubicBezTo>
                  <a:pt x="152" y="54"/>
                  <a:pt x="152" y="55"/>
                  <a:pt x="152" y="55"/>
                </a:cubicBezTo>
                <a:cubicBezTo>
                  <a:pt x="152" y="56"/>
                  <a:pt x="151" y="56"/>
                  <a:pt x="151" y="56"/>
                </a:cubicBezTo>
                <a:cubicBezTo>
                  <a:pt x="151" y="56"/>
                  <a:pt x="151" y="56"/>
                  <a:pt x="151" y="56"/>
                </a:cubicBezTo>
                <a:cubicBezTo>
                  <a:pt x="151" y="56"/>
                  <a:pt x="151" y="56"/>
                  <a:pt x="151" y="56"/>
                </a:cubicBezTo>
                <a:cubicBezTo>
                  <a:pt x="151" y="56"/>
                  <a:pt x="152" y="56"/>
                  <a:pt x="152" y="56"/>
                </a:cubicBezTo>
                <a:cubicBezTo>
                  <a:pt x="152" y="56"/>
                  <a:pt x="152" y="57"/>
                  <a:pt x="152" y="57"/>
                </a:cubicBezTo>
                <a:cubicBezTo>
                  <a:pt x="152" y="57"/>
                  <a:pt x="152" y="57"/>
                  <a:pt x="152" y="57"/>
                </a:cubicBezTo>
                <a:cubicBezTo>
                  <a:pt x="152" y="57"/>
                  <a:pt x="152" y="57"/>
                  <a:pt x="152" y="57"/>
                </a:cubicBezTo>
                <a:cubicBezTo>
                  <a:pt x="152" y="57"/>
                  <a:pt x="152" y="57"/>
                  <a:pt x="152" y="57"/>
                </a:cubicBezTo>
                <a:cubicBezTo>
                  <a:pt x="152" y="57"/>
                  <a:pt x="152" y="57"/>
                  <a:pt x="153" y="57"/>
                </a:cubicBezTo>
                <a:cubicBezTo>
                  <a:pt x="153" y="57"/>
                  <a:pt x="153" y="57"/>
                  <a:pt x="153" y="57"/>
                </a:cubicBezTo>
                <a:cubicBezTo>
                  <a:pt x="153" y="57"/>
                  <a:pt x="153" y="57"/>
                  <a:pt x="153" y="57"/>
                </a:cubicBezTo>
                <a:cubicBezTo>
                  <a:pt x="153" y="57"/>
                  <a:pt x="153" y="58"/>
                  <a:pt x="153" y="58"/>
                </a:cubicBezTo>
                <a:cubicBezTo>
                  <a:pt x="153" y="58"/>
                  <a:pt x="153" y="58"/>
                  <a:pt x="154" y="58"/>
                </a:cubicBezTo>
                <a:cubicBezTo>
                  <a:pt x="154" y="58"/>
                  <a:pt x="154" y="58"/>
                  <a:pt x="154" y="58"/>
                </a:cubicBezTo>
                <a:cubicBezTo>
                  <a:pt x="154" y="59"/>
                  <a:pt x="154" y="59"/>
                  <a:pt x="154" y="59"/>
                </a:cubicBezTo>
                <a:cubicBezTo>
                  <a:pt x="154" y="59"/>
                  <a:pt x="154" y="59"/>
                  <a:pt x="154" y="59"/>
                </a:cubicBezTo>
                <a:cubicBezTo>
                  <a:pt x="154" y="59"/>
                  <a:pt x="154" y="59"/>
                  <a:pt x="154" y="59"/>
                </a:cubicBezTo>
                <a:cubicBezTo>
                  <a:pt x="154" y="59"/>
                  <a:pt x="155" y="59"/>
                  <a:pt x="155" y="59"/>
                </a:cubicBezTo>
                <a:cubicBezTo>
                  <a:pt x="155" y="59"/>
                  <a:pt x="155" y="59"/>
                  <a:pt x="155" y="59"/>
                </a:cubicBezTo>
                <a:cubicBezTo>
                  <a:pt x="155" y="59"/>
                  <a:pt x="155" y="59"/>
                  <a:pt x="156" y="60"/>
                </a:cubicBezTo>
                <a:cubicBezTo>
                  <a:pt x="156" y="60"/>
                  <a:pt x="156" y="60"/>
                  <a:pt x="157" y="60"/>
                </a:cubicBezTo>
                <a:cubicBezTo>
                  <a:pt x="157" y="61"/>
                  <a:pt x="157" y="61"/>
                  <a:pt x="157" y="61"/>
                </a:cubicBezTo>
                <a:cubicBezTo>
                  <a:pt x="157" y="61"/>
                  <a:pt x="157" y="61"/>
                  <a:pt x="157" y="61"/>
                </a:cubicBezTo>
                <a:cubicBezTo>
                  <a:pt x="157" y="61"/>
                  <a:pt x="157" y="62"/>
                  <a:pt x="157" y="62"/>
                </a:cubicBezTo>
                <a:cubicBezTo>
                  <a:pt x="157" y="62"/>
                  <a:pt x="157" y="62"/>
                  <a:pt x="157" y="62"/>
                </a:cubicBezTo>
                <a:cubicBezTo>
                  <a:pt x="157" y="62"/>
                  <a:pt x="157" y="62"/>
                  <a:pt x="157" y="62"/>
                </a:cubicBezTo>
                <a:cubicBezTo>
                  <a:pt x="158" y="63"/>
                  <a:pt x="158" y="63"/>
                  <a:pt x="158" y="63"/>
                </a:cubicBezTo>
                <a:cubicBezTo>
                  <a:pt x="158" y="63"/>
                  <a:pt x="159" y="64"/>
                  <a:pt x="159" y="64"/>
                </a:cubicBezTo>
                <a:cubicBezTo>
                  <a:pt x="159" y="64"/>
                  <a:pt x="159" y="64"/>
                  <a:pt x="159" y="64"/>
                </a:cubicBezTo>
                <a:cubicBezTo>
                  <a:pt x="158" y="64"/>
                  <a:pt x="158" y="64"/>
                  <a:pt x="158" y="64"/>
                </a:cubicBezTo>
                <a:cubicBezTo>
                  <a:pt x="158" y="65"/>
                  <a:pt x="158" y="65"/>
                  <a:pt x="158" y="65"/>
                </a:cubicBezTo>
                <a:cubicBezTo>
                  <a:pt x="158" y="65"/>
                  <a:pt x="158" y="65"/>
                  <a:pt x="158" y="65"/>
                </a:cubicBezTo>
                <a:cubicBezTo>
                  <a:pt x="158" y="65"/>
                  <a:pt x="158" y="65"/>
                  <a:pt x="158" y="65"/>
                </a:cubicBezTo>
                <a:cubicBezTo>
                  <a:pt x="158" y="65"/>
                  <a:pt x="159" y="65"/>
                  <a:pt x="159" y="66"/>
                </a:cubicBezTo>
                <a:cubicBezTo>
                  <a:pt x="159" y="66"/>
                  <a:pt x="158" y="67"/>
                  <a:pt x="158" y="67"/>
                </a:cubicBezTo>
                <a:cubicBezTo>
                  <a:pt x="158" y="67"/>
                  <a:pt x="158" y="67"/>
                  <a:pt x="158" y="67"/>
                </a:cubicBezTo>
                <a:cubicBezTo>
                  <a:pt x="159" y="67"/>
                  <a:pt x="158" y="68"/>
                  <a:pt x="158" y="68"/>
                </a:cubicBezTo>
                <a:cubicBezTo>
                  <a:pt x="158" y="69"/>
                  <a:pt x="158" y="69"/>
                  <a:pt x="157" y="69"/>
                </a:cubicBezTo>
                <a:cubicBezTo>
                  <a:pt x="157" y="69"/>
                  <a:pt x="157" y="69"/>
                  <a:pt x="157" y="69"/>
                </a:cubicBezTo>
                <a:cubicBezTo>
                  <a:pt x="158" y="70"/>
                  <a:pt x="158" y="70"/>
                  <a:pt x="158" y="70"/>
                </a:cubicBezTo>
                <a:cubicBezTo>
                  <a:pt x="158" y="70"/>
                  <a:pt x="158" y="70"/>
                  <a:pt x="158" y="71"/>
                </a:cubicBezTo>
                <a:cubicBezTo>
                  <a:pt x="158" y="71"/>
                  <a:pt x="158" y="71"/>
                  <a:pt x="158" y="71"/>
                </a:cubicBezTo>
                <a:cubicBezTo>
                  <a:pt x="158" y="71"/>
                  <a:pt x="158" y="71"/>
                  <a:pt x="158" y="71"/>
                </a:cubicBezTo>
                <a:cubicBezTo>
                  <a:pt x="160" y="71"/>
                  <a:pt x="160" y="71"/>
                  <a:pt x="160" y="71"/>
                </a:cubicBezTo>
                <a:cubicBezTo>
                  <a:pt x="160" y="71"/>
                  <a:pt x="160" y="71"/>
                  <a:pt x="161" y="71"/>
                </a:cubicBezTo>
                <a:cubicBezTo>
                  <a:pt x="161" y="72"/>
                  <a:pt x="161" y="72"/>
                  <a:pt x="160" y="73"/>
                </a:cubicBezTo>
                <a:cubicBezTo>
                  <a:pt x="160" y="73"/>
                  <a:pt x="161" y="73"/>
                  <a:pt x="161" y="73"/>
                </a:cubicBezTo>
                <a:cubicBezTo>
                  <a:pt x="161" y="73"/>
                  <a:pt x="161" y="73"/>
                  <a:pt x="161" y="73"/>
                </a:cubicBezTo>
                <a:cubicBezTo>
                  <a:pt x="161" y="73"/>
                  <a:pt x="161" y="73"/>
                  <a:pt x="161" y="73"/>
                </a:cubicBezTo>
                <a:cubicBezTo>
                  <a:pt x="161" y="73"/>
                  <a:pt x="161" y="73"/>
                  <a:pt x="161" y="74"/>
                </a:cubicBezTo>
                <a:cubicBezTo>
                  <a:pt x="161" y="74"/>
                  <a:pt x="161" y="74"/>
                  <a:pt x="161" y="74"/>
                </a:cubicBezTo>
                <a:cubicBezTo>
                  <a:pt x="161" y="74"/>
                  <a:pt x="161" y="74"/>
                  <a:pt x="161" y="74"/>
                </a:cubicBezTo>
                <a:cubicBezTo>
                  <a:pt x="161" y="74"/>
                  <a:pt x="161" y="74"/>
                  <a:pt x="161" y="74"/>
                </a:cubicBezTo>
                <a:cubicBezTo>
                  <a:pt x="161" y="74"/>
                  <a:pt x="161" y="75"/>
                  <a:pt x="161" y="75"/>
                </a:cubicBezTo>
                <a:cubicBezTo>
                  <a:pt x="161" y="75"/>
                  <a:pt x="161" y="75"/>
                  <a:pt x="161" y="75"/>
                </a:cubicBezTo>
                <a:cubicBezTo>
                  <a:pt x="162" y="75"/>
                  <a:pt x="162" y="75"/>
                  <a:pt x="162" y="75"/>
                </a:cubicBezTo>
                <a:cubicBezTo>
                  <a:pt x="162" y="75"/>
                  <a:pt x="162" y="75"/>
                  <a:pt x="162" y="75"/>
                </a:cubicBezTo>
                <a:cubicBezTo>
                  <a:pt x="162" y="76"/>
                  <a:pt x="162" y="77"/>
                  <a:pt x="162" y="77"/>
                </a:cubicBezTo>
                <a:cubicBezTo>
                  <a:pt x="162" y="77"/>
                  <a:pt x="161" y="77"/>
                  <a:pt x="161" y="77"/>
                </a:cubicBezTo>
                <a:cubicBezTo>
                  <a:pt x="161" y="78"/>
                  <a:pt x="161" y="78"/>
                  <a:pt x="161" y="78"/>
                </a:cubicBezTo>
                <a:cubicBezTo>
                  <a:pt x="161" y="78"/>
                  <a:pt x="161" y="78"/>
                  <a:pt x="160" y="78"/>
                </a:cubicBezTo>
                <a:cubicBezTo>
                  <a:pt x="160" y="78"/>
                  <a:pt x="160" y="78"/>
                  <a:pt x="160" y="78"/>
                </a:cubicBezTo>
                <a:cubicBezTo>
                  <a:pt x="160" y="78"/>
                  <a:pt x="159" y="78"/>
                  <a:pt x="159" y="78"/>
                </a:cubicBezTo>
                <a:cubicBezTo>
                  <a:pt x="159" y="78"/>
                  <a:pt x="159" y="78"/>
                  <a:pt x="159" y="78"/>
                </a:cubicBezTo>
                <a:cubicBezTo>
                  <a:pt x="159" y="78"/>
                  <a:pt x="159" y="78"/>
                  <a:pt x="159" y="78"/>
                </a:cubicBezTo>
                <a:cubicBezTo>
                  <a:pt x="158" y="77"/>
                  <a:pt x="158" y="77"/>
                  <a:pt x="158" y="77"/>
                </a:cubicBezTo>
                <a:cubicBezTo>
                  <a:pt x="158" y="77"/>
                  <a:pt x="158" y="77"/>
                  <a:pt x="158" y="77"/>
                </a:cubicBezTo>
                <a:cubicBezTo>
                  <a:pt x="158" y="77"/>
                  <a:pt x="158" y="77"/>
                  <a:pt x="158" y="77"/>
                </a:cubicBezTo>
                <a:cubicBezTo>
                  <a:pt x="158" y="77"/>
                  <a:pt x="157" y="78"/>
                  <a:pt x="157" y="78"/>
                </a:cubicBezTo>
                <a:cubicBezTo>
                  <a:pt x="157" y="78"/>
                  <a:pt x="157" y="78"/>
                  <a:pt x="156" y="78"/>
                </a:cubicBezTo>
                <a:cubicBezTo>
                  <a:pt x="156" y="78"/>
                  <a:pt x="156" y="77"/>
                  <a:pt x="156" y="77"/>
                </a:cubicBezTo>
                <a:cubicBezTo>
                  <a:pt x="156" y="77"/>
                  <a:pt x="156" y="77"/>
                  <a:pt x="156" y="77"/>
                </a:cubicBezTo>
                <a:cubicBezTo>
                  <a:pt x="156" y="76"/>
                  <a:pt x="156" y="76"/>
                  <a:pt x="156" y="76"/>
                </a:cubicBezTo>
                <a:cubicBezTo>
                  <a:pt x="156" y="76"/>
                  <a:pt x="156" y="76"/>
                  <a:pt x="156" y="76"/>
                </a:cubicBezTo>
                <a:cubicBezTo>
                  <a:pt x="156" y="76"/>
                  <a:pt x="156" y="76"/>
                  <a:pt x="156" y="76"/>
                </a:cubicBezTo>
                <a:cubicBezTo>
                  <a:pt x="156" y="76"/>
                  <a:pt x="156" y="76"/>
                  <a:pt x="156" y="76"/>
                </a:cubicBezTo>
                <a:cubicBezTo>
                  <a:pt x="155" y="76"/>
                  <a:pt x="155" y="76"/>
                  <a:pt x="155" y="76"/>
                </a:cubicBezTo>
                <a:cubicBezTo>
                  <a:pt x="154" y="76"/>
                  <a:pt x="154" y="76"/>
                  <a:pt x="154" y="76"/>
                </a:cubicBezTo>
                <a:cubicBezTo>
                  <a:pt x="154" y="76"/>
                  <a:pt x="153" y="76"/>
                  <a:pt x="153" y="76"/>
                </a:cubicBezTo>
                <a:cubicBezTo>
                  <a:pt x="153" y="76"/>
                  <a:pt x="153" y="76"/>
                  <a:pt x="153" y="76"/>
                </a:cubicBezTo>
                <a:cubicBezTo>
                  <a:pt x="153" y="76"/>
                  <a:pt x="153" y="76"/>
                  <a:pt x="153" y="76"/>
                </a:cubicBezTo>
                <a:cubicBezTo>
                  <a:pt x="152" y="76"/>
                  <a:pt x="152" y="76"/>
                  <a:pt x="151" y="75"/>
                </a:cubicBezTo>
                <a:cubicBezTo>
                  <a:pt x="151" y="75"/>
                  <a:pt x="151" y="74"/>
                  <a:pt x="151" y="74"/>
                </a:cubicBezTo>
                <a:cubicBezTo>
                  <a:pt x="151" y="73"/>
                  <a:pt x="151" y="73"/>
                  <a:pt x="151" y="73"/>
                </a:cubicBezTo>
                <a:cubicBezTo>
                  <a:pt x="151" y="73"/>
                  <a:pt x="151" y="73"/>
                  <a:pt x="151" y="73"/>
                </a:cubicBezTo>
                <a:cubicBezTo>
                  <a:pt x="151" y="73"/>
                  <a:pt x="151" y="73"/>
                  <a:pt x="151" y="72"/>
                </a:cubicBezTo>
                <a:cubicBezTo>
                  <a:pt x="152" y="72"/>
                  <a:pt x="152" y="72"/>
                  <a:pt x="153" y="71"/>
                </a:cubicBezTo>
                <a:cubicBezTo>
                  <a:pt x="153" y="71"/>
                  <a:pt x="154" y="70"/>
                  <a:pt x="154" y="70"/>
                </a:cubicBezTo>
                <a:cubicBezTo>
                  <a:pt x="154" y="70"/>
                  <a:pt x="154" y="69"/>
                  <a:pt x="154" y="69"/>
                </a:cubicBezTo>
                <a:cubicBezTo>
                  <a:pt x="154" y="69"/>
                  <a:pt x="155" y="68"/>
                  <a:pt x="155" y="68"/>
                </a:cubicBezTo>
                <a:cubicBezTo>
                  <a:pt x="155" y="68"/>
                  <a:pt x="155" y="68"/>
                  <a:pt x="155" y="68"/>
                </a:cubicBezTo>
                <a:cubicBezTo>
                  <a:pt x="154" y="68"/>
                  <a:pt x="154" y="68"/>
                  <a:pt x="154" y="68"/>
                </a:cubicBezTo>
                <a:cubicBezTo>
                  <a:pt x="154" y="68"/>
                  <a:pt x="154" y="68"/>
                  <a:pt x="154" y="68"/>
                </a:cubicBezTo>
                <a:cubicBezTo>
                  <a:pt x="154" y="69"/>
                  <a:pt x="153" y="69"/>
                  <a:pt x="153" y="69"/>
                </a:cubicBezTo>
                <a:cubicBezTo>
                  <a:pt x="153" y="69"/>
                  <a:pt x="153" y="69"/>
                  <a:pt x="153" y="69"/>
                </a:cubicBezTo>
                <a:cubicBezTo>
                  <a:pt x="153" y="70"/>
                  <a:pt x="153" y="70"/>
                  <a:pt x="153" y="70"/>
                </a:cubicBezTo>
                <a:cubicBezTo>
                  <a:pt x="152" y="70"/>
                  <a:pt x="152" y="70"/>
                  <a:pt x="152" y="70"/>
                </a:cubicBezTo>
                <a:cubicBezTo>
                  <a:pt x="152" y="70"/>
                  <a:pt x="152" y="70"/>
                  <a:pt x="152" y="70"/>
                </a:cubicBezTo>
                <a:cubicBezTo>
                  <a:pt x="152" y="70"/>
                  <a:pt x="152" y="70"/>
                  <a:pt x="152" y="70"/>
                </a:cubicBezTo>
                <a:cubicBezTo>
                  <a:pt x="151" y="70"/>
                  <a:pt x="151" y="70"/>
                  <a:pt x="150" y="70"/>
                </a:cubicBezTo>
                <a:cubicBezTo>
                  <a:pt x="150" y="70"/>
                  <a:pt x="150" y="70"/>
                  <a:pt x="150" y="70"/>
                </a:cubicBezTo>
                <a:cubicBezTo>
                  <a:pt x="150" y="70"/>
                  <a:pt x="150" y="70"/>
                  <a:pt x="150" y="70"/>
                </a:cubicBezTo>
                <a:cubicBezTo>
                  <a:pt x="149" y="70"/>
                  <a:pt x="149" y="70"/>
                  <a:pt x="149" y="70"/>
                </a:cubicBezTo>
                <a:cubicBezTo>
                  <a:pt x="148" y="70"/>
                  <a:pt x="148" y="70"/>
                  <a:pt x="148" y="70"/>
                </a:cubicBezTo>
                <a:cubicBezTo>
                  <a:pt x="148" y="70"/>
                  <a:pt x="148" y="70"/>
                  <a:pt x="148" y="70"/>
                </a:cubicBezTo>
                <a:cubicBezTo>
                  <a:pt x="148" y="70"/>
                  <a:pt x="148" y="70"/>
                  <a:pt x="148" y="70"/>
                </a:cubicBezTo>
                <a:cubicBezTo>
                  <a:pt x="148" y="70"/>
                  <a:pt x="149" y="71"/>
                  <a:pt x="149" y="71"/>
                </a:cubicBezTo>
                <a:cubicBezTo>
                  <a:pt x="149" y="71"/>
                  <a:pt x="149" y="71"/>
                  <a:pt x="149" y="72"/>
                </a:cubicBezTo>
                <a:cubicBezTo>
                  <a:pt x="149" y="72"/>
                  <a:pt x="149" y="72"/>
                  <a:pt x="148" y="72"/>
                </a:cubicBezTo>
                <a:cubicBezTo>
                  <a:pt x="148" y="72"/>
                  <a:pt x="148" y="72"/>
                  <a:pt x="148" y="72"/>
                </a:cubicBezTo>
                <a:cubicBezTo>
                  <a:pt x="148" y="72"/>
                  <a:pt x="147" y="72"/>
                  <a:pt x="147" y="72"/>
                </a:cubicBezTo>
                <a:cubicBezTo>
                  <a:pt x="147" y="72"/>
                  <a:pt x="147" y="72"/>
                  <a:pt x="147" y="72"/>
                </a:cubicBezTo>
                <a:cubicBezTo>
                  <a:pt x="147" y="72"/>
                  <a:pt x="146" y="72"/>
                  <a:pt x="146" y="72"/>
                </a:cubicBezTo>
                <a:cubicBezTo>
                  <a:pt x="146" y="72"/>
                  <a:pt x="146" y="72"/>
                  <a:pt x="145" y="71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4" y="70"/>
                  <a:pt x="144" y="70"/>
                  <a:pt x="144" y="69"/>
                </a:cubicBezTo>
                <a:cubicBezTo>
                  <a:pt x="144" y="69"/>
                  <a:pt x="144" y="69"/>
                  <a:pt x="144" y="69"/>
                </a:cubicBezTo>
                <a:cubicBezTo>
                  <a:pt x="143" y="69"/>
                  <a:pt x="143" y="69"/>
                  <a:pt x="143" y="69"/>
                </a:cubicBezTo>
                <a:cubicBezTo>
                  <a:pt x="143" y="69"/>
                  <a:pt x="143" y="69"/>
                  <a:pt x="143" y="69"/>
                </a:cubicBezTo>
                <a:cubicBezTo>
                  <a:pt x="143" y="69"/>
                  <a:pt x="143" y="69"/>
                  <a:pt x="143" y="69"/>
                </a:cubicBezTo>
                <a:cubicBezTo>
                  <a:pt x="143" y="69"/>
                  <a:pt x="142" y="69"/>
                  <a:pt x="142" y="69"/>
                </a:cubicBezTo>
                <a:cubicBezTo>
                  <a:pt x="142" y="69"/>
                  <a:pt x="142" y="69"/>
                  <a:pt x="142" y="69"/>
                </a:cubicBezTo>
                <a:cubicBezTo>
                  <a:pt x="141" y="69"/>
                  <a:pt x="141" y="69"/>
                  <a:pt x="141" y="69"/>
                </a:cubicBezTo>
                <a:cubicBezTo>
                  <a:pt x="141" y="69"/>
                  <a:pt x="141" y="69"/>
                  <a:pt x="141" y="69"/>
                </a:cubicBezTo>
                <a:cubicBezTo>
                  <a:pt x="141" y="70"/>
                  <a:pt x="141" y="70"/>
                  <a:pt x="141" y="70"/>
                </a:cubicBezTo>
                <a:cubicBezTo>
                  <a:pt x="141" y="70"/>
                  <a:pt x="142" y="70"/>
                  <a:pt x="142" y="70"/>
                </a:cubicBezTo>
                <a:cubicBezTo>
                  <a:pt x="143" y="70"/>
                  <a:pt x="143" y="70"/>
                  <a:pt x="143" y="70"/>
                </a:cubicBezTo>
                <a:cubicBezTo>
                  <a:pt x="144" y="70"/>
                  <a:pt x="145" y="71"/>
                  <a:pt x="145" y="72"/>
                </a:cubicBezTo>
                <a:cubicBezTo>
                  <a:pt x="145" y="72"/>
                  <a:pt x="145" y="73"/>
                  <a:pt x="145" y="73"/>
                </a:cubicBezTo>
                <a:cubicBezTo>
                  <a:pt x="144" y="73"/>
                  <a:pt x="144" y="73"/>
                  <a:pt x="144" y="74"/>
                </a:cubicBezTo>
                <a:cubicBezTo>
                  <a:pt x="144" y="74"/>
                  <a:pt x="144" y="74"/>
                  <a:pt x="144" y="74"/>
                </a:cubicBezTo>
                <a:cubicBezTo>
                  <a:pt x="144" y="74"/>
                  <a:pt x="144" y="74"/>
                  <a:pt x="144" y="75"/>
                </a:cubicBezTo>
                <a:cubicBezTo>
                  <a:pt x="145" y="74"/>
                  <a:pt x="145" y="75"/>
                  <a:pt x="145" y="76"/>
                </a:cubicBezTo>
                <a:cubicBezTo>
                  <a:pt x="145" y="76"/>
                  <a:pt x="145" y="76"/>
                  <a:pt x="145" y="76"/>
                </a:cubicBezTo>
                <a:cubicBezTo>
                  <a:pt x="145" y="76"/>
                  <a:pt x="145" y="76"/>
                  <a:pt x="146" y="76"/>
                </a:cubicBezTo>
                <a:cubicBezTo>
                  <a:pt x="146" y="76"/>
                  <a:pt x="146" y="76"/>
                  <a:pt x="146" y="76"/>
                </a:cubicBezTo>
                <a:cubicBezTo>
                  <a:pt x="146" y="76"/>
                  <a:pt x="146" y="76"/>
                  <a:pt x="146" y="76"/>
                </a:cubicBezTo>
                <a:cubicBezTo>
                  <a:pt x="146" y="76"/>
                  <a:pt x="146" y="76"/>
                  <a:pt x="146" y="76"/>
                </a:cubicBezTo>
                <a:cubicBezTo>
                  <a:pt x="146" y="76"/>
                  <a:pt x="146" y="76"/>
                  <a:pt x="147" y="76"/>
                </a:cubicBezTo>
                <a:cubicBezTo>
                  <a:pt x="147" y="76"/>
                  <a:pt x="147" y="76"/>
                  <a:pt x="148" y="76"/>
                </a:cubicBezTo>
                <a:cubicBezTo>
                  <a:pt x="148" y="76"/>
                  <a:pt x="148" y="76"/>
                  <a:pt x="148" y="76"/>
                </a:cubicBezTo>
                <a:cubicBezTo>
                  <a:pt x="148" y="77"/>
                  <a:pt x="148" y="77"/>
                  <a:pt x="148" y="77"/>
                </a:cubicBezTo>
                <a:cubicBezTo>
                  <a:pt x="148" y="77"/>
                  <a:pt x="148" y="77"/>
                  <a:pt x="148" y="77"/>
                </a:cubicBezTo>
                <a:cubicBezTo>
                  <a:pt x="148" y="76"/>
                  <a:pt x="148" y="76"/>
                  <a:pt x="148" y="76"/>
                </a:cubicBezTo>
                <a:cubicBezTo>
                  <a:pt x="148" y="75"/>
                  <a:pt x="148" y="75"/>
                  <a:pt x="148" y="75"/>
                </a:cubicBezTo>
                <a:cubicBezTo>
                  <a:pt x="149" y="75"/>
                  <a:pt x="149" y="75"/>
                  <a:pt x="149" y="75"/>
                </a:cubicBezTo>
                <a:cubicBezTo>
                  <a:pt x="149" y="75"/>
                  <a:pt x="149" y="75"/>
                  <a:pt x="149" y="75"/>
                </a:cubicBezTo>
                <a:cubicBezTo>
                  <a:pt x="149" y="75"/>
                  <a:pt x="149" y="75"/>
                  <a:pt x="149" y="75"/>
                </a:cubicBezTo>
                <a:cubicBezTo>
                  <a:pt x="149" y="75"/>
                  <a:pt x="149" y="75"/>
                  <a:pt x="149" y="75"/>
                </a:cubicBezTo>
                <a:cubicBezTo>
                  <a:pt x="149" y="75"/>
                  <a:pt x="150" y="75"/>
                  <a:pt x="150" y="76"/>
                </a:cubicBezTo>
                <a:cubicBezTo>
                  <a:pt x="150" y="76"/>
                  <a:pt x="150" y="76"/>
                  <a:pt x="150" y="77"/>
                </a:cubicBezTo>
                <a:cubicBezTo>
                  <a:pt x="150" y="77"/>
                  <a:pt x="150" y="77"/>
                  <a:pt x="150" y="77"/>
                </a:cubicBezTo>
                <a:cubicBezTo>
                  <a:pt x="151" y="77"/>
                  <a:pt x="151" y="77"/>
                  <a:pt x="151" y="77"/>
                </a:cubicBezTo>
                <a:cubicBezTo>
                  <a:pt x="151" y="78"/>
                  <a:pt x="151" y="78"/>
                  <a:pt x="151" y="78"/>
                </a:cubicBezTo>
                <a:cubicBezTo>
                  <a:pt x="151" y="78"/>
                  <a:pt x="151" y="79"/>
                  <a:pt x="151" y="79"/>
                </a:cubicBezTo>
                <a:cubicBezTo>
                  <a:pt x="151" y="79"/>
                  <a:pt x="151" y="79"/>
                  <a:pt x="151" y="79"/>
                </a:cubicBezTo>
                <a:cubicBezTo>
                  <a:pt x="151" y="79"/>
                  <a:pt x="151" y="79"/>
                  <a:pt x="151" y="79"/>
                </a:cubicBezTo>
                <a:cubicBezTo>
                  <a:pt x="150" y="79"/>
                  <a:pt x="149" y="80"/>
                  <a:pt x="149" y="80"/>
                </a:cubicBezTo>
                <a:cubicBezTo>
                  <a:pt x="149" y="80"/>
                  <a:pt x="149" y="80"/>
                  <a:pt x="149" y="80"/>
                </a:cubicBezTo>
                <a:cubicBezTo>
                  <a:pt x="149" y="80"/>
                  <a:pt x="148" y="80"/>
                  <a:pt x="148" y="80"/>
                </a:cubicBezTo>
                <a:cubicBezTo>
                  <a:pt x="148" y="80"/>
                  <a:pt x="148" y="80"/>
                  <a:pt x="148" y="80"/>
                </a:cubicBezTo>
                <a:cubicBezTo>
                  <a:pt x="148" y="80"/>
                  <a:pt x="148" y="80"/>
                  <a:pt x="148" y="80"/>
                </a:cubicBezTo>
                <a:cubicBezTo>
                  <a:pt x="147" y="81"/>
                  <a:pt x="146" y="81"/>
                  <a:pt x="145" y="81"/>
                </a:cubicBezTo>
                <a:cubicBezTo>
                  <a:pt x="145" y="81"/>
                  <a:pt x="144" y="82"/>
                  <a:pt x="144" y="82"/>
                </a:cubicBezTo>
                <a:cubicBezTo>
                  <a:pt x="144" y="82"/>
                  <a:pt x="144" y="82"/>
                  <a:pt x="144" y="81"/>
                </a:cubicBezTo>
                <a:cubicBezTo>
                  <a:pt x="144" y="81"/>
                  <a:pt x="144" y="82"/>
                  <a:pt x="144" y="82"/>
                </a:cubicBezTo>
                <a:cubicBezTo>
                  <a:pt x="143" y="82"/>
                  <a:pt x="143" y="82"/>
                  <a:pt x="143" y="82"/>
                </a:cubicBezTo>
                <a:cubicBezTo>
                  <a:pt x="143" y="82"/>
                  <a:pt x="143" y="82"/>
                  <a:pt x="143" y="82"/>
                </a:cubicBezTo>
                <a:cubicBezTo>
                  <a:pt x="143" y="82"/>
                  <a:pt x="143" y="82"/>
                  <a:pt x="143" y="82"/>
                </a:cubicBezTo>
                <a:cubicBezTo>
                  <a:pt x="142" y="83"/>
                  <a:pt x="142" y="83"/>
                  <a:pt x="142" y="83"/>
                </a:cubicBezTo>
                <a:cubicBezTo>
                  <a:pt x="142" y="83"/>
                  <a:pt x="142" y="83"/>
                  <a:pt x="141" y="83"/>
                </a:cubicBezTo>
                <a:cubicBezTo>
                  <a:pt x="141" y="83"/>
                  <a:pt x="141" y="83"/>
                  <a:pt x="140" y="83"/>
                </a:cubicBezTo>
                <a:cubicBezTo>
                  <a:pt x="140" y="83"/>
                  <a:pt x="140" y="83"/>
                  <a:pt x="140" y="83"/>
                </a:cubicBezTo>
                <a:cubicBezTo>
                  <a:pt x="140" y="83"/>
                  <a:pt x="140" y="83"/>
                  <a:pt x="140" y="83"/>
                </a:cubicBezTo>
                <a:cubicBezTo>
                  <a:pt x="139" y="82"/>
                  <a:pt x="139" y="81"/>
                  <a:pt x="139" y="81"/>
                </a:cubicBezTo>
                <a:cubicBezTo>
                  <a:pt x="140" y="80"/>
                  <a:pt x="140" y="80"/>
                  <a:pt x="140" y="80"/>
                </a:cubicBezTo>
                <a:cubicBezTo>
                  <a:pt x="140" y="80"/>
                  <a:pt x="140" y="80"/>
                  <a:pt x="140" y="80"/>
                </a:cubicBezTo>
                <a:cubicBezTo>
                  <a:pt x="140" y="80"/>
                  <a:pt x="140" y="80"/>
                  <a:pt x="140" y="80"/>
                </a:cubicBezTo>
                <a:cubicBezTo>
                  <a:pt x="140" y="80"/>
                  <a:pt x="139" y="81"/>
                  <a:pt x="139" y="81"/>
                </a:cubicBezTo>
                <a:cubicBezTo>
                  <a:pt x="139" y="81"/>
                  <a:pt x="138" y="81"/>
                  <a:pt x="138" y="81"/>
                </a:cubicBezTo>
                <a:cubicBezTo>
                  <a:pt x="138" y="81"/>
                  <a:pt x="137" y="81"/>
                  <a:pt x="137" y="81"/>
                </a:cubicBezTo>
                <a:cubicBezTo>
                  <a:pt x="136" y="81"/>
                  <a:pt x="136" y="81"/>
                  <a:pt x="136" y="82"/>
                </a:cubicBezTo>
                <a:cubicBezTo>
                  <a:pt x="136" y="82"/>
                  <a:pt x="135" y="82"/>
                  <a:pt x="135" y="82"/>
                </a:cubicBezTo>
                <a:cubicBezTo>
                  <a:pt x="134" y="82"/>
                  <a:pt x="134" y="82"/>
                  <a:pt x="134" y="83"/>
                </a:cubicBezTo>
                <a:cubicBezTo>
                  <a:pt x="133" y="83"/>
                  <a:pt x="133" y="83"/>
                  <a:pt x="133" y="83"/>
                </a:cubicBezTo>
                <a:cubicBezTo>
                  <a:pt x="133" y="84"/>
                  <a:pt x="133" y="84"/>
                  <a:pt x="133" y="84"/>
                </a:cubicBezTo>
                <a:cubicBezTo>
                  <a:pt x="133" y="84"/>
                  <a:pt x="133" y="84"/>
                  <a:pt x="133" y="85"/>
                </a:cubicBezTo>
                <a:cubicBezTo>
                  <a:pt x="133" y="85"/>
                  <a:pt x="133" y="85"/>
                  <a:pt x="133" y="85"/>
                </a:cubicBezTo>
                <a:cubicBezTo>
                  <a:pt x="133" y="85"/>
                  <a:pt x="133" y="85"/>
                  <a:pt x="133" y="85"/>
                </a:cubicBezTo>
                <a:cubicBezTo>
                  <a:pt x="133" y="85"/>
                  <a:pt x="133" y="85"/>
                  <a:pt x="133" y="85"/>
                </a:cubicBezTo>
                <a:cubicBezTo>
                  <a:pt x="133" y="85"/>
                  <a:pt x="133" y="85"/>
                  <a:pt x="133" y="85"/>
                </a:cubicBezTo>
                <a:cubicBezTo>
                  <a:pt x="134" y="85"/>
                  <a:pt x="134" y="85"/>
                  <a:pt x="134" y="85"/>
                </a:cubicBezTo>
                <a:cubicBezTo>
                  <a:pt x="134" y="85"/>
                  <a:pt x="134" y="86"/>
                  <a:pt x="134" y="86"/>
                </a:cubicBezTo>
                <a:cubicBezTo>
                  <a:pt x="134" y="86"/>
                  <a:pt x="134" y="87"/>
                  <a:pt x="133" y="87"/>
                </a:cubicBezTo>
                <a:cubicBezTo>
                  <a:pt x="133" y="87"/>
                  <a:pt x="133" y="87"/>
                  <a:pt x="133" y="87"/>
                </a:cubicBezTo>
                <a:cubicBezTo>
                  <a:pt x="132" y="87"/>
                  <a:pt x="132" y="87"/>
                  <a:pt x="132" y="87"/>
                </a:cubicBezTo>
                <a:cubicBezTo>
                  <a:pt x="132" y="87"/>
                  <a:pt x="132" y="87"/>
                  <a:pt x="132" y="87"/>
                </a:cubicBezTo>
                <a:cubicBezTo>
                  <a:pt x="131" y="87"/>
                  <a:pt x="131" y="87"/>
                  <a:pt x="131" y="87"/>
                </a:cubicBezTo>
                <a:cubicBezTo>
                  <a:pt x="131" y="87"/>
                  <a:pt x="131" y="87"/>
                  <a:pt x="131" y="87"/>
                </a:cubicBezTo>
                <a:cubicBezTo>
                  <a:pt x="131" y="87"/>
                  <a:pt x="131" y="87"/>
                  <a:pt x="131" y="87"/>
                </a:cubicBezTo>
                <a:cubicBezTo>
                  <a:pt x="131" y="88"/>
                  <a:pt x="131" y="88"/>
                  <a:pt x="130" y="88"/>
                </a:cubicBezTo>
                <a:cubicBezTo>
                  <a:pt x="130" y="88"/>
                  <a:pt x="130" y="88"/>
                  <a:pt x="130" y="88"/>
                </a:cubicBezTo>
                <a:cubicBezTo>
                  <a:pt x="129" y="88"/>
                  <a:pt x="129" y="88"/>
                  <a:pt x="129" y="88"/>
                </a:cubicBezTo>
                <a:cubicBezTo>
                  <a:pt x="129" y="88"/>
                  <a:pt x="129" y="88"/>
                  <a:pt x="128" y="88"/>
                </a:cubicBezTo>
                <a:cubicBezTo>
                  <a:pt x="128" y="88"/>
                  <a:pt x="128" y="88"/>
                  <a:pt x="127" y="88"/>
                </a:cubicBezTo>
                <a:cubicBezTo>
                  <a:pt x="127" y="89"/>
                  <a:pt x="127" y="89"/>
                  <a:pt x="127" y="89"/>
                </a:cubicBezTo>
                <a:cubicBezTo>
                  <a:pt x="127" y="90"/>
                  <a:pt x="126" y="91"/>
                  <a:pt x="126" y="91"/>
                </a:cubicBezTo>
                <a:cubicBezTo>
                  <a:pt x="126" y="91"/>
                  <a:pt x="126" y="91"/>
                  <a:pt x="126" y="92"/>
                </a:cubicBezTo>
                <a:cubicBezTo>
                  <a:pt x="126" y="92"/>
                  <a:pt x="125" y="92"/>
                  <a:pt x="125" y="92"/>
                </a:cubicBezTo>
                <a:cubicBezTo>
                  <a:pt x="125" y="93"/>
                  <a:pt x="125" y="93"/>
                  <a:pt x="125" y="94"/>
                </a:cubicBezTo>
                <a:cubicBezTo>
                  <a:pt x="124" y="94"/>
                  <a:pt x="124" y="94"/>
                  <a:pt x="124" y="94"/>
                </a:cubicBezTo>
                <a:cubicBezTo>
                  <a:pt x="124" y="94"/>
                  <a:pt x="124" y="94"/>
                  <a:pt x="124" y="94"/>
                </a:cubicBezTo>
                <a:cubicBezTo>
                  <a:pt x="124" y="94"/>
                  <a:pt x="124" y="94"/>
                  <a:pt x="124" y="94"/>
                </a:cubicBezTo>
                <a:cubicBezTo>
                  <a:pt x="124" y="94"/>
                  <a:pt x="124" y="94"/>
                  <a:pt x="124" y="95"/>
                </a:cubicBezTo>
                <a:cubicBezTo>
                  <a:pt x="123" y="96"/>
                  <a:pt x="123" y="96"/>
                  <a:pt x="122" y="96"/>
                </a:cubicBezTo>
                <a:cubicBezTo>
                  <a:pt x="123" y="96"/>
                  <a:pt x="123" y="96"/>
                  <a:pt x="123" y="97"/>
                </a:cubicBezTo>
                <a:cubicBezTo>
                  <a:pt x="123" y="97"/>
                  <a:pt x="123" y="98"/>
                  <a:pt x="123" y="98"/>
                </a:cubicBezTo>
                <a:cubicBezTo>
                  <a:pt x="123" y="99"/>
                  <a:pt x="122" y="99"/>
                  <a:pt x="122" y="99"/>
                </a:cubicBezTo>
                <a:cubicBezTo>
                  <a:pt x="122" y="100"/>
                  <a:pt x="122" y="100"/>
                  <a:pt x="122" y="100"/>
                </a:cubicBezTo>
                <a:cubicBezTo>
                  <a:pt x="122" y="100"/>
                  <a:pt x="122" y="100"/>
                  <a:pt x="122" y="101"/>
                </a:cubicBezTo>
                <a:cubicBezTo>
                  <a:pt x="122" y="101"/>
                  <a:pt x="122" y="101"/>
                  <a:pt x="121" y="101"/>
                </a:cubicBezTo>
                <a:cubicBezTo>
                  <a:pt x="121" y="101"/>
                  <a:pt x="121" y="101"/>
                  <a:pt x="120" y="101"/>
                </a:cubicBezTo>
                <a:cubicBezTo>
                  <a:pt x="120" y="101"/>
                  <a:pt x="120" y="101"/>
                  <a:pt x="120" y="101"/>
                </a:cubicBezTo>
                <a:cubicBezTo>
                  <a:pt x="120" y="101"/>
                  <a:pt x="120" y="101"/>
                  <a:pt x="119" y="102"/>
                </a:cubicBezTo>
                <a:cubicBezTo>
                  <a:pt x="119" y="102"/>
                  <a:pt x="119" y="102"/>
                  <a:pt x="119" y="102"/>
                </a:cubicBezTo>
                <a:cubicBezTo>
                  <a:pt x="118" y="102"/>
                  <a:pt x="118" y="103"/>
                  <a:pt x="118" y="103"/>
                </a:cubicBezTo>
                <a:cubicBezTo>
                  <a:pt x="117" y="103"/>
                  <a:pt x="117" y="104"/>
                  <a:pt x="116" y="104"/>
                </a:cubicBezTo>
                <a:cubicBezTo>
                  <a:pt x="116" y="104"/>
                  <a:pt x="116" y="105"/>
                  <a:pt x="115" y="105"/>
                </a:cubicBezTo>
                <a:cubicBezTo>
                  <a:pt x="115" y="105"/>
                  <a:pt x="115" y="106"/>
                  <a:pt x="114" y="106"/>
                </a:cubicBezTo>
                <a:cubicBezTo>
                  <a:pt x="114" y="106"/>
                  <a:pt x="114" y="106"/>
                  <a:pt x="114" y="106"/>
                </a:cubicBezTo>
                <a:cubicBezTo>
                  <a:pt x="114" y="106"/>
                  <a:pt x="113" y="106"/>
                  <a:pt x="113" y="106"/>
                </a:cubicBezTo>
                <a:cubicBezTo>
                  <a:pt x="113" y="106"/>
                  <a:pt x="113" y="106"/>
                  <a:pt x="113" y="107"/>
                </a:cubicBezTo>
                <a:cubicBezTo>
                  <a:pt x="113" y="107"/>
                  <a:pt x="113" y="107"/>
                  <a:pt x="112" y="107"/>
                </a:cubicBezTo>
                <a:cubicBezTo>
                  <a:pt x="112" y="107"/>
                  <a:pt x="112" y="107"/>
                  <a:pt x="112" y="108"/>
                </a:cubicBezTo>
                <a:cubicBezTo>
                  <a:pt x="112" y="108"/>
                  <a:pt x="112" y="108"/>
                  <a:pt x="112" y="108"/>
                </a:cubicBezTo>
                <a:cubicBezTo>
                  <a:pt x="112" y="109"/>
                  <a:pt x="112" y="109"/>
                  <a:pt x="112" y="110"/>
                </a:cubicBezTo>
                <a:cubicBezTo>
                  <a:pt x="112" y="110"/>
                  <a:pt x="112" y="110"/>
                  <a:pt x="112" y="111"/>
                </a:cubicBezTo>
                <a:cubicBezTo>
                  <a:pt x="112" y="111"/>
                  <a:pt x="112" y="111"/>
                  <a:pt x="112" y="112"/>
                </a:cubicBezTo>
                <a:cubicBezTo>
                  <a:pt x="112" y="112"/>
                  <a:pt x="112" y="112"/>
                  <a:pt x="112" y="112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13" y="113"/>
                  <a:pt x="113" y="113"/>
                  <a:pt x="113" y="114"/>
                </a:cubicBezTo>
                <a:cubicBezTo>
                  <a:pt x="113" y="114"/>
                  <a:pt x="113" y="114"/>
                  <a:pt x="113" y="114"/>
                </a:cubicBezTo>
                <a:cubicBezTo>
                  <a:pt x="113" y="114"/>
                  <a:pt x="113" y="115"/>
                  <a:pt x="113" y="115"/>
                </a:cubicBezTo>
                <a:cubicBezTo>
                  <a:pt x="113" y="115"/>
                  <a:pt x="114" y="116"/>
                  <a:pt x="113" y="117"/>
                </a:cubicBezTo>
                <a:cubicBezTo>
                  <a:pt x="113" y="118"/>
                  <a:pt x="113" y="119"/>
                  <a:pt x="112" y="120"/>
                </a:cubicBezTo>
                <a:cubicBezTo>
                  <a:pt x="112" y="120"/>
                  <a:pt x="112" y="120"/>
                  <a:pt x="111" y="120"/>
                </a:cubicBezTo>
                <a:cubicBezTo>
                  <a:pt x="111" y="120"/>
                  <a:pt x="110" y="120"/>
                  <a:pt x="110" y="120"/>
                </a:cubicBezTo>
                <a:cubicBezTo>
                  <a:pt x="110" y="120"/>
                  <a:pt x="110" y="120"/>
                  <a:pt x="110" y="120"/>
                </a:cubicBezTo>
                <a:cubicBezTo>
                  <a:pt x="109" y="119"/>
                  <a:pt x="109" y="119"/>
                  <a:pt x="109" y="119"/>
                </a:cubicBezTo>
                <a:cubicBezTo>
                  <a:pt x="109" y="119"/>
                  <a:pt x="109" y="119"/>
                  <a:pt x="109" y="118"/>
                </a:cubicBezTo>
                <a:cubicBezTo>
                  <a:pt x="109" y="118"/>
                  <a:pt x="109" y="118"/>
                  <a:pt x="109" y="118"/>
                </a:cubicBezTo>
                <a:cubicBezTo>
                  <a:pt x="109" y="118"/>
                  <a:pt x="108" y="117"/>
                  <a:pt x="108" y="117"/>
                </a:cubicBezTo>
                <a:cubicBezTo>
                  <a:pt x="108" y="117"/>
                  <a:pt x="108" y="117"/>
                  <a:pt x="108" y="117"/>
                </a:cubicBezTo>
                <a:cubicBezTo>
                  <a:pt x="108" y="117"/>
                  <a:pt x="108" y="116"/>
                  <a:pt x="108" y="116"/>
                </a:cubicBezTo>
                <a:cubicBezTo>
                  <a:pt x="108" y="116"/>
                  <a:pt x="108" y="115"/>
                  <a:pt x="108" y="115"/>
                </a:cubicBezTo>
                <a:cubicBezTo>
                  <a:pt x="108" y="115"/>
                  <a:pt x="108" y="115"/>
                  <a:pt x="108" y="115"/>
                </a:cubicBezTo>
                <a:cubicBezTo>
                  <a:pt x="107" y="114"/>
                  <a:pt x="107" y="114"/>
                  <a:pt x="107" y="114"/>
                </a:cubicBezTo>
                <a:cubicBezTo>
                  <a:pt x="107" y="114"/>
                  <a:pt x="107" y="114"/>
                  <a:pt x="107" y="114"/>
                </a:cubicBezTo>
                <a:cubicBezTo>
                  <a:pt x="108" y="112"/>
                  <a:pt x="108" y="112"/>
                  <a:pt x="108" y="112"/>
                </a:cubicBezTo>
                <a:cubicBezTo>
                  <a:pt x="107" y="112"/>
                  <a:pt x="107" y="112"/>
                  <a:pt x="107" y="112"/>
                </a:cubicBezTo>
                <a:cubicBezTo>
                  <a:pt x="107" y="112"/>
                  <a:pt x="107" y="112"/>
                  <a:pt x="107" y="112"/>
                </a:cubicBezTo>
                <a:cubicBezTo>
                  <a:pt x="107" y="112"/>
                  <a:pt x="107" y="112"/>
                  <a:pt x="107" y="111"/>
                </a:cubicBezTo>
                <a:cubicBezTo>
                  <a:pt x="107" y="111"/>
                  <a:pt x="107" y="111"/>
                  <a:pt x="107" y="111"/>
                </a:cubicBezTo>
                <a:cubicBezTo>
                  <a:pt x="106" y="111"/>
                  <a:pt x="106" y="111"/>
                  <a:pt x="106" y="110"/>
                </a:cubicBezTo>
                <a:cubicBezTo>
                  <a:pt x="106" y="110"/>
                  <a:pt x="106" y="111"/>
                  <a:pt x="106" y="111"/>
                </a:cubicBezTo>
                <a:cubicBezTo>
                  <a:pt x="105" y="111"/>
                  <a:pt x="105" y="111"/>
                  <a:pt x="105" y="111"/>
                </a:cubicBezTo>
                <a:cubicBezTo>
                  <a:pt x="105" y="111"/>
                  <a:pt x="105" y="111"/>
                  <a:pt x="105" y="111"/>
                </a:cubicBezTo>
                <a:cubicBezTo>
                  <a:pt x="104" y="111"/>
                  <a:pt x="103" y="110"/>
                  <a:pt x="103" y="110"/>
                </a:cubicBezTo>
                <a:cubicBezTo>
                  <a:pt x="103" y="110"/>
                  <a:pt x="103" y="110"/>
                  <a:pt x="103" y="110"/>
                </a:cubicBezTo>
                <a:cubicBezTo>
                  <a:pt x="103" y="110"/>
                  <a:pt x="103" y="110"/>
                  <a:pt x="103" y="110"/>
                </a:cubicBezTo>
                <a:cubicBezTo>
                  <a:pt x="102" y="110"/>
                  <a:pt x="102" y="110"/>
                  <a:pt x="101" y="110"/>
                </a:cubicBezTo>
                <a:cubicBezTo>
                  <a:pt x="101" y="110"/>
                  <a:pt x="101" y="110"/>
                  <a:pt x="101" y="110"/>
                </a:cubicBezTo>
                <a:cubicBezTo>
                  <a:pt x="100" y="110"/>
                  <a:pt x="99" y="110"/>
                  <a:pt x="99" y="110"/>
                </a:cubicBezTo>
                <a:cubicBezTo>
                  <a:pt x="99" y="110"/>
                  <a:pt x="99" y="110"/>
                  <a:pt x="99" y="110"/>
                </a:cubicBezTo>
                <a:cubicBezTo>
                  <a:pt x="99" y="110"/>
                  <a:pt x="98" y="110"/>
                  <a:pt x="98" y="110"/>
                </a:cubicBezTo>
                <a:cubicBezTo>
                  <a:pt x="98" y="110"/>
                  <a:pt x="98" y="110"/>
                  <a:pt x="98" y="110"/>
                </a:cubicBezTo>
                <a:cubicBezTo>
                  <a:pt x="98" y="110"/>
                  <a:pt x="98" y="110"/>
                  <a:pt x="98" y="111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9" y="111"/>
                  <a:pt x="98" y="112"/>
                  <a:pt x="98" y="112"/>
                </a:cubicBezTo>
                <a:cubicBezTo>
                  <a:pt x="98" y="113"/>
                  <a:pt x="98" y="113"/>
                  <a:pt x="97" y="113"/>
                </a:cubicBezTo>
                <a:cubicBezTo>
                  <a:pt x="97" y="113"/>
                  <a:pt x="97" y="112"/>
                  <a:pt x="96" y="112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112"/>
                  <a:pt x="96" y="112"/>
                  <a:pt x="95" y="112"/>
                </a:cubicBezTo>
                <a:cubicBezTo>
                  <a:pt x="95" y="112"/>
                  <a:pt x="95" y="112"/>
                  <a:pt x="95" y="112"/>
                </a:cubicBezTo>
                <a:cubicBezTo>
                  <a:pt x="95" y="112"/>
                  <a:pt x="95" y="112"/>
                  <a:pt x="95" y="112"/>
                </a:cubicBezTo>
                <a:cubicBezTo>
                  <a:pt x="95" y="112"/>
                  <a:pt x="95" y="112"/>
                  <a:pt x="95" y="112"/>
                </a:cubicBezTo>
                <a:cubicBezTo>
                  <a:pt x="94" y="112"/>
                  <a:pt x="94" y="112"/>
                  <a:pt x="94" y="112"/>
                </a:cubicBezTo>
                <a:cubicBezTo>
                  <a:pt x="94" y="112"/>
                  <a:pt x="93" y="112"/>
                  <a:pt x="93" y="112"/>
                </a:cubicBezTo>
                <a:cubicBezTo>
                  <a:pt x="93" y="111"/>
                  <a:pt x="93" y="111"/>
                  <a:pt x="93" y="111"/>
                </a:cubicBezTo>
                <a:cubicBezTo>
                  <a:pt x="93" y="111"/>
                  <a:pt x="93" y="111"/>
                  <a:pt x="93" y="111"/>
                </a:cubicBezTo>
                <a:cubicBezTo>
                  <a:pt x="93" y="112"/>
                  <a:pt x="92" y="112"/>
                  <a:pt x="92" y="111"/>
                </a:cubicBezTo>
                <a:cubicBezTo>
                  <a:pt x="92" y="111"/>
                  <a:pt x="92" y="111"/>
                  <a:pt x="92" y="111"/>
                </a:cubicBezTo>
                <a:cubicBezTo>
                  <a:pt x="91" y="111"/>
                  <a:pt x="91" y="111"/>
                  <a:pt x="91" y="111"/>
                </a:cubicBezTo>
                <a:cubicBezTo>
                  <a:pt x="91" y="111"/>
                  <a:pt x="91" y="111"/>
                  <a:pt x="91" y="111"/>
                </a:cubicBezTo>
                <a:cubicBezTo>
                  <a:pt x="91" y="111"/>
                  <a:pt x="91" y="111"/>
                  <a:pt x="90" y="111"/>
                </a:cubicBezTo>
                <a:cubicBezTo>
                  <a:pt x="90" y="111"/>
                  <a:pt x="90" y="111"/>
                  <a:pt x="90" y="111"/>
                </a:cubicBezTo>
                <a:cubicBezTo>
                  <a:pt x="90" y="111"/>
                  <a:pt x="90" y="111"/>
                  <a:pt x="90" y="111"/>
                </a:cubicBezTo>
                <a:cubicBezTo>
                  <a:pt x="89" y="111"/>
                  <a:pt x="89" y="111"/>
                  <a:pt x="89" y="111"/>
                </a:cubicBezTo>
                <a:cubicBezTo>
                  <a:pt x="89" y="112"/>
                  <a:pt x="88" y="112"/>
                  <a:pt x="88" y="112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88" y="113"/>
                  <a:pt x="87" y="113"/>
                  <a:pt x="87" y="113"/>
                </a:cubicBezTo>
                <a:cubicBezTo>
                  <a:pt x="87" y="113"/>
                  <a:pt x="87" y="113"/>
                  <a:pt x="87" y="113"/>
                </a:cubicBezTo>
                <a:cubicBezTo>
                  <a:pt x="87" y="113"/>
                  <a:pt x="87" y="113"/>
                  <a:pt x="86" y="113"/>
                </a:cubicBezTo>
                <a:cubicBezTo>
                  <a:pt x="86" y="113"/>
                  <a:pt x="86" y="113"/>
                  <a:pt x="86" y="113"/>
                </a:cubicBezTo>
                <a:cubicBezTo>
                  <a:pt x="85" y="113"/>
                  <a:pt x="85" y="113"/>
                  <a:pt x="85" y="113"/>
                </a:cubicBezTo>
                <a:cubicBezTo>
                  <a:pt x="85" y="114"/>
                  <a:pt x="85" y="114"/>
                  <a:pt x="85" y="114"/>
                </a:cubicBezTo>
                <a:cubicBezTo>
                  <a:pt x="85" y="114"/>
                  <a:pt x="85" y="114"/>
                  <a:pt x="85" y="114"/>
                </a:cubicBezTo>
                <a:cubicBezTo>
                  <a:pt x="85" y="114"/>
                  <a:pt x="85" y="114"/>
                  <a:pt x="85" y="114"/>
                </a:cubicBezTo>
                <a:cubicBezTo>
                  <a:pt x="84" y="114"/>
                  <a:pt x="84" y="115"/>
                  <a:pt x="84" y="115"/>
                </a:cubicBezTo>
                <a:cubicBezTo>
                  <a:pt x="84" y="115"/>
                  <a:pt x="84" y="115"/>
                  <a:pt x="84" y="115"/>
                </a:cubicBezTo>
                <a:cubicBezTo>
                  <a:pt x="84" y="116"/>
                  <a:pt x="84" y="116"/>
                  <a:pt x="84" y="116"/>
                </a:cubicBezTo>
                <a:cubicBezTo>
                  <a:pt x="84" y="117"/>
                  <a:pt x="84" y="117"/>
                  <a:pt x="84" y="117"/>
                </a:cubicBezTo>
                <a:cubicBezTo>
                  <a:pt x="84" y="118"/>
                  <a:pt x="84" y="119"/>
                  <a:pt x="84" y="119"/>
                </a:cubicBezTo>
                <a:cubicBezTo>
                  <a:pt x="84" y="120"/>
                  <a:pt x="83" y="120"/>
                  <a:pt x="83" y="120"/>
                </a:cubicBezTo>
                <a:cubicBezTo>
                  <a:pt x="83" y="120"/>
                  <a:pt x="83" y="120"/>
                  <a:pt x="83" y="120"/>
                </a:cubicBezTo>
                <a:cubicBezTo>
                  <a:pt x="83" y="121"/>
                  <a:pt x="83" y="122"/>
                  <a:pt x="83" y="122"/>
                </a:cubicBezTo>
                <a:cubicBezTo>
                  <a:pt x="83" y="124"/>
                  <a:pt x="83" y="124"/>
                  <a:pt x="83" y="124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5"/>
                  <a:pt x="83" y="125"/>
                  <a:pt x="83" y="126"/>
                </a:cubicBezTo>
                <a:cubicBezTo>
                  <a:pt x="83" y="126"/>
                  <a:pt x="83" y="126"/>
                  <a:pt x="83" y="126"/>
                </a:cubicBezTo>
                <a:cubicBezTo>
                  <a:pt x="83" y="127"/>
                  <a:pt x="83" y="127"/>
                  <a:pt x="83" y="128"/>
                </a:cubicBezTo>
                <a:cubicBezTo>
                  <a:pt x="83" y="128"/>
                  <a:pt x="83" y="128"/>
                  <a:pt x="84" y="128"/>
                </a:cubicBezTo>
                <a:cubicBezTo>
                  <a:pt x="84" y="128"/>
                  <a:pt x="84" y="128"/>
                  <a:pt x="84" y="128"/>
                </a:cubicBezTo>
                <a:cubicBezTo>
                  <a:pt x="84" y="129"/>
                  <a:pt x="84" y="129"/>
                  <a:pt x="84" y="129"/>
                </a:cubicBezTo>
                <a:cubicBezTo>
                  <a:pt x="84" y="129"/>
                  <a:pt x="85" y="129"/>
                  <a:pt x="85" y="130"/>
                </a:cubicBezTo>
                <a:cubicBezTo>
                  <a:pt x="85" y="130"/>
                  <a:pt x="85" y="130"/>
                  <a:pt x="85" y="130"/>
                </a:cubicBezTo>
                <a:cubicBezTo>
                  <a:pt x="85" y="130"/>
                  <a:pt x="85" y="130"/>
                  <a:pt x="85" y="130"/>
                </a:cubicBezTo>
                <a:cubicBezTo>
                  <a:pt x="85" y="130"/>
                  <a:pt x="85" y="130"/>
                  <a:pt x="85" y="130"/>
                </a:cubicBezTo>
                <a:cubicBezTo>
                  <a:pt x="85" y="131"/>
                  <a:pt x="86" y="131"/>
                  <a:pt x="86" y="131"/>
                </a:cubicBezTo>
                <a:cubicBezTo>
                  <a:pt x="86" y="131"/>
                  <a:pt x="86" y="131"/>
                  <a:pt x="87" y="131"/>
                </a:cubicBezTo>
                <a:cubicBezTo>
                  <a:pt x="87" y="131"/>
                  <a:pt x="87" y="131"/>
                  <a:pt x="87" y="131"/>
                </a:cubicBezTo>
                <a:cubicBezTo>
                  <a:pt x="87" y="131"/>
                  <a:pt x="87" y="131"/>
                  <a:pt x="87" y="131"/>
                </a:cubicBezTo>
                <a:cubicBezTo>
                  <a:pt x="87" y="132"/>
                  <a:pt x="87" y="132"/>
                  <a:pt x="87" y="132"/>
                </a:cubicBezTo>
                <a:cubicBezTo>
                  <a:pt x="87" y="132"/>
                  <a:pt x="87" y="132"/>
                  <a:pt x="87" y="132"/>
                </a:cubicBezTo>
                <a:cubicBezTo>
                  <a:pt x="87" y="132"/>
                  <a:pt x="87" y="132"/>
                  <a:pt x="87" y="132"/>
                </a:cubicBezTo>
                <a:cubicBezTo>
                  <a:pt x="87" y="132"/>
                  <a:pt x="87" y="132"/>
                  <a:pt x="87" y="132"/>
                </a:cubicBezTo>
                <a:cubicBezTo>
                  <a:pt x="88" y="132"/>
                  <a:pt x="88" y="132"/>
                  <a:pt x="88" y="132"/>
                </a:cubicBezTo>
                <a:cubicBezTo>
                  <a:pt x="88" y="132"/>
                  <a:pt x="88" y="132"/>
                  <a:pt x="89" y="131"/>
                </a:cubicBezTo>
                <a:cubicBezTo>
                  <a:pt x="89" y="131"/>
                  <a:pt x="89" y="131"/>
                  <a:pt x="89" y="131"/>
                </a:cubicBezTo>
                <a:cubicBezTo>
                  <a:pt x="89" y="131"/>
                  <a:pt x="89" y="131"/>
                  <a:pt x="90" y="131"/>
                </a:cubicBezTo>
                <a:cubicBezTo>
                  <a:pt x="90" y="131"/>
                  <a:pt x="90" y="131"/>
                  <a:pt x="91" y="131"/>
                </a:cubicBezTo>
                <a:cubicBezTo>
                  <a:pt x="91" y="131"/>
                  <a:pt x="92" y="131"/>
                  <a:pt x="92" y="131"/>
                </a:cubicBezTo>
                <a:cubicBezTo>
                  <a:pt x="92" y="131"/>
                  <a:pt x="92" y="131"/>
                  <a:pt x="92" y="131"/>
                </a:cubicBezTo>
                <a:cubicBezTo>
                  <a:pt x="92" y="131"/>
                  <a:pt x="92" y="131"/>
                  <a:pt x="92" y="131"/>
                </a:cubicBezTo>
                <a:cubicBezTo>
                  <a:pt x="92" y="131"/>
                  <a:pt x="92" y="130"/>
                  <a:pt x="92" y="130"/>
                </a:cubicBezTo>
                <a:cubicBezTo>
                  <a:pt x="92" y="130"/>
                  <a:pt x="93" y="130"/>
                  <a:pt x="93" y="130"/>
                </a:cubicBezTo>
                <a:cubicBezTo>
                  <a:pt x="93" y="130"/>
                  <a:pt x="93" y="129"/>
                  <a:pt x="93" y="129"/>
                </a:cubicBezTo>
                <a:cubicBezTo>
                  <a:pt x="93" y="128"/>
                  <a:pt x="93" y="128"/>
                  <a:pt x="93" y="128"/>
                </a:cubicBezTo>
                <a:cubicBezTo>
                  <a:pt x="93" y="127"/>
                  <a:pt x="94" y="127"/>
                  <a:pt x="94" y="126"/>
                </a:cubicBezTo>
                <a:cubicBezTo>
                  <a:pt x="95" y="126"/>
                  <a:pt x="95" y="126"/>
                  <a:pt x="96" y="126"/>
                </a:cubicBezTo>
                <a:cubicBezTo>
                  <a:pt x="96" y="126"/>
                  <a:pt x="96" y="126"/>
                  <a:pt x="97" y="126"/>
                </a:cubicBezTo>
                <a:cubicBezTo>
                  <a:pt x="97" y="125"/>
                  <a:pt x="98" y="125"/>
                  <a:pt x="99" y="125"/>
                </a:cubicBezTo>
                <a:cubicBezTo>
                  <a:pt x="99" y="126"/>
                  <a:pt x="99" y="126"/>
                  <a:pt x="99" y="126"/>
                </a:cubicBezTo>
                <a:cubicBezTo>
                  <a:pt x="100" y="126"/>
                  <a:pt x="100" y="126"/>
                  <a:pt x="100" y="126"/>
                </a:cubicBezTo>
                <a:cubicBezTo>
                  <a:pt x="101" y="126"/>
                  <a:pt x="101" y="126"/>
                  <a:pt x="101" y="127"/>
                </a:cubicBezTo>
                <a:cubicBezTo>
                  <a:pt x="101" y="127"/>
                  <a:pt x="101" y="128"/>
                  <a:pt x="100" y="129"/>
                </a:cubicBezTo>
                <a:cubicBezTo>
                  <a:pt x="100" y="129"/>
                  <a:pt x="100" y="129"/>
                  <a:pt x="100" y="129"/>
                </a:cubicBezTo>
                <a:cubicBezTo>
                  <a:pt x="99" y="129"/>
                  <a:pt x="99" y="129"/>
                  <a:pt x="99" y="130"/>
                </a:cubicBezTo>
                <a:cubicBezTo>
                  <a:pt x="99" y="130"/>
                  <a:pt x="99" y="130"/>
                  <a:pt x="99" y="130"/>
                </a:cubicBezTo>
                <a:cubicBezTo>
                  <a:pt x="99" y="130"/>
                  <a:pt x="100" y="131"/>
                  <a:pt x="100" y="131"/>
                </a:cubicBezTo>
                <a:cubicBezTo>
                  <a:pt x="100" y="131"/>
                  <a:pt x="100" y="131"/>
                  <a:pt x="100" y="131"/>
                </a:cubicBezTo>
                <a:cubicBezTo>
                  <a:pt x="99" y="131"/>
                  <a:pt x="99" y="132"/>
                  <a:pt x="99" y="132"/>
                </a:cubicBezTo>
                <a:cubicBezTo>
                  <a:pt x="99" y="132"/>
                  <a:pt x="99" y="133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98" y="133"/>
                  <a:pt x="98" y="133"/>
                  <a:pt x="98" y="134"/>
                </a:cubicBezTo>
                <a:cubicBezTo>
                  <a:pt x="98" y="134"/>
                  <a:pt x="98" y="135"/>
                  <a:pt x="98" y="135"/>
                </a:cubicBezTo>
                <a:cubicBezTo>
                  <a:pt x="97" y="136"/>
                  <a:pt x="97" y="136"/>
                  <a:pt x="97" y="136"/>
                </a:cubicBezTo>
                <a:cubicBezTo>
                  <a:pt x="97" y="136"/>
                  <a:pt x="98" y="136"/>
                  <a:pt x="98" y="136"/>
                </a:cubicBezTo>
                <a:cubicBezTo>
                  <a:pt x="98" y="136"/>
                  <a:pt x="98" y="136"/>
                  <a:pt x="98" y="136"/>
                </a:cubicBezTo>
                <a:cubicBezTo>
                  <a:pt x="98" y="136"/>
                  <a:pt x="98" y="136"/>
                  <a:pt x="98" y="136"/>
                </a:cubicBezTo>
                <a:cubicBezTo>
                  <a:pt x="99" y="136"/>
                  <a:pt x="99" y="136"/>
                  <a:pt x="99" y="136"/>
                </a:cubicBezTo>
                <a:cubicBezTo>
                  <a:pt x="99" y="136"/>
                  <a:pt x="99" y="136"/>
                  <a:pt x="99" y="136"/>
                </a:cubicBezTo>
                <a:cubicBezTo>
                  <a:pt x="99" y="136"/>
                  <a:pt x="99" y="136"/>
                  <a:pt x="99" y="136"/>
                </a:cubicBezTo>
                <a:cubicBezTo>
                  <a:pt x="100" y="136"/>
                  <a:pt x="100" y="136"/>
                  <a:pt x="100" y="136"/>
                </a:cubicBezTo>
                <a:cubicBezTo>
                  <a:pt x="100" y="136"/>
                  <a:pt x="100" y="136"/>
                  <a:pt x="100" y="136"/>
                </a:cubicBezTo>
                <a:cubicBezTo>
                  <a:pt x="100" y="136"/>
                  <a:pt x="100" y="136"/>
                  <a:pt x="100" y="136"/>
                </a:cubicBezTo>
                <a:cubicBezTo>
                  <a:pt x="101" y="136"/>
                  <a:pt x="101" y="136"/>
                  <a:pt x="101" y="136"/>
                </a:cubicBezTo>
                <a:cubicBezTo>
                  <a:pt x="101" y="136"/>
                  <a:pt x="101" y="136"/>
                  <a:pt x="101" y="136"/>
                </a:cubicBezTo>
                <a:cubicBezTo>
                  <a:pt x="101" y="136"/>
                  <a:pt x="102" y="136"/>
                  <a:pt x="102" y="136"/>
                </a:cubicBezTo>
                <a:cubicBezTo>
                  <a:pt x="102" y="136"/>
                  <a:pt x="103" y="136"/>
                  <a:pt x="103" y="136"/>
                </a:cubicBezTo>
                <a:cubicBezTo>
                  <a:pt x="104" y="136"/>
                  <a:pt x="104" y="136"/>
                  <a:pt x="105" y="137"/>
                </a:cubicBezTo>
                <a:cubicBezTo>
                  <a:pt x="105" y="137"/>
                  <a:pt x="105" y="137"/>
                  <a:pt x="105" y="137"/>
                </a:cubicBezTo>
                <a:cubicBezTo>
                  <a:pt x="106" y="137"/>
                  <a:pt x="106" y="137"/>
                  <a:pt x="106" y="138"/>
                </a:cubicBezTo>
                <a:cubicBezTo>
                  <a:pt x="106" y="138"/>
                  <a:pt x="106" y="138"/>
                  <a:pt x="106" y="138"/>
                </a:cubicBezTo>
                <a:cubicBezTo>
                  <a:pt x="106" y="138"/>
                  <a:pt x="106" y="138"/>
                  <a:pt x="106" y="138"/>
                </a:cubicBezTo>
                <a:cubicBezTo>
                  <a:pt x="106" y="139"/>
                  <a:pt x="106" y="139"/>
                  <a:pt x="106" y="139"/>
                </a:cubicBezTo>
                <a:cubicBezTo>
                  <a:pt x="106" y="139"/>
                  <a:pt x="106" y="139"/>
                  <a:pt x="106" y="139"/>
                </a:cubicBezTo>
                <a:cubicBezTo>
                  <a:pt x="106" y="139"/>
                  <a:pt x="106" y="139"/>
                  <a:pt x="106" y="140"/>
                </a:cubicBezTo>
                <a:cubicBezTo>
                  <a:pt x="106" y="140"/>
                  <a:pt x="106" y="140"/>
                  <a:pt x="106" y="140"/>
                </a:cubicBezTo>
                <a:cubicBezTo>
                  <a:pt x="106" y="140"/>
                  <a:pt x="106" y="140"/>
                  <a:pt x="106" y="140"/>
                </a:cubicBezTo>
                <a:cubicBezTo>
                  <a:pt x="106" y="141"/>
                  <a:pt x="106" y="141"/>
                  <a:pt x="106" y="141"/>
                </a:cubicBezTo>
                <a:cubicBezTo>
                  <a:pt x="106" y="141"/>
                  <a:pt x="106" y="141"/>
                  <a:pt x="106" y="141"/>
                </a:cubicBezTo>
                <a:cubicBezTo>
                  <a:pt x="106" y="142"/>
                  <a:pt x="106" y="143"/>
                  <a:pt x="106" y="143"/>
                </a:cubicBezTo>
                <a:cubicBezTo>
                  <a:pt x="106" y="144"/>
                  <a:pt x="106" y="144"/>
                  <a:pt x="106" y="144"/>
                </a:cubicBezTo>
                <a:cubicBezTo>
                  <a:pt x="105" y="144"/>
                  <a:pt x="105" y="144"/>
                  <a:pt x="105" y="144"/>
                </a:cubicBezTo>
                <a:cubicBezTo>
                  <a:pt x="105" y="144"/>
                  <a:pt x="105" y="144"/>
                  <a:pt x="105" y="144"/>
                </a:cubicBezTo>
                <a:cubicBezTo>
                  <a:pt x="105" y="144"/>
                  <a:pt x="105" y="145"/>
                  <a:pt x="105" y="145"/>
                </a:cubicBezTo>
                <a:cubicBezTo>
                  <a:pt x="105" y="145"/>
                  <a:pt x="105" y="145"/>
                  <a:pt x="105" y="145"/>
                </a:cubicBezTo>
                <a:cubicBezTo>
                  <a:pt x="105" y="145"/>
                  <a:pt x="105" y="145"/>
                  <a:pt x="106" y="145"/>
                </a:cubicBezTo>
                <a:cubicBezTo>
                  <a:pt x="106" y="146"/>
                  <a:pt x="106" y="146"/>
                  <a:pt x="106" y="146"/>
                </a:cubicBezTo>
                <a:cubicBezTo>
                  <a:pt x="106" y="147"/>
                  <a:pt x="106" y="147"/>
                  <a:pt x="106" y="147"/>
                </a:cubicBezTo>
                <a:cubicBezTo>
                  <a:pt x="106" y="147"/>
                  <a:pt x="107" y="147"/>
                  <a:pt x="107" y="147"/>
                </a:cubicBezTo>
                <a:cubicBezTo>
                  <a:pt x="107" y="148"/>
                  <a:pt x="107" y="148"/>
                  <a:pt x="107" y="148"/>
                </a:cubicBezTo>
                <a:cubicBezTo>
                  <a:pt x="107" y="148"/>
                  <a:pt x="107" y="148"/>
                  <a:pt x="108" y="148"/>
                </a:cubicBezTo>
                <a:cubicBezTo>
                  <a:pt x="108" y="148"/>
                  <a:pt x="108" y="148"/>
                  <a:pt x="108" y="148"/>
                </a:cubicBezTo>
                <a:cubicBezTo>
                  <a:pt x="108" y="148"/>
                  <a:pt x="108" y="148"/>
                  <a:pt x="108" y="148"/>
                </a:cubicBezTo>
                <a:cubicBezTo>
                  <a:pt x="108" y="148"/>
                  <a:pt x="108" y="148"/>
                  <a:pt x="108" y="148"/>
                </a:cubicBezTo>
                <a:cubicBezTo>
                  <a:pt x="109" y="148"/>
                  <a:pt x="109" y="148"/>
                  <a:pt x="110" y="148"/>
                </a:cubicBezTo>
                <a:cubicBezTo>
                  <a:pt x="110" y="148"/>
                  <a:pt x="110" y="148"/>
                  <a:pt x="110" y="148"/>
                </a:cubicBezTo>
                <a:cubicBezTo>
                  <a:pt x="110" y="148"/>
                  <a:pt x="110" y="148"/>
                  <a:pt x="111" y="147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7"/>
                  <a:pt x="111" y="147"/>
                  <a:pt x="112" y="147"/>
                </a:cubicBezTo>
                <a:cubicBezTo>
                  <a:pt x="112" y="147"/>
                  <a:pt x="112" y="147"/>
                  <a:pt x="112" y="147"/>
                </a:cubicBezTo>
                <a:cubicBezTo>
                  <a:pt x="113" y="147"/>
                  <a:pt x="113" y="147"/>
                  <a:pt x="113" y="147"/>
                </a:cubicBezTo>
                <a:cubicBezTo>
                  <a:pt x="114" y="147"/>
                  <a:pt x="114" y="147"/>
                  <a:pt x="114" y="147"/>
                </a:cubicBezTo>
                <a:cubicBezTo>
                  <a:pt x="114" y="147"/>
                  <a:pt x="114" y="147"/>
                  <a:pt x="114" y="147"/>
                </a:cubicBezTo>
                <a:cubicBezTo>
                  <a:pt x="115" y="147"/>
                  <a:pt x="115" y="148"/>
                  <a:pt x="115" y="148"/>
                </a:cubicBezTo>
                <a:cubicBezTo>
                  <a:pt x="115" y="148"/>
                  <a:pt x="115" y="148"/>
                  <a:pt x="115" y="148"/>
                </a:cubicBezTo>
                <a:cubicBezTo>
                  <a:pt x="115" y="148"/>
                  <a:pt x="115" y="148"/>
                  <a:pt x="116" y="149"/>
                </a:cubicBezTo>
                <a:cubicBezTo>
                  <a:pt x="116" y="148"/>
                  <a:pt x="116" y="148"/>
                  <a:pt x="116" y="148"/>
                </a:cubicBezTo>
                <a:cubicBezTo>
                  <a:pt x="116" y="148"/>
                  <a:pt x="117" y="148"/>
                  <a:pt x="117" y="148"/>
                </a:cubicBezTo>
                <a:cubicBezTo>
                  <a:pt x="117" y="148"/>
                  <a:pt x="117" y="148"/>
                  <a:pt x="117" y="148"/>
                </a:cubicBezTo>
                <a:cubicBezTo>
                  <a:pt x="117" y="148"/>
                  <a:pt x="117" y="148"/>
                  <a:pt x="117" y="147"/>
                </a:cubicBezTo>
                <a:cubicBezTo>
                  <a:pt x="117" y="147"/>
                  <a:pt x="117" y="147"/>
                  <a:pt x="117" y="147"/>
                </a:cubicBezTo>
                <a:cubicBezTo>
                  <a:pt x="117" y="147"/>
                  <a:pt x="117" y="147"/>
                  <a:pt x="117" y="147"/>
                </a:cubicBezTo>
                <a:cubicBezTo>
                  <a:pt x="117" y="146"/>
                  <a:pt x="118" y="146"/>
                  <a:pt x="118" y="146"/>
                </a:cubicBezTo>
                <a:cubicBezTo>
                  <a:pt x="118" y="145"/>
                  <a:pt x="118" y="145"/>
                  <a:pt x="118" y="145"/>
                </a:cubicBezTo>
                <a:cubicBezTo>
                  <a:pt x="119" y="145"/>
                  <a:pt x="119" y="145"/>
                  <a:pt x="119" y="145"/>
                </a:cubicBezTo>
                <a:cubicBezTo>
                  <a:pt x="119" y="145"/>
                  <a:pt x="119" y="144"/>
                  <a:pt x="120" y="144"/>
                </a:cubicBezTo>
                <a:cubicBezTo>
                  <a:pt x="118" y="147"/>
                  <a:pt x="116" y="150"/>
                  <a:pt x="114" y="153"/>
                </a:cubicBezTo>
                <a:cubicBezTo>
                  <a:pt x="114" y="153"/>
                  <a:pt x="114" y="153"/>
                  <a:pt x="114" y="153"/>
                </a:cubicBezTo>
                <a:cubicBezTo>
                  <a:pt x="113" y="152"/>
                  <a:pt x="113" y="152"/>
                  <a:pt x="113" y="152"/>
                </a:cubicBezTo>
                <a:cubicBezTo>
                  <a:pt x="113" y="152"/>
                  <a:pt x="113" y="151"/>
                  <a:pt x="113" y="151"/>
                </a:cubicBezTo>
                <a:cubicBezTo>
                  <a:pt x="113" y="151"/>
                  <a:pt x="113" y="151"/>
                  <a:pt x="113" y="151"/>
                </a:cubicBezTo>
                <a:cubicBezTo>
                  <a:pt x="113" y="151"/>
                  <a:pt x="113" y="151"/>
                  <a:pt x="113" y="151"/>
                </a:cubicBezTo>
                <a:cubicBezTo>
                  <a:pt x="113" y="150"/>
                  <a:pt x="113" y="150"/>
                  <a:pt x="113" y="150"/>
                </a:cubicBezTo>
                <a:cubicBezTo>
                  <a:pt x="113" y="150"/>
                  <a:pt x="113" y="150"/>
                  <a:pt x="113" y="150"/>
                </a:cubicBezTo>
                <a:cubicBezTo>
                  <a:pt x="113" y="150"/>
                  <a:pt x="113" y="150"/>
                  <a:pt x="113" y="150"/>
                </a:cubicBezTo>
                <a:cubicBezTo>
                  <a:pt x="112" y="150"/>
                  <a:pt x="112" y="150"/>
                  <a:pt x="112" y="150"/>
                </a:cubicBezTo>
                <a:cubicBezTo>
                  <a:pt x="112" y="150"/>
                  <a:pt x="112" y="150"/>
                  <a:pt x="111" y="150"/>
                </a:cubicBezTo>
                <a:cubicBezTo>
                  <a:pt x="112" y="151"/>
                  <a:pt x="112" y="151"/>
                  <a:pt x="112" y="151"/>
                </a:cubicBezTo>
                <a:cubicBezTo>
                  <a:pt x="112" y="151"/>
                  <a:pt x="111" y="152"/>
                  <a:pt x="111" y="152"/>
                </a:cubicBezTo>
                <a:cubicBezTo>
                  <a:pt x="111" y="152"/>
                  <a:pt x="111" y="152"/>
                  <a:pt x="110" y="152"/>
                </a:cubicBezTo>
                <a:cubicBezTo>
                  <a:pt x="110" y="152"/>
                  <a:pt x="110" y="152"/>
                  <a:pt x="110" y="152"/>
                </a:cubicBezTo>
                <a:cubicBezTo>
                  <a:pt x="110" y="152"/>
                  <a:pt x="110" y="152"/>
                  <a:pt x="110" y="152"/>
                </a:cubicBezTo>
                <a:cubicBezTo>
                  <a:pt x="110" y="152"/>
                  <a:pt x="110" y="152"/>
                  <a:pt x="110" y="152"/>
                </a:cubicBezTo>
                <a:cubicBezTo>
                  <a:pt x="110" y="152"/>
                  <a:pt x="110" y="152"/>
                  <a:pt x="110" y="152"/>
                </a:cubicBezTo>
                <a:cubicBezTo>
                  <a:pt x="110" y="152"/>
                  <a:pt x="109" y="152"/>
                  <a:pt x="109" y="152"/>
                </a:cubicBezTo>
                <a:cubicBezTo>
                  <a:pt x="109" y="152"/>
                  <a:pt x="109" y="152"/>
                  <a:pt x="109" y="152"/>
                </a:cubicBezTo>
                <a:cubicBezTo>
                  <a:pt x="109" y="152"/>
                  <a:pt x="109" y="152"/>
                  <a:pt x="109" y="152"/>
                </a:cubicBezTo>
                <a:cubicBezTo>
                  <a:pt x="108" y="152"/>
                  <a:pt x="108" y="152"/>
                  <a:pt x="108" y="151"/>
                </a:cubicBezTo>
                <a:cubicBezTo>
                  <a:pt x="108" y="151"/>
                  <a:pt x="108" y="151"/>
                  <a:pt x="108" y="151"/>
                </a:cubicBezTo>
                <a:cubicBezTo>
                  <a:pt x="108" y="151"/>
                  <a:pt x="108" y="151"/>
                  <a:pt x="108" y="151"/>
                </a:cubicBezTo>
                <a:cubicBezTo>
                  <a:pt x="108" y="151"/>
                  <a:pt x="108" y="151"/>
                  <a:pt x="107" y="151"/>
                </a:cubicBezTo>
                <a:cubicBezTo>
                  <a:pt x="107" y="151"/>
                  <a:pt x="107" y="151"/>
                  <a:pt x="107" y="151"/>
                </a:cubicBezTo>
                <a:cubicBezTo>
                  <a:pt x="107" y="151"/>
                  <a:pt x="107" y="151"/>
                  <a:pt x="107" y="151"/>
                </a:cubicBezTo>
                <a:cubicBezTo>
                  <a:pt x="107" y="151"/>
                  <a:pt x="107" y="151"/>
                  <a:pt x="106" y="151"/>
                </a:cubicBezTo>
                <a:cubicBezTo>
                  <a:pt x="106" y="151"/>
                  <a:pt x="106" y="151"/>
                  <a:pt x="106" y="150"/>
                </a:cubicBezTo>
                <a:cubicBezTo>
                  <a:pt x="105" y="151"/>
                  <a:pt x="105" y="151"/>
                  <a:pt x="105" y="151"/>
                </a:cubicBezTo>
                <a:cubicBezTo>
                  <a:pt x="105" y="151"/>
                  <a:pt x="105" y="151"/>
                  <a:pt x="105" y="151"/>
                </a:cubicBezTo>
                <a:cubicBezTo>
                  <a:pt x="104" y="150"/>
                  <a:pt x="104" y="150"/>
                  <a:pt x="104" y="150"/>
                </a:cubicBezTo>
                <a:cubicBezTo>
                  <a:pt x="104" y="150"/>
                  <a:pt x="103" y="150"/>
                  <a:pt x="104" y="149"/>
                </a:cubicBezTo>
                <a:close/>
                <a:moveTo>
                  <a:pt x="210" y="73"/>
                </a:moveTo>
                <a:cubicBezTo>
                  <a:pt x="210" y="73"/>
                  <a:pt x="210" y="73"/>
                  <a:pt x="210" y="74"/>
                </a:cubicBezTo>
                <a:cubicBezTo>
                  <a:pt x="210" y="74"/>
                  <a:pt x="210" y="74"/>
                  <a:pt x="210" y="74"/>
                </a:cubicBezTo>
                <a:cubicBezTo>
                  <a:pt x="210" y="74"/>
                  <a:pt x="210" y="74"/>
                  <a:pt x="210" y="75"/>
                </a:cubicBezTo>
                <a:cubicBezTo>
                  <a:pt x="210" y="75"/>
                  <a:pt x="210" y="74"/>
                  <a:pt x="210" y="74"/>
                </a:cubicBezTo>
                <a:cubicBezTo>
                  <a:pt x="210" y="74"/>
                  <a:pt x="210" y="74"/>
                  <a:pt x="210" y="74"/>
                </a:cubicBezTo>
                <a:cubicBezTo>
                  <a:pt x="210" y="74"/>
                  <a:pt x="210" y="74"/>
                  <a:pt x="210" y="74"/>
                </a:cubicBezTo>
                <a:cubicBezTo>
                  <a:pt x="210" y="74"/>
                  <a:pt x="210" y="74"/>
                  <a:pt x="210" y="74"/>
                </a:cubicBezTo>
                <a:cubicBezTo>
                  <a:pt x="210" y="74"/>
                  <a:pt x="210" y="74"/>
                  <a:pt x="210" y="74"/>
                </a:cubicBezTo>
                <a:cubicBezTo>
                  <a:pt x="210" y="74"/>
                  <a:pt x="210" y="73"/>
                  <a:pt x="210" y="73"/>
                </a:cubicBezTo>
                <a:cubicBezTo>
                  <a:pt x="210" y="73"/>
                  <a:pt x="210" y="73"/>
                  <a:pt x="210" y="73"/>
                </a:cubicBezTo>
                <a:close/>
                <a:moveTo>
                  <a:pt x="106" y="23"/>
                </a:moveTo>
                <a:cubicBezTo>
                  <a:pt x="106" y="23"/>
                  <a:pt x="106" y="23"/>
                  <a:pt x="106" y="23"/>
                </a:cubicBezTo>
                <a:cubicBezTo>
                  <a:pt x="106" y="23"/>
                  <a:pt x="106" y="23"/>
                  <a:pt x="106" y="23"/>
                </a:cubicBezTo>
                <a:cubicBezTo>
                  <a:pt x="107" y="24"/>
                  <a:pt x="107" y="24"/>
                  <a:pt x="107" y="24"/>
                </a:cubicBezTo>
                <a:cubicBezTo>
                  <a:pt x="107" y="24"/>
                  <a:pt x="107" y="24"/>
                  <a:pt x="107" y="24"/>
                </a:cubicBezTo>
                <a:cubicBezTo>
                  <a:pt x="107" y="24"/>
                  <a:pt x="107" y="24"/>
                  <a:pt x="107" y="24"/>
                </a:cubicBezTo>
                <a:cubicBezTo>
                  <a:pt x="107" y="24"/>
                  <a:pt x="107" y="24"/>
                  <a:pt x="107" y="24"/>
                </a:cubicBezTo>
                <a:cubicBezTo>
                  <a:pt x="107" y="24"/>
                  <a:pt x="107" y="24"/>
                  <a:pt x="107" y="24"/>
                </a:cubicBezTo>
                <a:cubicBezTo>
                  <a:pt x="107" y="24"/>
                  <a:pt x="108" y="24"/>
                  <a:pt x="108" y="24"/>
                </a:cubicBezTo>
                <a:cubicBezTo>
                  <a:pt x="108" y="24"/>
                  <a:pt x="108" y="24"/>
                  <a:pt x="109" y="24"/>
                </a:cubicBezTo>
                <a:cubicBezTo>
                  <a:pt x="109" y="24"/>
                  <a:pt x="109" y="24"/>
                  <a:pt x="110" y="24"/>
                </a:cubicBezTo>
                <a:cubicBezTo>
                  <a:pt x="110" y="24"/>
                  <a:pt x="110" y="24"/>
                  <a:pt x="110" y="24"/>
                </a:cubicBezTo>
                <a:cubicBezTo>
                  <a:pt x="110" y="24"/>
                  <a:pt x="110" y="24"/>
                  <a:pt x="110" y="24"/>
                </a:cubicBezTo>
                <a:cubicBezTo>
                  <a:pt x="110" y="24"/>
                  <a:pt x="110" y="24"/>
                  <a:pt x="110" y="24"/>
                </a:cubicBezTo>
                <a:cubicBezTo>
                  <a:pt x="110" y="24"/>
                  <a:pt x="111" y="24"/>
                  <a:pt x="111" y="24"/>
                </a:cubicBezTo>
                <a:cubicBezTo>
                  <a:pt x="111" y="23"/>
                  <a:pt x="111" y="23"/>
                  <a:pt x="111" y="23"/>
                </a:cubicBezTo>
                <a:cubicBezTo>
                  <a:pt x="111" y="23"/>
                  <a:pt x="111" y="23"/>
                  <a:pt x="111" y="23"/>
                </a:cubicBezTo>
                <a:cubicBezTo>
                  <a:pt x="111" y="23"/>
                  <a:pt x="111" y="23"/>
                  <a:pt x="111" y="23"/>
                </a:cubicBezTo>
                <a:cubicBezTo>
                  <a:pt x="111" y="23"/>
                  <a:pt x="111" y="23"/>
                  <a:pt x="111" y="23"/>
                </a:cubicBezTo>
                <a:cubicBezTo>
                  <a:pt x="111" y="23"/>
                  <a:pt x="111" y="23"/>
                  <a:pt x="111" y="23"/>
                </a:cubicBezTo>
                <a:cubicBezTo>
                  <a:pt x="111" y="23"/>
                  <a:pt x="111" y="23"/>
                  <a:pt x="111" y="23"/>
                </a:cubicBezTo>
                <a:cubicBezTo>
                  <a:pt x="111" y="23"/>
                  <a:pt x="111" y="23"/>
                  <a:pt x="111" y="23"/>
                </a:cubicBezTo>
                <a:cubicBezTo>
                  <a:pt x="111" y="23"/>
                  <a:pt x="111" y="23"/>
                  <a:pt x="111" y="23"/>
                </a:cubicBezTo>
                <a:cubicBezTo>
                  <a:pt x="110" y="23"/>
                  <a:pt x="110" y="23"/>
                  <a:pt x="110" y="23"/>
                </a:cubicBezTo>
                <a:cubicBezTo>
                  <a:pt x="110" y="23"/>
                  <a:pt x="110" y="23"/>
                  <a:pt x="110" y="23"/>
                </a:cubicBezTo>
                <a:cubicBezTo>
                  <a:pt x="110" y="23"/>
                  <a:pt x="110" y="23"/>
                  <a:pt x="110" y="23"/>
                </a:cubicBezTo>
                <a:cubicBezTo>
                  <a:pt x="110" y="23"/>
                  <a:pt x="110" y="23"/>
                  <a:pt x="110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9" y="22"/>
                  <a:pt x="109" y="22"/>
                  <a:pt x="109" y="22"/>
                </a:cubicBezTo>
                <a:cubicBezTo>
                  <a:pt x="109" y="22"/>
                  <a:pt x="109" y="22"/>
                  <a:pt x="109" y="22"/>
                </a:cubicBezTo>
                <a:cubicBezTo>
                  <a:pt x="109" y="22"/>
                  <a:pt x="108" y="22"/>
                  <a:pt x="108" y="22"/>
                </a:cubicBezTo>
                <a:cubicBezTo>
                  <a:pt x="107" y="22"/>
                  <a:pt x="107" y="22"/>
                  <a:pt x="107" y="22"/>
                </a:cubicBezTo>
                <a:cubicBezTo>
                  <a:pt x="107" y="22"/>
                  <a:pt x="107" y="22"/>
                  <a:pt x="107" y="22"/>
                </a:cubicBezTo>
                <a:cubicBezTo>
                  <a:pt x="106" y="22"/>
                  <a:pt x="106" y="22"/>
                  <a:pt x="106" y="22"/>
                </a:cubicBezTo>
                <a:cubicBezTo>
                  <a:pt x="105" y="22"/>
                  <a:pt x="105" y="22"/>
                  <a:pt x="105" y="22"/>
                </a:cubicBezTo>
                <a:cubicBezTo>
                  <a:pt x="105" y="22"/>
                  <a:pt x="105" y="22"/>
                  <a:pt x="105" y="22"/>
                </a:cubicBezTo>
                <a:cubicBezTo>
                  <a:pt x="105" y="22"/>
                  <a:pt x="105" y="22"/>
                  <a:pt x="105" y="22"/>
                </a:cubicBezTo>
                <a:cubicBezTo>
                  <a:pt x="105" y="23"/>
                  <a:pt x="105" y="23"/>
                  <a:pt x="105" y="23"/>
                </a:cubicBezTo>
                <a:cubicBezTo>
                  <a:pt x="105" y="23"/>
                  <a:pt x="105" y="23"/>
                  <a:pt x="105" y="23"/>
                </a:cubicBezTo>
                <a:cubicBezTo>
                  <a:pt x="105" y="23"/>
                  <a:pt x="105" y="23"/>
                  <a:pt x="105" y="23"/>
                </a:cubicBezTo>
                <a:cubicBezTo>
                  <a:pt x="105" y="23"/>
                  <a:pt x="105" y="23"/>
                  <a:pt x="105" y="23"/>
                </a:cubicBezTo>
                <a:cubicBezTo>
                  <a:pt x="105" y="23"/>
                  <a:pt x="105" y="23"/>
                  <a:pt x="105" y="23"/>
                </a:cubicBezTo>
                <a:cubicBezTo>
                  <a:pt x="106" y="23"/>
                  <a:pt x="106" y="23"/>
                  <a:pt x="106" y="23"/>
                </a:cubicBezTo>
                <a:close/>
                <a:moveTo>
                  <a:pt x="136" y="16"/>
                </a:moveTo>
                <a:cubicBezTo>
                  <a:pt x="136" y="16"/>
                  <a:pt x="136" y="16"/>
                  <a:pt x="136" y="16"/>
                </a:cubicBezTo>
                <a:cubicBezTo>
                  <a:pt x="136" y="16"/>
                  <a:pt x="137" y="16"/>
                  <a:pt x="137" y="16"/>
                </a:cubicBezTo>
                <a:cubicBezTo>
                  <a:pt x="137" y="16"/>
                  <a:pt x="137" y="16"/>
                  <a:pt x="137" y="16"/>
                </a:cubicBezTo>
                <a:cubicBezTo>
                  <a:pt x="137" y="16"/>
                  <a:pt x="137" y="16"/>
                  <a:pt x="137" y="16"/>
                </a:cubicBezTo>
                <a:lnTo>
                  <a:pt x="136" y="16"/>
                </a:lnTo>
                <a:close/>
                <a:moveTo>
                  <a:pt x="134" y="15"/>
                </a:moveTo>
                <a:cubicBezTo>
                  <a:pt x="135" y="15"/>
                  <a:pt x="135" y="15"/>
                  <a:pt x="135" y="15"/>
                </a:cubicBezTo>
                <a:cubicBezTo>
                  <a:pt x="135" y="16"/>
                  <a:pt x="135" y="16"/>
                  <a:pt x="135" y="16"/>
                </a:cubicBezTo>
                <a:cubicBezTo>
                  <a:pt x="135" y="16"/>
                  <a:pt x="135" y="16"/>
                  <a:pt x="135" y="16"/>
                </a:cubicBezTo>
                <a:cubicBezTo>
                  <a:pt x="135" y="16"/>
                  <a:pt x="135" y="16"/>
                  <a:pt x="135" y="16"/>
                </a:cubicBezTo>
                <a:cubicBezTo>
                  <a:pt x="135" y="16"/>
                  <a:pt x="135" y="16"/>
                  <a:pt x="136" y="16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136" y="15"/>
                  <a:pt x="136" y="15"/>
                  <a:pt x="136" y="15"/>
                </a:cubicBezTo>
                <a:cubicBezTo>
                  <a:pt x="136" y="15"/>
                  <a:pt x="136" y="15"/>
                  <a:pt x="136" y="15"/>
                </a:cubicBezTo>
                <a:cubicBezTo>
                  <a:pt x="135" y="15"/>
                  <a:pt x="135" y="15"/>
                  <a:pt x="134" y="15"/>
                </a:cubicBezTo>
                <a:close/>
                <a:moveTo>
                  <a:pt x="132" y="28"/>
                </a:moveTo>
                <a:cubicBezTo>
                  <a:pt x="132" y="28"/>
                  <a:pt x="132" y="29"/>
                  <a:pt x="132" y="29"/>
                </a:cubicBezTo>
                <a:cubicBezTo>
                  <a:pt x="132" y="29"/>
                  <a:pt x="132" y="29"/>
                  <a:pt x="132" y="29"/>
                </a:cubicBezTo>
                <a:cubicBezTo>
                  <a:pt x="132" y="29"/>
                  <a:pt x="132" y="30"/>
                  <a:pt x="131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31" y="30"/>
                  <a:pt x="131" y="30"/>
                  <a:pt x="130" y="30"/>
                </a:cubicBezTo>
                <a:cubicBezTo>
                  <a:pt x="130" y="30"/>
                  <a:pt x="130" y="30"/>
                  <a:pt x="130" y="30"/>
                </a:cubicBezTo>
                <a:cubicBezTo>
                  <a:pt x="129" y="30"/>
                  <a:pt x="129" y="31"/>
                  <a:pt x="129" y="31"/>
                </a:cubicBezTo>
                <a:cubicBezTo>
                  <a:pt x="129" y="31"/>
                  <a:pt x="129" y="31"/>
                  <a:pt x="129" y="31"/>
                </a:cubicBezTo>
                <a:cubicBezTo>
                  <a:pt x="128" y="31"/>
                  <a:pt x="128" y="31"/>
                  <a:pt x="128" y="31"/>
                </a:cubicBezTo>
                <a:cubicBezTo>
                  <a:pt x="128" y="31"/>
                  <a:pt x="128" y="31"/>
                  <a:pt x="128" y="31"/>
                </a:cubicBezTo>
                <a:cubicBezTo>
                  <a:pt x="128" y="31"/>
                  <a:pt x="128" y="31"/>
                  <a:pt x="128" y="32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128" y="32"/>
                  <a:pt x="127" y="32"/>
                  <a:pt x="127" y="32"/>
                </a:cubicBezTo>
                <a:cubicBezTo>
                  <a:pt x="127" y="32"/>
                  <a:pt x="127" y="32"/>
                  <a:pt x="127" y="32"/>
                </a:cubicBezTo>
                <a:cubicBezTo>
                  <a:pt x="127" y="32"/>
                  <a:pt x="127" y="33"/>
                  <a:pt x="127" y="33"/>
                </a:cubicBezTo>
                <a:cubicBezTo>
                  <a:pt x="127" y="33"/>
                  <a:pt x="127" y="33"/>
                  <a:pt x="127" y="33"/>
                </a:cubicBezTo>
                <a:cubicBezTo>
                  <a:pt x="128" y="33"/>
                  <a:pt x="128" y="33"/>
                  <a:pt x="129" y="34"/>
                </a:cubicBezTo>
                <a:cubicBezTo>
                  <a:pt x="129" y="34"/>
                  <a:pt x="129" y="34"/>
                  <a:pt x="129" y="35"/>
                </a:cubicBezTo>
                <a:cubicBezTo>
                  <a:pt x="129" y="35"/>
                  <a:pt x="129" y="35"/>
                  <a:pt x="129" y="35"/>
                </a:cubicBezTo>
                <a:cubicBezTo>
                  <a:pt x="129" y="35"/>
                  <a:pt x="129" y="35"/>
                  <a:pt x="130" y="35"/>
                </a:cubicBezTo>
                <a:cubicBezTo>
                  <a:pt x="130" y="35"/>
                  <a:pt x="130" y="36"/>
                  <a:pt x="130" y="36"/>
                </a:cubicBezTo>
                <a:cubicBezTo>
                  <a:pt x="130" y="36"/>
                  <a:pt x="130" y="37"/>
                  <a:pt x="130" y="37"/>
                </a:cubicBezTo>
                <a:cubicBezTo>
                  <a:pt x="130" y="37"/>
                  <a:pt x="130" y="37"/>
                  <a:pt x="129" y="37"/>
                </a:cubicBezTo>
                <a:cubicBezTo>
                  <a:pt x="129" y="37"/>
                  <a:pt x="129" y="37"/>
                  <a:pt x="129" y="37"/>
                </a:cubicBezTo>
                <a:cubicBezTo>
                  <a:pt x="129" y="37"/>
                  <a:pt x="129" y="37"/>
                  <a:pt x="129" y="37"/>
                </a:cubicBezTo>
                <a:cubicBezTo>
                  <a:pt x="129" y="37"/>
                  <a:pt x="129" y="37"/>
                  <a:pt x="129" y="37"/>
                </a:cubicBezTo>
                <a:cubicBezTo>
                  <a:pt x="128" y="37"/>
                  <a:pt x="128" y="37"/>
                  <a:pt x="127" y="37"/>
                </a:cubicBezTo>
                <a:cubicBezTo>
                  <a:pt x="127" y="37"/>
                  <a:pt x="127" y="37"/>
                  <a:pt x="127" y="37"/>
                </a:cubicBezTo>
                <a:cubicBezTo>
                  <a:pt x="127" y="37"/>
                  <a:pt x="127" y="37"/>
                  <a:pt x="126" y="37"/>
                </a:cubicBezTo>
                <a:cubicBezTo>
                  <a:pt x="126" y="37"/>
                  <a:pt x="126" y="36"/>
                  <a:pt x="126" y="36"/>
                </a:cubicBezTo>
                <a:cubicBezTo>
                  <a:pt x="126" y="36"/>
                  <a:pt x="126" y="36"/>
                  <a:pt x="126" y="36"/>
                </a:cubicBezTo>
                <a:cubicBezTo>
                  <a:pt x="126" y="36"/>
                  <a:pt x="126" y="36"/>
                  <a:pt x="126" y="36"/>
                </a:cubicBezTo>
                <a:cubicBezTo>
                  <a:pt x="125" y="36"/>
                  <a:pt x="125" y="37"/>
                  <a:pt x="125" y="37"/>
                </a:cubicBezTo>
                <a:cubicBezTo>
                  <a:pt x="125" y="37"/>
                  <a:pt x="125" y="37"/>
                  <a:pt x="125" y="37"/>
                </a:cubicBezTo>
                <a:cubicBezTo>
                  <a:pt x="124" y="37"/>
                  <a:pt x="124" y="37"/>
                  <a:pt x="124" y="37"/>
                </a:cubicBezTo>
                <a:cubicBezTo>
                  <a:pt x="124" y="37"/>
                  <a:pt x="123" y="38"/>
                  <a:pt x="123" y="38"/>
                </a:cubicBezTo>
                <a:cubicBezTo>
                  <a:pt x="122" y="38"/>
                  <a:pt x="122" y="38"/>
                  <a:pt x="122" y="37"/>
                </a:cubicBezTo>
                <a:cubicBezTo>
                  <a:pt x="122" y="37"/>
                  <a:pt x="121" y="37"/>
                  <a:pt x="121" y="36"/>
                </a:cubicBezTo>
                <a:cubicBezTo>
                  <a:pt x="121" y="36"/>
                  <a:pt x="121" y="36"/>
                  <a:pt x="121" y="36"/>
                </a:cubicBezTo>
                <a:cubicBezTo>
                  <a:pt x="120" y="36"/>
                  <a:pt x="120" y="36"/>
                  <a:pt x="120" y="36"/>
                </a:cubicBezTo>
                <a:cubicBezTo>
                  <a:pt x="120" y="36"/>
                  <a:pt x="120" y="36"/>
                  <a:pt x="120" y="36"/>
                </a:cubicBezTo>
                <a:cubicBezTo>
                  <a:pt x="120" y="35"/>
                  <a:pt x="120" y="35"/>
                  <a:pt x="120" y="35"/>
                </a:cubicBezTo>
                <a:cubicBezTo>
                  <a:pt x="121" y="34"/>
                  <a:pt x="121" y="34"/>
                  <a:pt x="122" y="34"/>
                </a:cubicBezTo>
                <a:cubicBezTo>
                  <a:pt x="122" y="33"/>
                  <a:pt x="122" y="33"/>
                  <a:pt x="122" y="33"/>
                </a:cubicBezTo>
                <a:cubicBezTo>
                  <a:pt x="122" y="33"/>
                  <a:pt x="122" y="33"/>
                  <a:pt x="122" y="33"/>
                </a:cubicBezTo>
                <a:cubicBezTo>
                  <a:pt x="122" y="33"/>
                  <a:pt x="121" y="33"/>
                  <a:pt x="121" y="34"/>
                </a:cubicBezTo>
                <a:cubicBezTo>
                  <a:pt x="121" y="34"/>
                  <a:pt x="121" y="34"/>
                  <a:pt x="120" y="34"/>
                </a:cubicBezTo>
                <a:cubicBezTo>
                  <a:pt x="120" y="34"/>
                  <a:pt x="120" y="34"/>
                  <a:pt x="120" y="34"/>
                </a:cubicBezTo>
                <a:cubicBezTo>
                  <a:pt x="119" y="35"/>
                  <a:pt x="119" y="35"/>
                  <a:pt x="118" y="35"/>
                </a:cubicBezTo>
                <a:cubicBezTo>
                  <a:pt x="118" y="35"/>
                  <a:pt x="118" y="35"/>
                  <a:pt x="118" y="35"/>
                </a:cubicBezTo>
                <a:cubicBezTo>
                  <a:pt x="117" y="35"/>
                  <a:pt x="117" y="35"/>
                  <a:pt x="117" y="36"/>
                </a:cubicBezTo>
                <a:cubicBezTo>
                  <a:pt x="117" y="36"/>
                  <a:pt x="117" y="36"/>
                  <a:pt x="117" y="36"/>
                </a:cubicBezTo>
                <a:cubicBezTo>
                  <a:pt x="116" y="36"/>
                  <a:pt x="116" y="36"/>
                  <a:pt x="116" y="36"/>
                </a:cubicBezTo>
                <a:cubicBezTo>
                  <a:pt x="116" y="36"/>
                  <a:pt x="116" y="36"/>
                  <a:pt x="116" y="36"/>
                </a:cubicBezTo>
                <a:cubicBezTo>
                  <a:pt x="116" y="36"/>
                  <a:pt x="116" y="36"/>
                  <a:pt x="116" y="36"/>
                </a:cubicBezTo>
                <a:cubicBezTo>
                  <a:pt x="116" y="36"/>
                  <a:pt x="116" y="36"/>
                  <a:pt x="116" y="36"/>
                </a:cubicBezTo>
                <a:cubicBezTo>
                  <a:pt x="116" y="36"/>
                  <a:pt x="116" y="37"/>
                  <a:pt x="115" y="37"/>
                </a:cubicBezTo>
                <a:cubicBezTo>
                  <a:pt x="114" y="37"/>
                  <a:pt x="114" y="37"/>
                  <a:pt x="113" y="37"/>
                </a:cubicBezTo>
                <a:cubicBezTo>
                  <a:pt x="113" y="37"/>
                  <a:pt x="113" y="38"/>
                  <a:pt x="113" y="38"/>
                </a:cubicBezTo>
                <a:cubicBezTo>
                  <a:pt x="113" y="38"/>
                  <a:pt x="112" y="38"/>
                  <a:pt x="112" y="38"/>
                </a:cubicBezTo>
                <a:cubicBezTo>
                  <a:pt x="112" y="38"/>
                  <a:pt x="112" y="38"/>
                  <a:pt x="112" y="38"/>
                </a:cubicBezTo>
                <a:cubicBezTo>
                  <a:pt x="112" y="38"/>
                  <a:pt x="111" y="39"/>
                  <a:pt x="111" y="39"/>
                </a:cubicBezTo>
                <a:cubicBezTo>
                  <a:pt x="111" y="39"/>
                  <a:pt x="111" y="39"/>
                  <a:pt x="111" y="39"/>
                </a:cubicBezTo>
                <a:cubicBezTo>
                  <a:pt x="111" y="39"/>
                  <a:pt x="110" y="39"/>
                  <a:pt x="110" y="39"/>
                </a:cubicBezTo>
                <a:cubicBezTo>
                  <a:pt x="110" y="39"/>
                  <a:pt x="110" y="40"/>
                  <a:pt x="110" y="40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110" y="40"/>
                  <a:pt x="109" y="40"/>
                  <a:pt x="109" y="41"/>
                </a:cubicBezTo>
                <a:cubicBezTo>
                  <a:pt x="109" y="41"/>
                  <a:pt x="108" y="41"/>
                  <a:pt x="108" y="41"/>
                </a:cubicBezTo>
                <a:cubicBezTo>
                  <a:pt x="108" y="41"/>
                  <a:pt x="108" y="42"/>
                  <a:pt x="108" y="42"/>
                </a:cubicBezTo>
                <a:cubicBezTo>
                  <a:pt x="108" y="42"/>
                  <a:pt x="108" y="42"/>
                  <a:pt x="107" y="42"/>
                </a:cubicBezTo>
                <a:cubicBezTo>
                  <a:pt x="107" y="43"/>
                  <a:pt x="107" y="43"/>
                  <a:pt x="107" y="43"/>
                </a:cubicBezTo>
                <a:cubicBezTo>
                  <a:pt x="107" y="43"/>
                  <a:pt x="107" y="44"/>
                  <a:pt x="107" y="44"/>
                </a:cubicBezTo>
                <a:cubicBezTo>
                  <a:pt x="106" y="44"/>
                  <a:pt x="106" y="45"/>
                  <a:pt x="106" y="45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8" y="45"/>
                  <a:pt x="108" y="46"/>
                  <a:pt x="108" y="46"/>
                </a:cubicBezTo>
                <a:cubicBezTo>
                  <a:pt x="108" y="46"/>
                  <a:pt x="108" y="46"/>
                  <a:pt x="108" y="47"/>
                </a:cubicBezTo>
                <a:cubicBezTo>
                  <a:pt x="108" y="47"/>
                  <a:pt x="108" y="48"/>
                  <a:pt x="108" y="49"/>
                </a:cubicBezTo>
                <a:cubicBezTo>
                  <a:pt x="108" y="49"/>
                  <a:pt x="108" y="49"/>
                  <a:pt x="108" y="49"/>
                </a:cubicBezTo>
                <a:cubicBezTo>
                  <a:pt x="108" y="49"/>
                  <a:pt x="109" y="49"/>
                  <a:pt x="109" y="49"/>
                </a:cubicBezTo>
                <a:cubicBezTo>
                  <a:pt x="110" y="49"/>
                  <a:pt x="110" y="49"/>
                  <a:pt x="110" y="49"/>
                </a:cubicBezTo>
                <a:cubicBezTo>
                  <a:pt x="111" y="49"/>
                  <a:pt x="111" y="50"/>
                  <a:pt x="111" y="50"/>
                </a:cubicBezTo>
                <a:cubicBezTo>
                  <a:pt x="111" y="50"/>
                  <a:pt x="112" y="50"/>
                  <a:pt x="112" y="50"/>
                </a:cubicBezTo>
                <a:cubicBezTo>
                  <a:pt x="113" y="50"/>
                  <a:pt x="113" y="51"/>
                  <a:pt x="114" y="51"/>
                </a:cubicBezTo>
                <a:cubicBezTo>
                  <a:pt x="114" y="51"/>
                  <a:pt x="114" y="52"/>
                  <a:pt x="114" y="52"/>
                </a:cubicBezTo>
                <a:cubicBezTo>
                  <a:pt x="114" y="52"/>
                  <a:pt x="114" y="52"/>
                  <a:pt x="114" y="52"/>
                </a:cubicBezTo>
                <a:cubicBezTo>
                  <a:pt x="115" y="52"/>
                  <a:pt x="116" y="53"/>
                  <a:pt x="117" y="54"/>
                </a:cubicBezTo>
                <a:cubicBezTo>
                  <a:pt x="117" y="54"/>
                  <a:pt x="117" y="54"/>
                  <a:pt x="117" y="54"/>
                </a:cubicBezTo>
                <a:cubicBezTo>
                  <a:pt x="118" y="54"/>
                  <a:pt x="118" y="54"/>
                  <a:pt x="118" y="54"/>
                </a:cubicBezTo>
                <a:cubicBezTo>
                  <a:pt x="118" y="54"/>
                  <a:pt x="118" y="54"/>
                  <a:pt x="118" y="54"/>
                </a:cubicBezTo>
                <a:cubicBezTo>
                  <a:pt x="119" y="54"/>
                  <a:pt x="119" y="54"/>
                  <a:pt x="119" y="54"/>
                </a:cubicBezTo>
                <a:cubicBezTo>
                  <a:pt x="119" y="54"/>
                  <a:pt x="120" y="54"/>
                  <a:pt x="120" y="55"/>
                </a:cubicBezTo>
                <a:cubicBezTo>
                  <a:pt x="121" y="55"/>
                  <a:pt x="121" y="55"/>
                  <a:pt x="121" y="55"/>
                </a:cubicBezTo>
                <a:cubicBezTo>
                  <a:pt x="121" y="56"/>
                  <a:pt x="121" y="56"/>
                  <a:pt x="121" y="57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0" y="57"/>
                  <a:pt x="120" y="57"/>
                  <a:pt x="120" y="57"/>
                </a:cubicBezTo>
                <a:cubicBezTo>
                  <a:pt x="120" y="57"/>
                  <a:pt x="120" y="57"/>
                  <a:pt x="120" y="57"/>
                </a:cubicBezTo>
                <a:cubicBezTo>
                  <a:pt x="120" y="58"/>
                  <a:pt x="120" y="58"/>
                  <a:pt x="120" y="58"/>
                </a:cubicBezTo>
                <a:cubicBezTo>
                  <a:pt x="120" y="58"/>
                  <a:pt x="120" y="59"/>
                  <a:pt x="120" y="59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21" y="60"/>
                  <a:pt x="122" y="60"/>
                  <a:pt x="122" y="60"/>
                </a:cubicBezTo>
                <a:cubicBezTo>
                  <a:pt x="122" y="60"/>
                  <a:pt x="122" y="60"/>
                  <a:pt x="122" y="60"/>
                </a:cubicBezTo>
                <a:cubicBezTo>
                  <a:pt x="122" y="61"/>
                  <a:pt x="122" y="61"/>
                  <a:pt x="122" y="61"/>
                </a:cubicBezTo>
                <a:cubicBezTo>
                  <a:pt x="122" y="61"/>
                  <a:pt x="122" y="61"/>
                  <a:pt x="122" y="61"/>
                </a:cubicBezTo>
                <a:cubicBezTo>
                  <a:pt x="122" y="61"/>
                  <a:pt x="122" y="61"/>
                  <a:pt x="122" y="61"/>
                </a:cubicBezTo>
                <a:cubicBezTo>
                  <a:pt x="122" y="62"/>
                  <a:pt x="122" y="62"/>
                  <a:pt x="122" y="62"/>
                </a:cubicBezTo>
                <a:cubicBezTo>
                  <a:pt x="121" y="62"/>
                  <a:pt x="121" y="62"/>
                  <a:pt x="121" y="62"/>
                </a:cubicBezTo>
                <a:cubicBezTo>
                  <a:pt x="121" y="62"/>
                  <a:pt x="121" y="62"/>
                  <a:pt x="121" y="62"/>
                </a:cubicBezTo>
                <a:cubicBezTo>
                  <a:pt x="121" y="62"/>
                  <a:pt x="120" y="62"/>
                  <a:pt x="120" y="62"/>
                </a:cubicBezTo>
                <a:cubicBezTo>
                  <a:pt x="120" y="62"/>
                  <a:pt x="120" y="62"/>
                  <a:pt x="120" y="62"/>
                </a:cubicBezTo>
                <a:cubicBezTo>
                  <a:pt x="120" y="62"/>
                  <a:pt x="120" y="62"/>
                  <a:pt x="120" y="62"/>
                </a:cubicBezTo>
                <a:cubicBezTo>
                  <a:pt x="121" y="62"/>
                  <a:pt x="121" y="62"/>
                  <a:pt x="121" y="62"/>
                </a:cubicBezTo>
                <a:cubicBezTo>
                  <a:pt x="121" y="62"/>
                  <a:pt x="121" y="62"/>
                  <a:pt x="121" y="62"/>
                </a:cubicBezTo>
                <a:cubicBezTo>
                  <a:pt x="121" y="62"/>
                  <a:pt x="121" y="62"/>
                  <a:pt x="121" y="62"/>
                </a:cubicBezTo>
                <a:cubicBezTo>
                  <a:pt x="121" y="62"/>
                  <a:pt x="121" y="62"/>
                  <a:pt x="122" y="63"/>
                </a:cubicBezTo>
                <a:cubicBezTo>
                  <a:pt x="122" y="63"/>
                  <a:pt x="122" y="63"/>
                  <a:pt x="122" y="63"/>
                </a:cubicBezTo>
                <a:cubicBezTo>
                  <a:pt x="122" y="63"/>
                  <a:pt x="122" y="63"/>
                  <a:pt x="122" y="63"/>
                </a:cubicBezTo>
                <a:cubicBezTo>
                  <a:pt x="122" y="63"/>
                  <a:pt x="122" y="64"/>
                  <a:pt x="122" y="64"/>
                </a:cubicBezTo>
                <a:cubicBezTo>
                  <a:pt x="122" y="64"/>
                  <a:pt x="122" y="64"/>
                  <a:pt x="122" y="64"/>
                </a:cubicBezTo>
                <a:cubicBezTo>
                  <a:pt x="122" y="64"/>
                  <a:pt x="122" y="64"/>
                  <a:pt x="122" y="64"/>
                </a:cubicBezTo>
                <a:cubicBezTo>
                  <a:pt x="122" y="63"/>
                  <a:pt x="122" y="63"/>
                  <a:pt x="123" y="63"/>
                </a:cubicBezTo>
                <a:cubicBezTo>
                  <a:pt x="123" y="63"/>
                  <a:pt x="123" y="63"/>
                  <a:pt x="123" y="62"/>
                </a:cubicBezTo>
                <a:cubicBezTo>
                  <a:pt x="123" y="62"/>
                  <a:pt x="123" y="62"/>
                  <a:pt x="123" y="62"/>
                </a:cubicBezTo>
                <a:cubicBezTo>
                  <a:pt x="123" y="62"/>
                  <a:pt x="123" y="62"/>
                  <a:pt x="123" y="62"/>
                </a:cubicBezTo>
                <a:cubicBezTo>
                  <a:pt x="123" y="62"/>
                  <a:pt x="123" y="62"/>
                  <a:pt x="123" y="62"/>
                </a:cubicBezTo>
                <a:cubicBezTo>
                  <a:pt x="123" y="62"/>
                  <a:pt x="123" y="62"/>
                  <a:pt x="123" y="61"/>
                </a:cubicBezTo>
                <a:cubicBezTo>
                  <a:pt x="123" y="61"/>
                  <a:pt x="123" y="61"/>
                  <a:pt x="123" y="61"/>
                </a:cubicBezTo>
                <a:cubicBezTo>
                  <a:pt x="123" y="61"/>
                  <a:pt x="123" y="61"/>
                  <a:pt x="123" y="61"/>
                </a:cubicBezTo>
                <a:cubicBezTo>
                  <a:pt x="123" y="60"/>
                  <a:pt x="123" y="60"/>
                  <a:pt x="123" y="60"/>
                </a:cubicBezTo>
                <a:cubicBezTo>
                  <a:pt x="123" y="60"/>
                  <a:pt x="123" y="59"/>
                  <a:pt x="123" y="59"/>
                </a:cubicBezTo>
                <a:cubicBezTo>
                  <a:pt x="123" y="59"/>
                  <a:pt x="123" y="58"/>
                  <a:pt x="123" y="58"/>
                </a:cubicBezTo>
                <a:cubicBezTo>
                  <a:pt x="123" y="57"/>
                  <a:pt x="123" y="57"/>
                  <a:pt x="123" y="56"/>
                </a:cubicBezTo>
                <a:cubicBezTo>
                  <a:pt x="123" y="56"/>
                  <a:pt x="124" y="56"/>
                  <a:pt x="124" y="56"/>
                </a:cubicBezTo>
                <a:cubicBezTo>
                  <a:pt x="124" y="56"/>
                  <a:pt x="125" y="55"/>
                  <a:pt x="125" y="55"/>
                </a:cubicBezTo>
                <a:cubicBezTo>
                  <a:pt x="126" y="55"/>
                  <a:pt x="126" y="55"/>
                  <a:pt x="127" y="55"/>
                </a:cubicBezTo>
                <a:cubicBezTo>
                  <a:pt x="127" y="55"/>
                  <a:pt x="128" y="54"/>
                  <a:pt x="128" y="54"/>
                </a:cubicBezTo>
                <a:cubicBezTo>
                  <a:pt x="128" y="54"/>
                  <a:pt x="129" y="54"/>
                  <a:pt x="129" y="53"/>
                </a:cubicBezTo>
                <a:cubicBezTo>
                  <a:pt x="129" y="53"/>
                  <a:pt x="129" y="53"/>
                  <a:pt x="129" y="53"/>
                </a:cubicBezTo>
                <a:cubicBezTo>
                  <a:pt x="129" y="53"/>
                  <a:pt x="129" y="53"/>
                  <a:pt x="129" y="53"/>
                </a:cubicBezTo>
                <a:cubicBezTo>
                  <a:pt x="129" y="53"/>
                  <a:pt x="129" y="52"/>
                  <a:pt x="129" y="52"/>
                </a:cubicBezTo>
                <a:cubicBezTo>
                  <a:pt x="129" y="52"/>
                  <a:pt x="129" y="52"/>
                  <a:pt x="129" y="52"/>
                </a:cubicBezTo>
                <a:cubicBezTo>
                  <a:pt x="129" y="52"/>
                  <a:pt x="129" y="51"/>
                  <a:pt x="129" y="51"/>
                </a:cubicBezTo>
                <a:cubicBezTo>
                  <a:pt x="129" y="51"/>
                  <a:pt x="129" y="51"/>
                  <a:pt x="129" y="50"/>
                </a:cubicBezTo>
                <a:cubicBezTo>
                  <a:pt x="129" y="50"/>
                  <a:pt x="128" y="49"/>
                  <a:pt x="128" y="49"/>
                </a:cubicBezTo>
                <a:cubicBezTo>
                  <a:pt x="128" y="49"/>
                  <a:pt x="128" y="48"/>
                  <a:pt x="127" y="48"/>
                </a:cubicBezTo>
                <a:cubicBezTo>
                  <a:pt x="127" y="48"/>
                  <a:pt x="128" y="47"/>
                  <a:pt x="128" y="47"/>
                </a:cubicBezTo>
                <a:cubicBezTo>
                  <a:pt x="128" y="47"/>
                  <a:pt x="128" y="47"/>
                  <a:pt x="128" y="47"/>
                </a:cubicBezTo>
                <a:cubicBezTo>
                  <a:pt x="128" y="47"/>
                  <a:pt x="129" y="47"/>
                  <a:pt x="129" y="46"/>
                </a:cubicBezTo>
                <a:cubicBezTo>
                  <a:pt x="129" y="46"/>
                  <a:pt x="129" y="46"/>
                  <a:pt x="129" y="46"/>
                </a:cubicBezTo>
                <a:cubicBezTo>
                  <a:pt x="129" y="46"/>
                  <a:pt x="129" y="46"/>
                  <a:pt x="129" y="46"/>
                </a:cubicBezTo>
                <a:cubicBezTo>
                  <a:pt x="129" y="46"/>
                  <a:pt x="129" y="46"/>
                  <a:pt x="129" y="46"/>
                </a:cubicBezTo>
                <a:cubicBezTo>
                  <a:pt x="129" y="45"/>
                  <a:pt x="129" y="45"/>
                  <a:pt x="130" y="45"/>
                </a:cubicBezTo>
                <a:cubicBezTo>
                  <a:pt x="130" y="45"/>
                  <a:pt x="130" y="45"/>
                  <a:pt x="130" y="44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30" y="44"/>
                  <a:pt x="130" y="44"/>
                  <a:pt x="130" y="43"/>
                </a:cubicBezTo>
                <a:cubicBezTo>
                  <a:pt x="130" y="43"/>
                  <a:pt x="130" y="43"/>
                  <a:pt x="130" y="43"/>
                </a:cubicBezTo>
                <a:cubicBezTo>
                  <a:pt x="130" y="43"/>
                  <a:pt x="130" y="42"/>
                  <a:pt x="130" y="42"/>
                </a:cubicBezTo>
                <a:cubicBezTo>
                  <a:pt x="130" y="42"/>
                  <a:pt x="130" y="42"/>
                  <a:pt x="130" y="42"/>
                </a:cubicBezTo>
                <a:cubicBezTo>
                  <a:pt x="130" y="42"/>
                  <a:pt x="130" y="42"/>
                  <a:pt x="130" y="42"/>
                </a:cubicBezTo>
                <a:cubicBezTo>
                  <a:pt x="130" y="42"/>
                  <a:pt x="131" y="42"/>
                  <a:pt x="131" y="42"/>
                </a:cubicBezTo>
                <a:cubicBezTo>
                  <a:pt x="130" y="41"/>
                  <a:pt x="130" y="41"/>
                  <a:pt x="130" y="41"/>
                </a:cubicBezTo>
                <a:cubicBezTo>
                  <a:pt x="130" y="40"/>
                  <a:pt x="131" y="39"/>
                  <a:pt x="132" y="39"/>
                </a:cubicBezTo>
                <a:cubicBezTo>
                  <a:pt x="132" y="39"/>
                  <a:pt x="132" y="39"/>
                  <a:pt x="132" y="39"/>
                </a:cubicBezTo>
                <a:cubicBezTo>
                  <a:pt x="132" y="39"/>
                  <a:pt x="132" y="39"/>
                  <a:pt x="132" y="39"/>
                </a:cubicBezTo>
                <a:cubicBezTo>
                  <a:pt x="132" y="39"/>
                  <a:pt x="131" y="39"/>
                  <a:pt x="131" y="38"/>
                </a:cubicBezTo>
                <a:cubicBezTo>
                  <a:pt x="131" y="38"/>
                  <a:pt x="131" y="38"/>
                  <a:pt x="131" y="38"/>
                </a:cubicBezTo>
                <a:cubicBezTo>
                  <a:pt x="131" y="38"/>
                  <a:pt x="131" y="38"/>
                  <a:pt x="131" y="38"/>
                </a:cubicBezTo>
                <a:cubicBezTo>
                  <a:pt x="131" y="38"/>
                  <a:pt x="131" y="38"/>
                  <a:pt x="131" y="37"/>
                </a:cubicBezTo>
                <a:cubicBezTo>
                  <a:pt x="131" y="37"/>
                  <a:pt x="131" y="37"/>
                  <a:pt x="131" y="37"/>
                </a:cubicBezTo>
                <a:cubicBezTo>
                  <a:pt x="132" y="37"/>
                  <a:pt x="132" y="37"/>
                  <a:pt x="132" y="37"/>
                </a:cubicBezTo>
                <a:cubicBezTo>
                  <a:pt x="132" y="37"/>
                  <a:pt x="132" y="37"/>
                  <a:pt x="132" y="37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4" y="36"/>
                  <a:pt x="134" y="36"/>
                  <a:pt x="134" y="36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3" y="36"/>
                  <a:pt x="132" y="35"/>
                  <a:pt x="132" y="35"/>
                </a:cubicBezTo>
                <a:cubicBezTo>
                  <a:pt x="132" y="35"/>
                  <a:pt x="132" y="34"/>
                  <a:pt x="133" y="34"/>
                </a:cubicBezTo>
                <a:cubicBezTo>
                  <a:pt x="133" y="34"/>
                  <a:pt x="133" y="34"/>
                  <a:pt x="133" y="33"/>
                </a:cubicBezTo>
                <a:cubicBezTo>
                  <a:pt x="133" y="33"/>
                  <a:pt x="133" y="33"/>
                  <a:pt x="134" y="33"/>
                </a:cubicBezTo>
                <a:cubicBezTo>
                  <a:pt x="134" y="33"/>
                  <a:pt x="134" y="33"/>
                  <a:pt x="134" y="33"/>
                </a:cubicBezTo>
                <a:cubicBezTo>
                  <a:pt x="134" y="33"/>
                  <a:pt x="134" y="33"/>
                  <a:pt x="135" y="33"/>
                </a:cubicBezTo>
                <a:cubicBezTo>
                  <a:pt x="135" y="33"/>
                  <a:pt x="135" y="33"/>
                  <a:pt x="135" y="33"/>
                </a:cubicBezTo>
                <a:cubicBezTo>
                  <a:pt x="135" y="33"/>
                  <a:pt x="135" y="33"/>
                  <a:pt x="135" y="33"/>
                </a:cubicBezTo>
                <a:cubicBezTo>
                  <a:pt x="135" y="33"/>
                  <a:pt x="136" y="33"/>
                  <a:pt x="136" y="33"/>
                </a:cubicBezTo>
                <a:cubicBezTo>
                  <a:pt x="136" y="33"/>
                  <a:pt x="136" y="33"/>
                  <a:pt x="136" y="33"/>
                </a:cubicBezTo>
                <a:cubicBezTo>
                  <a:pt x="136" y="33"/>
                  <a:pt x="136" y="33"/>
                  <a:pt x="136" y="33"/>
                </a:cubicBezTo>
                <a:cubicBezTo>
                  <a:pt x="136" y="33"/>
                  <a:pt x="137" y="33"/>
                  <a:pt x="137" y="33"/>
                </a:cubicBezTo>
                <a:cubicBezTo>
                  <a:pt x="137" y="33"/>
                  <a:pt x="137" y="33"/>
                  <a:pt x="137" y="33"/>
                </a:cubicBezTo>
                <a:cubicBezTo>
                  <a:pt x="137" y="33"/>
                  <a:pt x="137" y="33"/>
                  <a:pt x="137" y="33"/>
                </a:cubicBezTo>
                <a:cubicBezTo>
                  <a:pt x="137" y="33"/>
                  <a:pt x="138" y="33"/>
                  <a:pt x="138" y="33"/>
                </a:cubicBezTo>
                <a:cubicBezTo>
                  <a:pt x="138" y="33"/>
                  <a:pt x="138" y="33"/>
                  <a:pt x="138" y="33"/>
                </a:cubicBezTo>
                <a:cubicBezTo>
                  <a:pt x="138" y="33"/>
                  <a:pt x="138" y="33"/>
                  <a:pt x="138" y="33"/>
                </a:cubicBezTo>
                <a:cubicBezTo>
                  <a:pt x="138" y="33"/>
                  <a:pt x="138" y="33"/>
                  <a:pt x="138" y="33"/>
                </a:cubicBezTo>
                <a:cubicBezTo>
                  <a:pt x="138" y="32"/>
                  <a:pt x="138" y="32"/>
                  <a:pt x="138" y="32"/>
                </a:cubicBezTo>
                <a:cubicBezTo>
                  <a:pt x="139" y="32"/>
                  <a:pt x="139" y="32"/>
                  <a:pt x="140" y="31"/>
                </a:cubicBezTo>
                <a:cubicBezTo>
                  <a:pt x="140" y="31"/>
                  <a:pt x="140" y="31"/>
                  <a:pt x="140" y="31"/>
                </a:cubicBezTo>
                <a:cubicBezTo>
                  <a:pt x="140" y="31"/>
                  <a:pt x="140" y="31"/>
                  <a:pt x="140" y="31"/>
                </a:cubicBezTo>
                <a:cubicBezTo>
                  <a:pt x="140" y="31"/>
                  <a:pt x="140" y="31"/>
                  <a:pt x="140" y="31"/>
                </a:cubicBezTo>
                <a:cubicBezTo>
                  <a:pt x="140" y="31"/>
                  <a:pt x="141" y="31"/>
                  <a:pt x="141" y="30"/>
                </a:cubicBezTo>
                <a:cubicBezTo>
                  <a:pt x="141" y="30"/>
                  <a:pt x="141" y="30"/>
                  <a:pt x="141" y="30"/>
                </a:cubicBezTo>
                <a:cubicBezTo>
                  <a:pt x="141" y="30"/>
                  <a:pt x="141" y="30"/>
                  <a:pt x="142" y="30"/>
                </a:cubicBezTo>
                <a:cubicBezTo>
                  <a:pt x="142" y="30"/>
                  <a:pt x="142" y="30"/>
                  <a:pt x="142" y="30"/>
                </a:cubicBezTo>
                <a:cubicBezTo>
                  <a:pt x="142" y="30"/>
                  <a:pt x="142" y="30"/>
                  <a:pt x="142" y="29"/>
                </a:cubicBezTo>
                <a:cubicBezTo>
                  <a:pt x="142" y="30"/>
                  <a:pt x="141" y="30"/>
                  <a:pt x="141" y="30"/>
                </a:cubicBezTo>
                <a:cubicBezTo>
                  <a:pt x="141" y="30"/>
                  <a:pt x="141" y="30"/>
                  <a:pt x="141" y="30"/>
                </a:cubicBezTo>
                <a:cubicBezTo>
                  <a:pt x="140" y="30"/>
                  <a:pt x="140" y="30"/>
                  <a:pt x="140" y="30"/>
                </a:cubicBezTo>
                <a:cubicBezTo>
                  <a:pt x="140" y="30"/>
                  <a:pt x="140" y="30"/>
                  <a:pt x="140" y="30"/>
                </a:cubicBezTo>
                <a:cubicBezTo>
                  <a:pt x="140" y="30"/>
                  <a:pt x="140" y="30"/>
                  <a:pt x="140" y="30"/>
                </a:cubicBezTo>
                <a:cubicBezTo>
                  <a:pt x="140" y="29"/>
                  <a:pt x="140" y="29"/>
                  <a:pt x="140" y="29"/>
                </a:cubicBezTo>
                <a:cubicBezTo>
                  <a:pt x="140" y="29"/>
                  <a:pt x="140" y="29"/>
                  <a:pt x="140" y="30"/>
                </a:cubicBezTo>
                <a:cubicBezTo>
                  <a:pt x="140" y="30"/>
                  <a:pt x="139" y="30"/>
                  <a:pt x="139" y="30"/>
                </a:cubicBezTo>
                <a:cubicBezTo>
                  <a:pt x="139" y="30"/>
                  <a:pt x="139" y="30"/>
                  <a:pt x="138" y="30"/>
                </a:cubicBezTo>
                <a:cubicBezTo>
                  <a:pt x="138" y="30"/>
                  <a:pt x="138" y="30"/>
                  <a:pt x="138" y="30"/>
                </a:cubicBezTo>
                <a:cubicBezTo>
                  <a:pt x="137" y="30"/>
                  <a:pt x="137" y="30"/>
                  <a:pt x="137" y="30"/>
                </a:cubicBezTo>
                <a:cubicBezTo>
                  <a:pt x="136" y="30"/>
                  <a:pt x="136" y="30"/>
                  <a:pt x="136" y="29"/>
                </a:cubicBezTo>
                <a:cubicBezTo>
                  <a:pt x="136" y="29"/>
                  <a:pt x="136" y="28"/>
                  <a:pt x="136" y="28"/>
                </a:cubicBezTo>
                <a:cubicBezTo>
                  <a:pt x="137" y="28"/>
                  <a:pt x="137" y="28"/>
                  <a:pt x="137" y="28"/>
                </a:cubicBezTo>
                <a:cubicBezTo>
                  <a:pt x="137" y="27"/>
                  <a:pt x="137" y="27"/>
                  <a:pt x="138" y="27"/>
                </a:cubicBezTo>
                <a:cubicBezTo>
                  <a:pt x="138" y="27"/>
                  <a:pt x="138" y="27"/>
                  <a:pt x="138" y="27"/>
                </a:cubicBezTo>
                <a:cubicBezTo>
                  <a:pt x="138" y="27"/>
                  <a:pt x="137" y="26"/>
                  <a:pt x="137" y="26"/>
                </a:cubicBezTo>
                <a:cubicBezTo>
                  <a:pt x="137" y="26"/>
                  <a:pt x="137" y="26"/>
                  <a:pt x="137" y="26"/>
                </a:cubicBezTo>
                <a:cubicBezTo>
                  <a:pt x="137" y="26"/>
                  <a:pt x="136" y="27"/>
                  <a:pt x="136" y="27"/>
                </a:cubicBezTo>
                <a:cubicBezTo>
                  <a:pt x="135" y="27"/>
                  <a:pt x="134" y="26"/>
                  <a:pt x="134" y="26"/>
                </a:cubicBezTo>
                <a:cubicBezTo>
                  <a:pt x="134" y="26"/>
                  <a:pt x="135" y="25"/>
                  <a:pt x="135" y="25"/>
                </a:cubicBezTo>
                <a:cubicBezTo>
                  <a:pt x="135" y="25"/>
                  <a:pt x="135" y="25"/>
                  <a:pt x="135" y="25"/>
                </a:cubicBezTo>
                <a:cubicBezTo>
                  <a:pt x="135" y="25"/>
                  <a:pt x="135" y="25"/>
                  <a:pt x="135" y="25"/>
                </a:cubicBezTo>
                <a:cubicBezTo>
                  <a:pt x="135" y="25"/>
                  <a:pt x="136" y="25"/>
                  <a:pt x="136" y="25"/>
                </a:cubicBezTo>
                <a:cubicBezTo>
                  <a:pt x="136" y="25"/>
                  <a:pt x="136" y="25"/>
                  <a:pt x="136" y="25"/>
                </a:cubicBezTo>
                <a:cubicBezTo>
                  <a:pt x="136" y="25"/>
                  <a:pt x="136" y="25"/>
                  <a:pt x="136" y="25"/>
                </a:cubicBezTo>
                <a:cubicBezTo>
                  <a:pt x="135" y="25"/>
                  <a:pt x="135" y="25"/>
                  <a:pt x="135" y="25"/>
                </a:cubicBezTo>
                <a:cubicBezTo>
                  <a:pt x="135" y="25"/>
                  <a:pt x="135" y="24"/>
                  <a:pt x="135" y="24"/>
                </a:cubicBezTo>
                <a:cubicBezTo>
                  <a:pt x="135" y="24"/>
                  <a:pt x="135" y="24"/>
                  <a:pt x="135" y="24"/>
                </a:cubicBezTo>
                <a:cubicBezTo>
                  <a:pt x="135" y="24"/>
                  <a:pt x="135" y="24"/>
                  <a:pt x="135" y="24"/>
                </a:cubicBezTo>
                <a:cubicBezTo>
                  <a:pt x="134" y="24"/>
                  <a:pt x="134" y="24"/>
                  <a:pt x="134" y="24"/>
                </a:cubicBezTo>
                <a:cubicBezTo>
                  <a:pt x="134" y="24"/>
                  <a:pt x="134" y="24"/>
                  <a:pt x="134" y="24"/>
                </a:cubicBezTo>
                <a:cubicBezTo>
                  <a:pt x="134" y="24"/>
                  <a:pt x="134" y="25"/>
                  <a:pt x="134" y="25"/>
                </a:cubicBezTo>
                <a:cubicBezTo>
                  <a:pt x="134" y="25"/>
                  <a:pt x="134" y="26"/>
                  <a:pt x="133" y="26"/>
                </a:cubicBezTo>
                <a:cubicBezTo>
                  <a:pt x="133" y="26"/>
                  <a:pt x="133" y="26"/>
                  <a:pt x="133" y="26"/>
                </a:cubicBezTo>
                <a:cubicBezTo>
                  <a:pt x="133" y="26"/>
                  <a:pt x="133" y="26"/>
                  <a:pt x="133" y="27"/>
                </a:cubicBezTo>
                <a:cubicBezTo>
                  <a:pt x="133" y="27"/>
                  <a:pt x="133" y="27"/>
                  <a:pt x="132" y="27"/>
                </a:cubicBezTo>
                <a:cubicBezTo>
                  <a:pt x="132" y="27"/>
                  <a:pt x="132" y="27"/>
                  <a:pt x="132" y="27"/>
                </a:cubicBezTo>
                <a:cubicBezTo>
                  <a:pt x="132" y="27"/>
                  <a:pt x="132" y="27"/>
                  <a:pt x="132" y="27"/>
                </a:cubicBezTo>
                <a:cubicBezTo>
                  <a:pt x="132" y="27"/>
                  <a:pt x="132" y="27"/>
                  <a:pt x="132" y="27"/>
                </a:cubicBezTo>
                <a:cubicBezTo>
                  <a:pt x="132" y="28"/>
                  <a:pt x="132" y="28"/>
                  <a:pt x="132" y="28"/>
                </a:cubicBezTo>
                <a:close/>
                <a:moveTo>
                  <a:pt x="126" y="31"/>
                </a:moveTo>
                <a:cubicBezTo>
                  <a:pt x="126" y="31"/>
                  <a:pt x="126" y="31"/>
                  <a:pt x="126" y="31"/>
                </a:cubicBezTo>
                <a:cubicBezTo>
                  <a:pt x="126" y="31"/>
                  <a:pt x="126" y="31"/>
                  <a:pt x="126" y="31"/>
                </a:cubicBezTo>
                <a:cubicBezTo>
                  <a:pt x="125" y="31"/>
                  <a:pt x="125" y="31"/>
                  <a:pt x="125" y="31"/>
                </a:cubicBezTo>
                <a:cubicBezTo>
                  <a:pt x="125" y="31"/>
                  <a:pt x="125" y="31"/>
                  <a:pt x="125" y="31"/>
                </a:cubicBezTo>
                <a:cubicBezTo>
                  <a:pt x="125" y="31"/>
                  <a:pt x="125" y="31"/>
                  <a:pt x="126" y="31"/>
                </a:cubicBezTo>
                <a:cubicBezTo>
                  <a:pt x="126" y="31"/>
                  <a:pt x="126" y="31"/>
                  <a:pt x="126" y="31"/>
                </a:cubicBezTo>
                <a:cubicBezTo>
                  <a:pt x="126" y="31"/>
                  <a:pt x="126" y="31"/>
                  <a:pt x="126" y="31"/>
                </a:cubicBezTo>
                <a:cubicBezTo>
                  <a:pt x="126" y="31"/>
                  <a:pt x="126" y="31"/>
                  <a:pt x="126" y="31"/>
                </a:cubicBezTo>
                <a:close/>
                <a:moveTo>
                  <a:pt x="129" y="14"/>
                </a:moveTo>
                <a:cubicBezTo>
                  <a:pt x="129" y="14"/>
                  <a:pt x="129" y="14"/>
                  <a:pt x="129" y="14"/>
                </a:cubicBezTo>
                <a:cubicBezTo>
                  <a:pt x="129" y="14"/>
                  <a:pt x="130" y="15"/>
                  <a:pt x="129" y="15"/>
                </a:cubicBezTo>
                <a:cubicBezTo>
                  <a:pt x="129" y="15"/>
                  <a:pt x="129" y="15"/>
                  <a:pt x="129" y="15"/>
                </a:cubicBezTo>
                <a:cubicBezTo>
                  <a:pt x="129" y="15"/>
                  <a:pt x="130" y="15"/>
                  <a:pt x="130" y="15"/>
                </a:cubicBezTo>
                <a:cubicBezTo>
                  <a:pt x="130" y="15"/>
                  <a:pt x="130" y="15"/>
                  <a:pt x="131" y="15"/>
                </a:cubicBezTo>
                <a:cubicBezTo>
                  <a:pt x="131" y="15"/>
                  <a:pt x="131" y="15"/>
                  <a:pt x="131" y="15"/>
                </a:cubicBezTo>
                <a:cubicBezTo>
                  <a:pt x="131" y="15"/>
                  <a:pt x="131" y="15"/>
                  <a:pt x="131" y="15"/>
                </a:cubicBezTo>
                <a:cubicBezTo>
                  <a:pt x="131" y="15"/>
                  <a:pt x="131" y="15"/>
                  <a:pt x="131" y="15"/>
                </a:cubicBezTo>
                <a:cubicBezTo>
                  <a:pt x="131" y="14"/>
                  <a:pt x="131" y="14"/>
                  <a:pt x="131" y="14"/>
                </a:cubicBezTo>
                <a:cubicBezTo>
                  <a:pt x="130" y="14"/>
                  <a:pt x="130" y="14"/>
                  <a:pt x="130" y="14"/>
                </a:cubicBezTo>
                <a:cubicBezTo>
                  <a:pt x="129" y="14"/>
                  <a:pt x="129" y="14"/>
                  <a:pt x="129" y="14"/>
                </a:cubicBezTo>
                <a:cubicBezTo>
                  <a:pt x="129" y="14"/>
                  <a:pt x="129" y="14"/>
                  <a:pt x="129" y="14"/>
                </a:cubicBezTo>
                <a:cubicBezTo>
                  <a:pt x="129" y="14"/>
                  <a:pt x="129" y="14"/>
                  <a:pt x="129" y="14"/>
                </a:cubicBezTo>
                <a:close/>
                <a:moveTo>
                  <a:pt x="127" y="13"/>
                </a:moveTo>
                <a:cubicBezTo>
                  <a:pt x="128" y="13"/>
                  <a:pt x="128" y="13"/>
                  <a:pt x="128" y="13"/>
                </a:cubicBezTo>
                <a:cubicBezTo>
                  <a:pt x="128" y="13"/>
                  <a:pt x="128" y="13"/>
                  <a:pt x="128" y="13"/>
                </a:cubicBezTo>
                <a:cubicBezTo>
                  <a:pt x="128" y="13"/>
                  <a:pt x="128" y="13"/>
                  <a:pt x="128" y="13"/>
                </a:cubicBezTo>
                <a:cubicBezTo>
                  <a:pt x="128" y="12"/>
                  <a:pt x="128" y="11"/>
                  <a:pt x="129" y="11"/>
                </a:cubicBezTo>
                <a:cubicBezTo>
                  <a:pt x="129" y="11"/>
                  <a:pt x="129" y="11"/>
                  <a:pt x="129" y="11"/>
                </a:cubicBezTo>
                <a:cubicBezTo>
                  <a:pt x="129" y="11"/>
                  <a:pt x="128" y="11"/>
                  <a:pt x="128" y="11"/>
                </a:cubicBezTo>
                <a:cubicBezTo>
                  <a:pt x="128" y="11"/>
                  <a:pt x="128" y="11"/>
                  <a:pt x="128" y="11"/>
                </a:cubicBezTo>
                <a:cubicBezTo>
                  <a:pt x="128" y="11"/>
                  <a:pt x="128" y="11"/>
                  <a:pt x="128" y="11"/>
                </a:cubicBezTo>
                <a:cubicBezTo>
                  <a:pt x="128" y="12"/>
                  <a:pt x="128" y="12"/>
                  <a:pt x="128" y="12"/>
                </a:cubicBezTo>
                <a:cubicBezTo>
                  <a:pt x="128" y="12"/>
                  <a:pt x="128" y="12"/>
                  <a:pt x="128" y="12"/>
                </a:cubicBezTo>
                <a:cubicBezTo>
                  <a:pt x="128" y="13"/>
                  <a:pt x="128" y="13"/>
                  <a:pt x="128" y="13"/>
                </a:cubicBezTo>
                <a:lnTo>
                  <a:pt x="127" y="13"/>
                </a:lnTo>
                <a:close/>
                <a:moveTo>
                  <a:pt x="126" y="10"/>
                </a:moveTo>
                <a:cubicBezTo>
                  <a:pt x="126" y="10"/>
                  <a:pt x="126" y="10"/>
                  <a:pt x="126" y="10"/>
                </a:cubicBezTo>
                <a:cubicBezTo>
                  <a:pt x="126" y="10"/>
                  <a:pt x="126" y="10"/>
                  <a:pt x="126" y="10"/>
                </a:cubicBezTo>
                <a:cubicBezTo>
                  <a:pt x="126" y="10"/>
                  <a:pt x="126" y="10"/>
                  <a:pt x="126" y="10"/>
                </a:cubicBezTo>
                <a:cubicBezTo>
                  <a:pt x="126" y="10"/>
                  <a:pt x="126" y="10"/>
                  <a:pt x="126" y="10"/>
                </a:cubicBezTo>
                <a:cubicBezTo>
                  <a:pt x="126" y="10"/>
                  <a:pt x="126" y="10"/>
                  <a:pt x="126" y="10"/>
                </a:cubicBezTo>
                <a:close/>
                <a:moveTo>
                  <a:pt x="125" y="17"/>
                </a:moveTo>
                <a:cubicBezTo>
                  <a:pt x="125" y="17"/>
                  <a:pt x="124" y="17"/>
                  <a:pt x="124" y="17"/>
                </a:cubicBezTo>
                <a:cubicBezTo>
                  <a:pt x="124" y="17"/>
                  <a:pt x="124" y="16"/>
                  <a:pt x="124" y="16"/>
                </a:cubicBezTo>
                <a:cubicBezTo>
                  <a:pt x="124" y="17"/>
                  <a:pt x="124" y="17"/>
                  <a:pt x="124" y="17"/>
                </a:cubicBezTo>
                <a:cubicBezTo>
                  <a:pt x="124" y="17"/>
                  <a:pt x="124" y="17"/>
                  <a:pt x="124" y="17"/>
                </a:cubicBezTo>
                <a:cubicBezTo>
                  <a:pt x="124" y="17"/>
                  <a:pt x="124" y="17"/>
                  <a:pt x="123" y="17"/>
                </a:cubicBezTo>
                <a:cubicBezTo>
                  <a:pt x="123" y="17"/>
                  <a:pt x="123" y="17"/>
                  <a:pt x="123" y="17"/>
                </a:cubicBezTo>
                <a:cubicBezTo>
                  <a:pt x="123" y="17"/>
                  <a:pt x="123" y="17"/>
                  <a:pt x="123" y="17"/>
                </a:cubicBezTo>
                <a:cubicBezTo>
                  <a:pt x="123" y="17"/>
                  <a:pt x="123" y="17"/>
                  <a:pt x="123" y="17"/>
                </a:cubicBezTo>
                <a:cubicBezTo>
                  <a:pt x="123" y="18"/>
                  <a:pt x="123" y="18"/>
                  <a:pt x="123" y="18"/>
                </a:cubicBezTo>
                <a:cubicBezTo>
                  <a:pt x="123" y="18"/>
                  <a:pt x="123" y="19"/>
                  <a:pt x="123" y="19"/>
                </a:cubicBezTo>
                <a:cubicBezTo>
                  <a:pt x="123" y="19"/>
                  <a:pt x="123" y="19"/>
                  <a:pt x="123" y="19"/>
                </a:cubicBezTo>
                <a:cubicBezTo>
                  <a:pt x="123" y="20"/>
                  <a:pt x="123" y="20"/>
                  <a:pt x="123" y="20"/>
                </a:cubicBezTo>
                <a:cubicBezTo>
                  <a:pt x="123" y="20"/>
                  <a:pt x="123" y="20"/>
                  <a:pt x="123" y="20"/>
                </a:cubicBezTo>
                <a:cubicBezTo>
                  <a:pt x="123" y="20"/>
                  <a:pt x="123" y="20"/>
                  <a:pt x="123" y="20"/>
                </a:cubicBezTo>
                <a:cubicBezTo>
                  <a:pt x="123" y="20"/>
                  <a:pt x="123" y="20"/>
                  <a:pt x="123" y="20"/>
                </a:cubicBezTo>
                <a:cubicBezTo>
                  <a:pt x="123" y="20"/>
                  <a:pt x="123" y="20"/>
                  <a:pt x="123" y="20"/>
                </a:cubicBezTo>
                <a:cubicBezTo>
                  <a:pt x="123" y="21"/>
                  <a:pt x="123" y="21"/>
                  <a:pt x="123" y="21"/>
                </a:cubicBezTo>
                <a:cubicBezTo>
                  <a:pt x="123" y="21"/>
                  <a:pt x="123" y="22"/>
                  <a:pt x="122" y="22"/>
                </a:cubicBezTo>
                <a:cubicBezTo>
                  <a:pt x="122" y="22"/>
                  <a:pt x="122" y="22"/>
                  <a:pt x="122" y="22"/>
                </a:cubicBezTo>
                <a:cubicBezTo>
                  <a:pt x="123" y="22"/>
                  <a:pt x="123" y="22"/>
                  <a:pt x="123" y="22"/>
                </a:cubicBezTo>
                <a:cubicBezTo>
                  <a:pt x="123" y="22"/>
                  <a:pt x="123" y="22"/>
                  <a:pt x="123" y="22"/>
                </a:cubicBezTo>
                <a:cubicBezTo>
                  <a:pt x="123" y="22"/>
                  <a:pt x="123" y="22"/>
                  <a:pt x="123" y="22"/>
                </a:cubicBezTo>
                <a:cubicBezTo>
                  <a:pt x="123" y="22"/>
                  <a:pt x="123" y="22"/>
                  <a:pt x="123" y="23"/>
                </a:cubicBezTo>
                <a:cubicBezTo>
                  <a:pt x="124" y="22"/>
                  <a:pt x="124" y="23"/>
                  <a:pt x="125" y="23"/>
                </a:cubicBezTo>
                <a:cubicBezTo>
                  <a:pt x="125" y="23"/>
                  <a:pt x="125" y="23"/>
                  <a:pt x="125" y="23"/>
                </a:cubicBezTo>
                <a:cubicBezTo>
                  <a:pt x="125" y="24"/>
                  <a:pt x="125" y="24"/>
                  <a:pt x="125" y="24"/>
                </a:cubicBezTo>
                <a:cubicBezTo>
                  <a:pt x="125" y="25"/>
                  <a:pt x="125" y="25"/>
                  <a:pt x="125" y="25"/>
                </a:cubicBezTo>
                <a:cubicBezTo>
                  <a:pt x="125" y="25"/>
                  <a:pt x="125" y="25"/>
                  <a:pt x="125" y="25"/>
                </a:cubicBezTo>
                <a:cubicBezTo>
                  <a:pt x="125" y="25"/>
                  <a:pt x="126" y="25"/>
                  <a:pt x="126" y="25"/>
                </a:cubicBezTo>
                <a:cubicBezTo>
                  <a:pt x="126" y="25"/>
                  <a:pt x="126" y="25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6" y="25"/>
                  <a:pt x="126" y="25"/>
                  <a:pt x="126" y="25"/>
                </a:cubicBezTo>
                <a:cubicBezTo>
                  <a:pt x="126" y="25"/>
                  <a:pt x="126" y="25"/>
                  <a:pt x="126" y="25"/>
                </a:cubicBezTo>
                <a:cubicBezTo>
                  <a:pt x="127" y="25"/>
                  <a:pt x="127" y="24"/>
                  <a:pt x="128" y="24"/>
                </a:cubicBezTo>
                <a:cubicBezTo>
                  <a:pt x="128" y="24"/>
                  <a:pt x="128" y="24"/>
                  <a:pt x="128" y="24"/>
                </a:cubicBezTo>
                <a:cubicBezTo>
                  <a:pt x="128" y="24"/>
                  <a:pt x="128" y="24"/>
                  <a:pt x="128" y="24"/>
                </a:cubicBezTo>
                <a:cubicBezTo>
                  <a:pt x="128" y="24"/>
                  <a:pt x="128" y="24"/>
                  <a:pt x="128" y="24"/>
                </a:cubicBezTo>
                <a:cubicBezTo>
                  <a:pt x="128" y="24"/>
                  <a:pt x="128" y="24"/>
                  <a:pt x="128" y="24"/>
                </a:cubicBezTo>
                <a:cubicBezTo>
                  <a:pt x="128" y="24"/>
                  <a:pt x="128" y="24"/>
                  <a:pt x="128" y="24"/>
                </a:cubicBezTo>
                <a:cubicBezTo>
                  <a:pt x="128" y="24"/>
                  <a:pt x="128" y="23"/>
                  <a:pt x="128" y="23"/>
                </a:cubicBezTo>
                <a:cubicBezTo>
                  <a:pt x="128" y="23"/>
                  <a:pt x="128" y="23"/>
                  <a:pt x="128" y="23"/>
                </a:cubicBezTo>
                <a:cubicBezTo>
                  <a:pt x="128" y="23"/>
                  <a:pt x="128" y="23"/>
                  <a:pt x="128" y="23"/>
                </a:cubicBezTo>
                <a:cubicBezTo>
                  <a:pt x="128" y="23"/>
                  <a:pt x="127" y="22"/>
                  <a:pt x="127" y="22"/>
                </a:cubicBezTo>
                <a:cubicBezTo>
                  <a:pt x="127" y="22"/>
                  <a:pt x="127" y="22"/>
                  <a:pt x="127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6" y="22"/>
                  <a:pt x="126" y="21"/>
                  <a:pt x="126" y="21"/>
                </a:cubicBezTo>
                <a:cubicBezTo>
                  <a:pt x="125" y="21"/>
                  <a:pt x="125" y="21"/>
                  <a:pt x="125" y="21"/>
                </a:cubicBezTo>
                <a:cubicBezTo>
                  <a:pt x="125" y="21"/>
                  <a:pt x="125" y="21"/>
                  <a:pt x="125" y="21"/>
                </a:cubicBezTo>
                <a:cubicBezTo>
                  <a:pt x="125" y="20"/>
                  <a:pt x="125" y="20"/>
                  <a:pt x="125" y="20"/>
                </a:cubicBezTo>
                <a:cubicBezTo>
                  <a:pt x="125" y="20"/>
                  <a:pt x="125" y="20"/>
                  <a:pt x="125" y="19"/>
                </a:cubicBezTo>
                <a:cubicBezTo>
                  <a:pt x="125" y="19"/>
                  <a:pt x="125" y="19"/>
                  <a:pt x="125" y="19"/>
                </a:cubicBezTo>
                <a:cubicBezTo>
                  <a:pt x="126" y="18"/>
                  <a:pt x="126" y="17"/>
                  <a:pt x="128" y="16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7" y="16"/>
                  <a:pt x="127" y="16"/>
                  <a:pt x="127" y="16"/>
                </a:cubicBezTo>
                <a:cubicBezTo>
                  <a:pt x="127" y="16"/>
                  <a:pt x="127" y="16"/>
                  <a:pt x="126" y="16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6" y="17"/>
                  <a:pt x="125" y="17"/>
                  <a:pt x="125" y="17"/>
                </a:cubicBezTo>
                <a:close/>
                <a:moveTo>
                  <a:pt x="120" y="11"/>
                </a:moveTo>
                <a:cubicBezTo>
                  <a:pt x="119" y="12"/>
                  <a:pt x="119" y="12"/>
                  <a:pt x="119" y="12"/>
                </a:cubicBezTo>
                <a:cubicBezTo>
                  <a:pt x="119" y="12"/>
                  <a:pt x="119" y="12"/>
                  <a:pt x="120" y="12"/>
                </a:cubicBezTo>
                <a:cubicBezTo>
                  <a:pt x="120" y="12"/>
                  <a:pt x="120" y="12"/>
                  <a:pt x="120" y="12"/>
                </a:cubicBezTo>
                <a:cubicBezTo>
                  <a:pt x="120" y="12"/>
                  <a:pt x="120" y="12"/>
                  <a:pt x="121" y="12"/>
                </a:cubicBezTo>
                <a:cubicBezTo>
                  <a:pt x="122" y="12"/>
                  <a:pt x="122" y="12"/>
                  <a:pt x="122" y="12"/>
                </a:cubicBezTo>
                <a:cubicBezTo>
                  <a:pt x="122" y="12"/>
                  <a:pt x="122" y="12"/>
                  <a:pt x="122" y="13"/>
                </a:cubicBezTo>
                <a:cubicBezTo>
                  <a:pt x="122" y="13"/>
                  <a:pt x="122" y="13"/>
                  <a:pt x="122" y="13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4" y="13"/>
                  <a:pt x="124" y="13"/>
                  <a:pt x="125" y="13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4" y="12"/>
                  <a:pt x="124" y="12"/>
                  <a:pt x="124" y="12"/>
                </a:cubicBezTo>
                <a:cubicBezTo>
                  <a:pt x="124" y="12"/>
                  <a:pt x="123" y="12"/>
                  <a:pt x="123" y="12"/>
                </a:cubicBezTo>
                <a:cubicBezTo>
                  <a:pt x="123" y="12"/>
                  <a:pt x="123" y="12"/>
                  <a:pt x="122" y="12"/>
                </a:cubicBezTo>
                <a:cubicBezTo>
                  <a:pt x="122" y="12"/>
                  <a:pt x="122" y="12"/>
                  <a:pt x="122" y="12"/>
                </a:cubicBezTo>
                <a:cubicBezTo>
                  <a:pt x="122" y="12"/>
                  <a:pt x="122" y="12"/>
                  <a:pt x="122" y="12"/>
                </a:cubicBezTo>
                <a:cubicBezTo>
                  <a:pt x="121" y="12"/>
                  <a:pt x="121" y="12"/>
                  <a:pt x="121" y="12"/>
                </a:cubicBezTo>
                <a:cubicBezTo>
                  <a:pt x="121" y="12"/>
                  <a:pt x="121" y="12"/>
                  <a:pt x="121" y="12"/>
                </a:cubicBezTo>
                <a:cubicBezTo>
                  <a:pt x="121" y="12"/>
                  <a:pt x="120" y="12"/>
                  <a:pt x="120" y="11"/>
                </a:cubicBezTo>
                <a:close/>
                <a:moveTo>
                  <a:pt x="103" y="10"/>
                </a:moveTo>
                <a:cubicBezTo>
                  <a:pt x="103" y="10"/>
                  <a:pt x="103" y="10"/>
                  <a:pt x="103" y="10"/>
                </a:cubicBezTo>
                <a:cubicBezTo>
                  <a:pt x="103" y="10"/>
                  <a:pt x="104" y="10"/>
                  <a:pt x="104" y="10"/>
                </a:cubicBezTo>
                <a:cubicBezTo>
                  <a:pt x="104" y="11"/>
                  <a:pt x="104" y="11"/>
                  <a:pt x="104" y="11"/>
                </a:cubicBezTo>
                <a:cubicBezTo>
                  <a:pt x="104" y="11"/>
                  <a:pt x="104" y="11"/>
                  <a:pt x="104" y="11"/>
                </a:cubicBezTo>
                <a:cubicBezTo>
                  <a:pt x="105" y="11"/>
                  <a:pt x="105" y="11"/>
                  <a:pt x="105" y="11"/>
                </a:cubicBezTo>
                <a:cubicBezTo>
                  <a:pt x="104" y="12"/>
                  <a:pt x="104" y="12"/>
                  <a:pt x="104" y="12"/>
                </a:cubicBezTo>
                <a:cubicBezTo>
                  <a:pt x="105" y="12"/>
                  <a:pt x="105" y="12"/>
                  <a:pt x="106" y="13"/>
                </a:cubicBezTo>
                <a:cubicBezTo>
                  <a:pt x="106" y="13"/>
                  <a:pt x="106" y="13"/>
                  <a:pt x="106" y="13"/>
                </a:cubicBezTo>
                <a:cubicBezTo>
                  <a:pt x="106" y="13"/>
                  <a:pt x="106" y="13"/>
                  <a:pt x="106" y="13"/>
                </a:cubicBezTo>
                <a:cubicBezTo>
                  <a:pt x="106" y="12"/>
                  <a:pt x="106" y="12"/>
                  <a:pt x="106" y="12"/>
                </a:cubicBezTo>
                <a:cubicBezTo>
                  <a:pt x="107" y="12"/>
                  <a:pt x="108" y="12"/>
                  <a:pt x="108" y="13"/>
                </a:cubicBezTo>
                <a:cubicBezTo>
                  <a:pt x="108" y="13"/>
                  <a:pt x="108" y="13"/>
                  <a:pt x="108" y="13"/>
                </a:cubicBezTo>
                <a:cubicBezTo>
                  <a:pt x="108" y="13"/>
                  <a:pt x="108" y="13"/>
                  <a:pt x="108" y="13"/>
                </a:cubicBezTo>
                <a:cubicBezTo>
                  <a:pt x="109" y="12"/>
                  <a:pt x="110" y="12"/>
                  <a:pt x="110" y="12"/>
                </a:cubicBezTo>
                <a:cubicBezTo>
                  <a:pt x="110" y="12"/>
                  <a:pt x="110" y="12"/>
                  <a:pt x="111" y="12"/>
                </a:cubicBezTo>
                <a:cubicBezTo>
                  <a:pt x="111" y="12"/>
                  <a:pt x="111" y="12"/>
                  <a:pt x="111" y="12"/>
                </a:cubicBezTo>
                <a:cubicBezTo>
                  <a:pt x="111" y="12"/>
                  <a:pt x="111" y="12"/>
                  <a:pt x="111" y="12"/>
                </a:cubicBezTo>
                <a:cubicBezTo>
                  <a:pt x="112" y="12"/>
                  <a:pt x="112" y="12"/>
                  <a:pt x="112" y="12"/>
                </a:cubicBezTo>
                <a:cubicBezTo>
                  <a:pt x="112" y="12"/>
                  <a:pt x="112" y="12"/>
                  <a:pt x="112" y="12"/>
                </a:cubicBezTo>
                <a:cubicBezTo>
                  <a:pt x="112" y="12"/>
                  <a:pt x="112" y="11"/>
                  <a:pt x="112" y="11"/>
                </a:cubicBezTo>
                <a:cubicBezTo>
                  <a:pt x="113" y="12"/>
                  <a:pt x="113" y="12"/>
                  <a:pt x="113" y="12"/>
                </a:cubicBezTo>
                <a:cubicBezTo>
                  <a:pt x="113" y="12"/>
                  <a:pt x="113" y="12"/>
                  <a:pt x="113" y="12"/>
                </a:cubicBezTo>
                <a:cubicBezTo>
                  <a:pt x="113" y="12"/>
                  <a:pt x="113" y="12"/>
                  <a:pt x="113" y="12"/>
                </a:cubicBezTo>
                <a:cubicBezTo>
                  <a:pt x="114" y="12"/>
                  <a:pt x="114" y="12"/>
                  <a:pt x="115" y="12"/>
                </a:cubicBezTo>
                <a:cubicBezTo>
                  <a:pt x="115" y="13"/>
                  <a:pt x="115" y="13"/>
                  <a:pt x="115" y="13"/>
                </a:cubicBezTo>
                <a:cubicBezTo>
                  <a:pt x="114" y="14"/>
                  <a:pt x="114" y="14"/>
                  <a:pt x="114" y="14"/>
                </a:cubicBezTo>
                <a:cubicBezTo>
                  <a:pt x="113" y="14"/>
                  <a:pt x="113" y="14"/>
                  <a:pt x="113" y="14"/>
                </a:cubicBezTo>
                <a:cubicBezTo>
                  <a:pt x="113" y="14"/>
                  <a:pt x="113" y="14"/>
                  <a:pt x="112" y="14"/>
                </a:cubicBezTo>
                <a:cubicBezTo>
                  <a:pt x="112" y="14"/>
                  <a:pt x="112" y="14"/>
                  <a:pt x="112" y="14"/>
                </a:cubicBezTo>
                <a:cubicBezTo>
                  <a:pt x="112" y="15"/>
                  <a:pt x="112" y="15"/>
                  <a:pt x="112" y="15"/>
                </a:cubicBezTo>
                <a:cubicBezTo>
                  <a:pt x="112" y="15"/>
                  <a:pt x="112" y="15"/>
                  <a:pt x="112" y="15"/>
                </a:cubicBezTo>
                <a:cubicBezTo>
                  <a:pt x="112" y="15"/>
                  <a:pt x="112" y="15"/>
                  <a:pt x="111" y="15"/>
                </a:cubicBezTo>
                <a:cubicBezTo>
                  <a:pt x="111" y="15"/>
                  <a:pt x="111" y="15"/>
                  <a:pt x="111" y="15"/>
                </a:cubicBezTo>
                <a:cubicBezTo>
                  <a:pt x="111" y="15"/>
                  <a:pt x="111" y="15"/>
                  <a:pt x="111" y="16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1" y="17"/>
                  <a:pt x="110" y="17"/>
                  <a:pt x="110" y="17"/>
                </a:cubicBezTo>
                <a:cubicBezTo>
                  <a:pt x="110" y="17"/>
                  <a:pt x="111" y="17"/>
                  <a:pt x="111" y="17"/>
                </a:cubicBezTo>
                <a:cubicBezTo>
                  <a:pt x="111" y="18"/>
                  <a:pt x="111" y="18"/>
                  <a:pt x="111" y="18"/>
                </a:cubicBezTo>
                <a:cubicBezTo>
                  <a:pt x="111" y="18"/>
                  <a:pt x="111" y="18"/>
                  <a:pt x="111" y="18"/>
                </a:cubicBezTo>
                <a:cubicBezTo>
                  <a:pt x="111" y="18"/>
                  <a:pt x="111" y="18"/>
                  <a:pt x="111" y="18"/>
                </a:cubicBezTo>
                <a:cubicBezTo>
                  <a:pt x="111" y="18"/>
                  <a:pt x="111" y="18"/>
                  <a:pt x="111" y="18"/>
                </a:cubicBezTo>
                <a:cubicBezTo>
                  <a:pt x="111" y="19"/>
                  <a:pt x="111" y="19"/>
                  <a:pt x="111" y="19"/>
                </a:cubicBezTo>
                <a:cubicBezTo>
                  <a:pt x="112" y="19"/>
                  <a:pt x="112" y="19"/>
                  <a:pt x="112" y="20"/>
                </a:cubicBezTo>
                <a:cubicBezTo>
                  <a:pt x="112" y="20"/>
                  <a:pt x="112" y="20"/>
                  <a:pt x="111" y="21"/>
                </a:cubicBezTo>
                <a:cubicBezTo>
                  <a:pt x="111" y="21"/>
                  <a:pt x="111" y="21"/>
                  <a:pt x="111" y="21"/>
                </a:cubicBezTo>
                <a:cubicBezTo>
                  <a:pt x="111" y="21"/>
                  <a:pt x="112" y="21"/>
                  <a:pt x="112" y="21"/>
                </a:cubicBezTo>
                <a:cubicBezTo>
                  <a:pt x="112" y="21"/>
                  <a:pt x="112" y="21"/>
                  <a:pt x="112" y="21"/>
                </a:cubicBezTo>
                <a:cubicBezTo>
                  <a:pt x="112" y="21"/>
                  <a:pt x="112" y="21"/>
                  <a:pt x="112" y="21"/>
                </a:cubicBezTo>
                <a:cubicBezTo>
                  <a:pt x="112" y="21"/>
                  <a:pt x="112" y="21"/>
                  <a:pt x="112" y="21"/>
                </a:cubicBezTo>
                <a:cubicBezTo>
                  <a:pt x="112" y="21"/>
                  <a:pt x="112" y="21"/>
                  <a:pt x="112" y="21"/>
                </a:cubicBezTo>
                <a:cubicBezTo>
                  <a:pt x="112" y="21"/>
                  <a:pt x="112" y="21"/>
                  <a:pt x="112" y="21"/>
                </a:cubicBezTo>
                <a:cubicBezTo>
                  <a:pt x="112" y="21"/>
                  <a:pt x="113" y="21"/>
                  <a:pt x="113" y="21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4" y="20"/>
                  <a:pt x="114" y="20"/>
                  <a:pt x="114" y="20"/>
                </a:cubicBezTo>
                <a:cubicBezTo>
                  <a:pt x="114" y="20"/>
                  <a:pt x="114" y="20"/>
                  <a:pt x="114" y="20"/>
                </a:cubicBezTo>
                <a:cubicBezTo>
                  <a:pt x="114" y="20"/>
                  <a:pt x="114" y="20"/>
                  <a:pt x="114" y="20"/>
                </a:cubicBezTo>
                <a:cubicBezTo>
                  <a:pt x="115" y="20"/>
                  <a:pt x="115" y="20"/>
                  <a:pt x="115" y="20"/>
                </a:cubicBezTo>
                <a:cubicBezTo>
                  <a:pt x="115" y="20"/>
                  <a:pt x="115" y="20"/>
                  <a:pt x="115" y="20"/>
                </a:cubicBezTo>
                <a:cubicBezTo>
                  <a:pt x="115" y="20"/>
                  <a:pt x="115" y="20"/>
                  <a:pt x="115" y="20"/>
                </a:cubicBezTo>
                <a:cubicBezTo>
                  <a:pt x="116" y="20"/>
                  <a:pt x="116" y="20"/>
                  <a:pt x="116" y="20"/>
                </a:cubicBezTo>
                <a:cubicBezTo>
                  <a:pt x="116" y="20"/>
                  <a:pt x="116" y="20"/>
                  <a:pt x="116" y="20"/>
                </a:cubicBezTo>
                <a:cubicBezTo>
                  <a:pt x="116" y="20"/>
                  <a:pt x="116" y="20"/>
                  <a:pt x="116" y="19"/>
                </a:cubicBezTo>
                <a:cubicBezTo>
                  <a:pt x="116" y="19"/>
                  <a:pt x="116" y="19"/>
                  <a:pt x="116" y="19"/>
                </a:cubicBezTo>
                <a:cubicBezTo>
                  <a:pt x="117" y="19"/>
                  <a:pt x="117" y="19"/>
                  <a:pt x="117" y="19"/>
                </a:cubicBezTo>
                <a:cubicBezTo>
                  <a:pt x="117" y="19"/>
                  <a:pt x="117" y="19"/>
                  <a:pt x="117" y="19"/>
                </a:cubicBezTo>
                <a:cubicBezTo>
                  <a:pt x="117" y="19"/>
                  <a:pt x="117" y="19"/>
                  <a:pt x="117" y="19"/>
                </a:cubicBezTo>
                <a:cubicBezTo>
                  <a:pt x="116" y="19"/>
                  <a:pt x="115" y="18"/>
                  <a:pt x="115" y="17"/>
                </a:cubicBezTo>
                <a:cubicBezTo>
                  <a:pt x="115" y="17"/>
                  <a:pt x="115" y="16"/>
                  <a:pt x="115" y="16"/>
                </a:cubicBezTo>
                <a:cubicBezTo>
                  <a:pt x="114" y="16"/>
                  <a:pt x="114" y="16"/>
                  <a:pt x="114" y="16"/>
                </a:cubicBezTo>
                <a:cubicBezTo>
                  <a:pt x="114" y="16"/>
                  <a:pt x="114" y="16"/>
                  <a:pt x="114" y="16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15"/>
                  <a:pt x="114" y="15"/>
                  <a:pt x="114" y="14"/>
                </a:cubicBezTo>
                <a:cubicBezTo>
                  <a:pt x="114" y="14"/>
                  <a:pt x="115" y="13"/>
                  <a:pt x="115" y="13"/>
                </a:cubicBezTo>
                <a:cubicBezTo>
                  <a:pt x="116" y="13"/>
                  <a:pt x="116" y="13"/>
                  <a:pt x="116" y="13"/>
                </a:cubicBezTo>
                <a:cubicBezTo>
                  <a:pt x="116" y="13"/>
                  <a:pt x="116" y="13"/>
                  <a:pt x="116" y="13"/>
                </a:cubicBezTo>
                <a:cubicBezTo>
                  <a:pt x="116" y="13"/>
                  <a:pt x="117" y="13"/>
                  <a:pt x="117" y="13"/>
                </a:cubicBezTo>
                <a:cubicBezTo>
                  <a:pt x="117" y="12"/>
                  <a:pt x="118" y="12"/>
                  <a:pt x="119" y="12"/>
                </a:cubicBezTo>
                <a:cubicBezTo>
                  <a:pt x="119" y="12"/>
                  <a:pt x="119" y="12"/>
                  <a:pt x="119" y="12"/>
                </a:cubicBezTo>
                <a:cubicBezTo>
                  <a:pt x="119" y="12"/>
                  <a:pt x="119" y="12"/>
                  <a:pt x="119" y="12"/>
                </a:cubicBezTo>
                <a:cubicBezTo>
                  <a:pt x="120" y="11"/>
                  <a:pt x="120" y="11"/>
                  <a:pt x="120" y="11"/>
                </a:cubicBezTo>
                <a:cubicBezTo>
                  <a:pt x="120" y="11"/>
                  <a:pt x="119" y="10"/>
                  <a:pt x="119" y="10"/>
                </a:cubicBezTo>
                <a:cubicBezTo>
                  <a:pt x="119" y="10"/>
                  <a:pt x="119" y="10"/>
                  <a:pt x="119" y="10"/>
                </a:cubicBezTo>
                <a:cubicBezTo>
                  <a:pt x="119" y="10"/>
                  <a:pt x="119" y="10"/>
                  <a:pt x="118" y="10"/>
                </a:cubicBezTo>
                <a:cubicBezTo>
                  <a:pt x="119" y="10"/>
                  <a:pt x="119" y="10"/>
                  <a:pt x="119" y="10"/>
                </a:cubicBezTo>
                <a:cubicBezTo>
                  <a:pt x="119" y="10"/>
                  <a:pt x="118" y="10"/>
                  <a:pt x="118" y="10"/>
                </a:cubicBezTo>
                <a:cubicBezTo>
                  <a:pt x="118" y="11"/>
                  <a:pt x="118" y="11"/>
                  <a:pt x="118" y="11"/>
                </a:cubicBezTo>
                <a:cubicBezTo>
                  <a:pt x="118" y="11"/>
                  <a:pt x="118" y="11"/>
                  <a:pt x="118" y="11"/>
                </a:cubicBezTo>
                <a:cubicBezTo>
                  <a:pt x="118" y="11"/>
                  <a:pt x="118" y="11"/>
                  <a:pt x="117" y="1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7" y="11"/>
                  <a:pt x="116" y="11"/>
                  <a:pt x="116" y="11"/>
                </a:cubicBezTo>
                <a:cubicBezTo>
                  <a:pt x="116" y="11"/>
                  <a:pt x="116" y="11"/>
                  <a:pt x="116" y="11"/>
                </a:cubicBezTo>
                <a:cubicBezTo>
                  <a:pt x="116" y="11"/>
                  <a:pt x="116" y="11"/>
                  <a:pt x="116" y="11"/>
                </a:cubicBezTo>
                <a:cubicBezTo>
                  <a:pt x="116" y="11"/>
                  <a:pt x="116" y="11"/>
                  <a:pt x="116" y="11"/>
                </a:cubicBezTo>
                <a:cubicBezTo>
                  <a:pt x="114" y="11"/>
                  <a:pt x="114" y="11"/>
                  <a:pt x="114" y="11"/>
                </a:cubicBezTo>
                <a:cubicBezTo>
                  <a:pt x="114" y="11"/>
                  <a:pt x="114" y="11"/>
                  <a:pt x="113" y="11"/>
                </a:cubicBezTo>
                <a:cubicBezTo>
                  <a:pt x="113" y="11"/>
                  <a:pt x="113" y="11"/>
                  <a:pt x="113" y="11"/>
                </a:cubicBezTo>
                <a:cubicBezTo>
                  <a:pt x="113" y="11"/>
                  <a:pt x="113" y="11"/>
                  <a:pt x="113" y="11"/>
                </a:cubicBezTo>
                <a:cubicBezTo>
                  <a:pt x="112" y="11"/>
                  <a:pt x="112" y="11"/>
                  <a:pt x="112" y="11"/>
                </a:cubicBezTo>
                <a:cubicBezTo>
                  <a:pt x="112" y="11"/>
                  <a:pt x="112" y="11"/>
                  <a:pt x="112" y="11"/>
                </a:cubicBezTo>
                <a:cubicBezTo>
                  <a:pt x="112" y="11"/>
                  <a:pt x="112" y="11"/>
                  <a:pt x="112" y="11"/>
                </a:cubicBezTo>
                <a:cubicBezTo>
                  <a:pt x="112" y="11"/>
                  <a:pt x="112" y="11"/>
                  <a:pt x="111" y="1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1"/>
                  <a:pt x="110" y="11"/>
                  <a:pt x="109" y="11"/>
                </a:cubicBezTo>
                <a:cubicBezTo>
                  <a:pt x="109" y="11"/>
                  <a:pt x="109" y="11"/>
                  <a:pt x="109" y="11"/>
                </a:cubicBezTo>
                <a:cubicBezTo>
                  <a:pt x="108" y="11"/>
                  <a:pt x="108" y="11"/>
                  <a:pt x="108" y="11"/>
                </a:cubicBezTo>
                <a:cubicBezTo>
                  <a:pt x="107" y="11"/>
                  <a:pt x="106" y="11"/>
                  <a:pt x="106" y="10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5" y="10"/>
                  <a:pt x="104" y="10"/>
                  <a:pt x="103" y="10"/>
                </a:cubicBezTo>
                <a:close/>
                <a:moveTo>
                  <a:pt x="98" y="22"/>
                </a:moveTo>
                <a:cubicBezTo>
                  <a:pt x="98" y="22"/>
                  <a:pt x="98" y="22"/>
                  <a:pt x="98" y="22"/>
                </a:cubicBezTo>
                <a:cubicBezTo>
                  <a:pt x="98" y="22"/>
                  <a:pt x="98" y="23"/>
                  <a:pt x="99" y="23"/>
                </a:cubicBezTo>
                <a:cubicBezTo>
                  <a:pt x="99" y="23"/>
                  <a:pt x="99" y="23"/>
                  <a:pt x="99" y="23"/>
                </a:cubicBezTo>
                <a:cubicBezTo>
                  <a:pt x="99" y="23"/>
                  <a:pt x="99" y="23"/>
                  <a:pt x="99" y="24"/>
                </a:cubicBezTo>
                <a:cubicBezTo>
                  <a:pt x="99" y="23"/>
                  <a:pt x="99" y="23"/>
                  <a:pt x="99" y="23"/>
                </a:cubicBezTo>
                <a:cubicBezTo>
                  <a:pt x="99" y="23"/>
                  <a:pt x="99" y="23"/>
                  <a:pt x="99" y="23"/>
                </a:cubicBezTo>
                <a:cubicBezTo>
                  <a:pt x="100" y="23"/>
                  <a:pt x="100" y="23"/>
                  <a:pt x="100" y="23"/>
                </a:cubicBezTo>
                <a:cubicBezTo>
                  <a:pt x="99" y="23"/>
                  <a:pt x="99" y="22"/>
                  <a:pt x="99" y="22"/>
                </a:cubicBezTo>
                <a:cubicBezTo>
                  <a:pt x="99" y="22"/>
                  <a:pt x="98" y="22"/>
                  <a:pt x="98" y="22"/>
                </a:cubicBezTo>
                <a:cubicBezTo>
                  <a:pt x="98" y="22"/>
                  <a:pt x="98" y="22"/>
                  <a:pt x="98" y="22"/>
                </a:cubicBezTo>
                <a:close/>
                <a:moveTo>
                  <a:pt x="94" y="23"/>
                </a:moveTo>
                <a:cubicBezTo>
                  <a:pt x="94" y="23"/>
                  <a:pt x="94" y="23"/>
                  <a:pt x="94" y="23"/>
                </a:cubicBezTo>
                <a:cubicBezTo>
                  <a:pt x="95" y="22"/>
                  <a:pt x="95" y="22"/>
                  <a:pt x="96" y="22"/>
                </a:cubicBezTo>
                <a:cubicBezTo>
                  <a:pt x="96" y="22"/>
                  <a:pt x="96" y="22"/>
                  <a:pt x="96" y="22"/>
                </a:cubicBezTo>
                <a:cubicBezTo>
                  <a:pt x="96" y="22"/>
                  <a:pt x="96" y="22"/>
                  <a:pt x="96" y="22"/>
                </a:cubicBezTo>
                <a:cubicBezTo>
                  <a:pt x="96" y="22"/>
                  <a:pt x="96" y="22"/>
                  <a:pt x="96" y="22"/>
                </a:cubicBezTo>
                <a:cubicBezTo>
                  <a:pt x="96" y="22"/>
                  <a:pt x="96" y="22"/>
                  <a:pt x="97" y="22"/>
                </a:cubicBezTo>
                <a:cubicBezTo>
                  <a:pt x="97" y="22"/>
                  <a:pt x="97" y="22"/>
                  <a:pt x="96" y="22"/>
                </a:cubicBezTo>
                <a:cubicBezTo>
                  <a:pt x="96" y="22"/>
                  <a:pt x="96" y="22"/>
                  <a:pt x="96" y="22"/>
                </a:cubicBezTo>
                <a:cubicBezTo>
                  <a:pt x="95" y="22"/>
                  <a:pt x="95" y="22"/>
                  <a:pt x="95" y="22"/>
                </a:cubicBezTo>
                <a:cubicBezTo>
                  <a:pt x="95" y="22"/>
                  <a:pt x="95" y="22"/>
                  <a:pt x="95" y="22"/>
                </a:cubicBezTo>
                <a:cubicBezTo>
                  <a:pt x="95" y="22"/>
                  <a:pt x="95" y="22"/>
                  <a:pt x="94" y="22"/>
                </a:cubicBezTo>
                <a:cubicBezTo>
                  <a:pt x="94" y="22"/>
                  <a:pt x="94" y="23"/>
                  <a:pt x="94" y="23"/>
                </a:cubicBezTo>
                <a:close/>
                <a:moveTo>
                  <a:pt x="83" y="17"/>
                </a:moveTo>
                <a:cubicBezTo>
                  <a:pt x="83" y="17"/>
                  <a:pt x="83" y="17"/>
                  <a:pt x="83" y="17"/>
                </a:cubicBezTo>
                <a:cubicBezTo>
                  <a:pt x="83" y="17"/>
                  <a:pt x="83" y="17"/>
                  <a:pt x="83" y="17"/>
                </a:cubicBezTo>
                <a:cubicBezTo>
                  <a:pt x="83" y="17"/>
                  <a:pt x="83" y="17"/>
                  <a:pt x="83" y="16"/>
                </a:cubicBezTo>
                <a:cubicBezTo>
                  <a:pt x="83" y="16"/>
                  <a:pt x="84" y="16"/>
                  <a:pt x="84" y="16"/>
                </a:cubicBezTo>
                <a:cubicBezTo>
                  <a:pt x="85" y="16"/>
                  <a:pt x="85" y="16"/>
                  <a:pt x="85" y="16"/>
                </a:cubicBezTo>
                <a:cubicBezTo>
                  <a:pt x="85" y="16"/>
                  <a:pt x="85" y="17"/>
                  <a:pt x="85" y="17"/>
                </a:cubicBezTo>
                <a:cubicBezTo>
                  <a:pt x="85" y="17"/>
                  <a:pt x="85" y="17"/>
                  <a:pt x="85" y="17"/>
                </a:cubicBezTo>
                <a:cubicBezTo>
                  <a:pt x="85" y="17"/>
                  <a:pt x="85" y="17"/>
                  <a:pt x="85" y="17"/>
                </a:cubicBezTo>
                <a:cubicBezTo>
                  <a:pt x="85" y="17"/>
                  <a:pt x="85" y="17"/>
                  <a:pt x="85" y="17"/>
                </a:cubicBezTo>
                <a:cubicBezTo>
                  <a:pt x="86" y="17"/>
                  <a:pt x="86" y="17"/>
                  <a:pt x="86" y="17"/>
                </a:cubicBezTo>
                <a:cubicBezTo>
                  <a:pt x="87" y="17"/>
                  <a:pt x="87" y="17"/>
                  <a:pt x="87" y="17"/>
                </a:cubicBezTo>
                <a:cubicBezTo>
                  <a:pt x="87" y="17"/>
                  <a:pt x="87" y="17"/>
                  <a:pt x="87" y="17"/>
                </a:cubicBezTo>
                <a:cubicBezTo>
                  <a:pt x="87" y="17"/>
                  <a:pt x="87" y="17"/>
                  <a:pt x="88" y="17"/>
                </a:cubicBezTo>
                <a:cubicBezTo>
                  <a:pt x="88" y="17"/>
                  <a:pt x="89" y="18"/>
                  <a:pt x="89" y="18"/>
                </a:cubicBezTo>
                <a:cubicBezTo>
                  <a:pt x="89" y="18"/>
                  <a:pt x="90" y="18"/>
                  <a:pt x="90" y="18"/>
                </a:cubicBezTo>
                <a:cubicBezTo>
                  <a:pt x="90" y="19"/>
                  <a:pt x="90" y="19"/>
                  <a:pt x="90" y="19"/>
                </a:cubicBezTo>
                <a:cubicBezTo>
                  <a:pt x="90" y="19"/>
                  <a:pt x="90" y="19"/>
                  <a:pt x="90" y="19"/>
                </a:cubicBezTo>
                <a:cubicBezTo>
                  <a:pt x="91" y="19"/>
                  <a:pt x="91" y="19"/>
                  <a:pt x="91" y="19"/>
                </a:cubicBezTo>
                <a:cubicBezTo>
                  <a:pt x="92" y="19"/>
                  <a:pt x="92" y="19"/>
                  <a:pt x="92" y="19"/>
                </a:cubicBezTo>
                <a:cubicBezTo>
                  <a:pt x="92" y="20"/>
                  <a:pt x="92" y="20"/>
                  <a:pt x="92" y="20"/>
                </a:cubicBezTo>
                <a:cubicBezTo>
                  <a:pt x="92" y="20"/>
                  <a:pt x="92" y="20"/>
                  <a:pt x="92" y="20"/>
                </a:cubicBezTo>
                <a:cubicBezTo>
                  <a:pt x="92" y="20"/>
                  <a:pt x="92" y="20"/>
                  <a:pt x="93" y="20"/>
                </a:cubicBezTo>
                <a:cubicBezTo>
                  <a:pt x="92" y="19"/>
                  <a:pt x="93" y="18"/>
                  <a:pt x="93" y="18"/>
                </a:cubicBezTo>
                <a:cubicBezTo>
                  <a:pt x="93" y="18"/>
                  <a:pt x="93" y="18"/>
                  <a:pt x="93" y="18"/>
                </a:cubicBezTo>
                <a:cubicBezTo>
                  <a:pt x="93" y="17"/>
                  <a:pt x="93" y="17"/>
                  <a:pt x="94" y="17"/>
                </a:cubicBezTo>
                <a:cubicBezTo>
                  <a:pt x="94" y="17"/>
                  <a:pt x="94" y="17"/>
                  <a:pt x="94" y="17"/>
                </a:cubicBezTo>
                <a:cubicBezTo>
                  <a:pt x="94" y="16"/>
                  <a:pt x="94" y="16"/>
                  <a:pt x="94" y="16"/>
                </a:cubicBezTo>
                <a:cubicBezTo>
                  <a:pt x="94" y="16"/>
                  <a:pt x="94" y="16"/>
                  <a:pt x="94" y="16"/>
                </a:cubicBezTo>
                <a:cubicBezTo>
                  <a:pt x="94" y="16"/>
                  <a:pt x="94" y="16"/>
                  <a:pt x="94" y="16"/>
                </a:cubicBezTo>
                <a:cubicBezTo>
                  <a:pt x="94" y="16"/>
                  <a:pt x="94" y="16"/>
                  <a:pt x="94" y="16"/>
                </a:cubicBezTo>
                <a:cubicBezTo>
                  <a:pt x="94" y="16"/>
                  <a:pt x="94" y="16"/>
                  <a:pt x="94" y="16"/>
                </a:cubicBezTo>
                <a:cubicBezTo>
                  <a:pt x="93" y="16"/>
                  <a:pt x="93" y="16"/>
                  <a:pt x="92" y="16"/>
                </a:cubicBezTo>
                <a:cubicBezTo>
                  <a:pt x="92" y="16"/>
                  <a:pt x="92" y="16"/>
                  <a:pt x="92" y="16"/>
                </a:cubicBezTo>
                <a:cubicBezTo>
                  <a:pt x="92" y="16"/>
                  <a:pt x="92" y="16"/>
                  <a:pt x="92" y="16"/>
                </a:cubicBezTo>
                <a:cubicBezTo>
                  <a:pt x="91" y="16"/>
                  <a:pt x="90" y="16"/>
                  <a:pt x="90" y="16"/>
                </a:cubicBezTo>
                <a:cubicBezTo>
                  <a:pt x="89" y="16"/>
                  <a:pt x="89" y="16"/>
                  <a:pt x="89" y="16"/>
                </a:cubicBezTo>
                <a:cubicBezTo>
                  <a:pt x="89" y="16"/>
                  <a:pt x="89" y="16"/>
                  <a:pt x="89" y="16"/>
                </a:cubicBezTo>
                <a:cubicBezTo>
                  <a:pt x="89" y="15"/>
                  <a:pt x="90" y="15"/>
                  <a:pt x="90" y="15"/>
                </a:cubicBezTo>
                <a:cubicBezTo>
                  <a:pt x="90" y="15"/>
                  <a:pt x="90" y="15"/>
                  <a:pt x="90" y="15"/>
                </a:cubicBezTo>
                <a:cubicBezTo>
                  <a:pt x="90" y="15"/>
                  <a:pt x="90" y="14"/>
                  <a:pt x="90" y="14"/>
                </a:cubicBezTo>
                <a:cubicBezTo>
                  <a:pt x="90" y="14"/>
                  <a:pt x="90" y="14"/>
                  <a:pt x="90" y="14"/>
                </a:cubicBezTo>
                <a:cubicBezTo>
                  <a:pt x="90" y="14"/>
                  <a:pt x="90" y="14"/>
                  <a:pt x="90" y="14"/>
                </a:cubicBezTo>
                <a:cubicBezTo>
                  <a:pt x="90" y="13"/>
                  <a:pt x="90" y="13"/>
                  <a:pt x="91" y="13"/>
                </a:cubicBezTo>
                <a:cubicBezTo>
                  <a:pt x="91" y="13"/>
                  <a:pt x="91" y="13"/>
                  <a:pt x="91" y="13"/>
                </a:cubicBezTo>
                <a:cubicBezTo>
                  <a:pt x="91" y="13"/>
                  <a:pt x="91" y="12"/>
                  <a:pt x="91" y="12"/>
                </a:cubicBezTo>
                <a:cubicBezTo>
                  <a:pt x="92" y="12"/>
                  <a:pt x="92" y="12"/>
                  <a:pt x="92" y="12"/>
                </a:cubicBezTo>
                <a:cubicBezTo>
                  <a:pt x="85" y="14"/>
                  <a:pt x="79" y="16"/>
                  <a:pt x="72" y="19"/>
                </a:cubicBezTo>
                <a:cubicBezTo>
                  <a:pt x="72" y="19"/>
                  <a:pt x="72" y="19"/>
                  <a:pt x="72" y="19"/>
                </a:cubicBezTo>
                <a:cubicBezTo>
                  <a:pt x="72" y="19"/>
                  <a:pt x="72" y="19"/>
                  <a:pt x="72" y="19"/>
                </a:cubicBezTo>
                <a:cubicBezTo>
                  <a:pt x="73" y="19"/>
                  <a:pt x="72" y="19"/>
                  <a:pt x="72" y="19"/>
                </a:cubicBezTo>
                <a:cubicBezTo>
                  <a:pt x="72" y="19"/>
                  <a:pt x="72" y="19"/>
                  <a:pt x="72" y="19"/>
                </a:cubicBezTo>
                <a:cubicBezTo>
                  <a:pt x="73" y="19"/>
                  <a:pt x="73" y="19"/>
                  <a:pt x="73" y="19"/>
                </a:cubicBezTo>
                <a:cubicBezTo>
                  <a:pt x="73" y="19"/>
                  <a:pt x="73" y="19"/>
                  <a:pt x="74" y="19"/>
                </a:cubicBezTo>
                <a:cubicBezTo>
                  <a:pt x="74" y="19"/>
                  <a:pt x="74" y="19"/>
                  <a:pt x="74" y="18"/>
                </a:cubicBezTo>
                <a:cubicBezTo>
                  <a:pt x="75" y="18"/>
                  <a:pt x="76" y="18"/>
                  <a:pt x="76" y="18"/>
                </a:cubicBezTo>
                <a:cubicBezTo>
                  <a:pt x="77" y="18"/>
                  <a:pt x="77" y="18"/>
                  <a:pt x="77" y="18"/>
                </a:cubicBezTo>
                <a:cubicBezTo>
                  <a:pt x="77" y="18"/>
                  <a:pt x="77" y="18"/>
                  <a:pt x="77" y="18"/>
                </a:cubicBezTo>
                <a:cubicBezTo>
                  <a:pt x="77" y="18"/>
                  <a:pt x="77" y="18"/>
                  <a:pt x="77" y="18"/>
                </a:cubicBezTo>
                <a:cubicBezTo>
                  <a:pt x="78" y="18"/>
                  <a:pt x="78" y="18"/>
                  <a:pt x="78" y="17"/>
                </a:cubicBezTo>
                <a:cubicBezTo>
                  <a:pt x="79" y="17"/>
                  <a:pt x="80" y="17"/>
                  <a:pt x="81" y="17"/>
                </a:cubicBezTo>
                <a:cubicBezTo>
                  <a:pt x="81" y="16"/>
                  <a:pt x="82" y="16"/>
                  <a:pt x="82" y="16"/>
                </a:cubicBezTo>
                <a:cubicBezTo>
                  <a:pt x="82" y="17"/>
                  <a:pt x="82" y="17"/>
                  <a:pt x="83" y="17"/>
                </a:cubicBezTo>
                <a:close/>
                <a:moveTo>
                  <a:pt x="127" y="37"/>
                </a:moveTo>
                <a:cubicBezTo>
                  <a:pt x="127" y="37"/>
                  <a:pt x="126" y="37"/>
                  <a:pt x="126" y="37"/>
                </a:cubicBezTo>
                <a:cubicBezTo>
                  <a:pt x="126" y="37"/>
                  <a:pt x="126" y="37"/>
                  <a:pt x="126" y="37"/>
                </a:cubicBezTo>
                <a:cubicBezTo>
                  <a:pt x="125" y="37"/>
                  <a:pt x="125" y="37"/>
                  <a:pt x="124" y="37"/>
                </a:cubicBezTo>
                <a:cubicBezTo>
                  <a:pt x="124" y="37"/>
                  <a:pt x="124" y="37"/>
                  <a:pt x="124" y="37"/>
                </a:cubicBezTo>
                <a:cubicBezTo>
                  <a:pt x="124" y="37"/>
                  <a:pt x="124" y="38"/>
                  <a:pt x="124" y="38"/>
                </a:cubicBezTo>
                <a:cubicBezTo>
                  <a:pt x="124" y="38"/>
                  <a:pt x="123" y="38"/>
                  <a:pt x="123" y="38"/>
                </a:cubicBezTo>
                <a:cubicBezTo>
                  <a:pt x="123" y="38"/>
                  <a:pt x="123" y="38"/>
                  <a:pt x="123" y="38"/>
                </a:cubicBezTo>
                <a:cubicBezTo>
                  <a:pt x="123" y="39"/>
                  <a:pt x="123" y="39"/>
                  <a:pt x="123" y="39"/>
                </a:cubicBezTo>
                <a:cubicBezTo>
                  <a:pt x="123" y="39"/>
                  <a:pt x="123" y="39"/>
                  <a:pt x="123" y="39"/>
                </a:cubicBezTo>
                <a:cubicBezTo>
                  <a:pt x="123" y="40"/>
                  <a:pt x="123" y="40"/>
                  <a:pt x="124" y="40"/>
                </a:cubicBezTo>
                <a:cubicBezTo>
                  <a:pt x="124" y="40"/>
                  <a:pt x="124" y="40"/>
                  <a:pt x="124" y="40"/>
                </a:cubicBezTo>
                <a:cubicBezTo>
                  <a:pt x="124" y="40"/>
                  <a:pt x="124" y="40"/>
                  <a:pt x="124" y="40"/>
                </a:cubicBezTo>
                <a:cubicBezTo>
                  <a:pt x="125" y="40"/>
                  <a:pt x="125" y="40"/>
                  <a:pt x="125" y="40"/>
                </a:cubicBezTo>
                <a:cubicBezTo>
                  <a:pt x="125" y="40"/>
                  <a:pt x="125" y="40"/>
                  <a:pt x="125" y="40"/>
                </a:cubicBezTo>
                <a:cubicBezTo>
                  <a:pt x="126" y="40"/>
                  <a:pt x="126" y="40"/>
                  <a:pt x="126" y="40"/>
                </a:cubicBezTo>
                <a:cubicBezTo>
                  <a:pt x="127" y="39"/>
                  <a:pt x="127" y="39"/>
                  <a:pt x="127" y="38"/>
                </a:cubicBezTo>
                <a:cubicBezTo>
                  <a:pt x="127" y="38"/>
                  <a:pt x="127" y="37"/>
                  <a:pt x="127" y="37"/>
                </a:cubicBezTo>
                <a:close/>
                <a:moveTo>
                  <a:pt x="130" y="39"/>
                </a:moveTo>
                <a:cubicBezTo>
                  <a:pt x="129" y="39"/>
                  <a:pt x="129" y="39"/>
                  <a:pt x="129" y="39"/>
                </a:cubicBezTo>
                <a:cubicBezTo>
                  <a:pt x="129" y="39"/>
                  <a:pt x="129" y="39"/>
                  <a:pt x="129" y="39"/>
                </a:cubicBezTo>
                <a:cubicBezTo>
                  <a:pt x="128" y="39"/>
                  <a:pt x="128" y="39"/>
                  <a:pt x="128" y="39"/>
                </a:cubicBezTo>
                <a:cubicBezTo>
                  <a:pt x="128" y="39"/>
                  <a:pt x="128" y="39"/>
                  <a:pt x="128" y="39"/>
                </a:cubicBezTo>
                <a:cubicBezTo>
                  <a:pt x="128" y="39"/>
                  <a:pt x="128" y="39"/>
                  <a:pt x="128" y="39"/>
                </a:cubicBezTo>
                <a:cubicBezTo>
                  <a:pt x="128" y="39"/>
                  <a:pt x="128" y="39"/>
                  <a:pt x="128" y="39"/>
                </a:cubicBezTo>
                <a:cubicBezTo>
                  <a:pt x="128" y="39"/>
                  <a:pt x="128" y="40"/>
                  <a:pt x="128" y="40"/>
                </a:cubicBezTo>
                <a:cubicBezTo>
                  <a:pt x="127" y="40"/>
                  <a:pt x="127" y="40"/>
                  <a:pt x="127" y="40"/>
                </a:cubicBezTo>
                <a:cubicBezTo>
                  <a:pt x="127" y="41"/>
                  <a:pt x="127" y="41"/>
                  <a:pt x="128" y="41"/>
                </a:cubicBezTo>
                <a:cubicBezTo>
                  <a:pt x="128" y="42"/>
                  <a:pt x="128" y="42"/>
                  <a:pt x="128" y="42"/>
                </a:cubicBezTo>
                <a:cubicBezTo>
                  <a:pt x="128" y="42"/>
                  <a:pt x="128" y="42"/>
                  <a:pt x="128" y="42"/>
                </a:cubicBezTo>
                <a:cubicBezTo>
                  <a:pt x="128" y="42"/>
                  <a:pt x="128" y="42"/>
                  <a:pt x="129" y="42"/>
                </a:cubicBezTo>
                <a:cubicBezTo>
                  <a:pt x="129" y="42"/>
                  <a:pt x="129" y="41"/>
                  <a:pt x="129" y="41"/>
                </a:cubicBezTo>
                <a:cubicBezTo>
                  <a:pt x="129" y="41"/>
                  <a:pt x="129" y="41"/>
                  <a:pt x="129" y="41"/>
                </a:cubicBezTo>
                <a:cubicBezTo>
                  <a:pt x="130" y="41"/>
                  <a:pt x="130" y="41"/>
                  <a:pt x="130" y="41"/>
                </a:cubicBezTo>
                <a:cubicBezTo>
                  <a:pt x="130" y="40"/>
                  <a:pt x="130" y="40"/>
                  <a:pt x="130" y="40"/>
                </a:cubicBezTo>
                <a:cubicBezTo>
                  <a:pt x="130" y="40"/>
                  <a:pt x="130" y="40"/>
                  <a:pt x="130" y="40"/>
                </a:cubicBezTo>
                <a:cubicBezTo>
                  <a:pt x="130" y="39"/>
                  <a:pt x="130" y="39"/>
                  <a:pt x="130" y="39"/>
                </a:cubicBezTo>
                <a:close/>
                <a:moveTo>
                  <a:pt x="268" y="81"/>
                </a:moveTo>
                <a:cubicBezTo>
                  <a:pt x="268" y="81"/>
                  <a:pt x="258" y="107"/>
                  <a:pt x="230" y="114"/>
                </a:cubicBezTo>
                <a:cubicBezTo>
                  <a:pt x="228" y="114"/>
                  <a:pt x="226" y="115"/>
                  <a:pt x="223" y="115"/>
                </a:cubicBezTo>
                <a:cubicBezTo>
                  <a:pt x="225" y="111"/>
                  <a:pt x="226" y="108"/>
                  <a:pt x="226" y="108"/>
                </a:cubicBezTo>
                <a:cubicBezTo>
                  <a:pt x="226" y="108"/>
                  <a:pt x="223" y="111"/>
                  <a:pt x="194" y="118"/>
                </a:cubicBezTo>
                <a:cubicBezTo>
                  <a:pt x="165" y="125"/>
                  <a:pt x="155" y="133"/>
                  <a:pt x="155" y="134"/>
                </a:cubicBezTo>
                <a:cubicBezTo>
                  <a:pt x="155" y="129"/>
                  <a:pt x="157" y="126"/>
                  <a:pt x="157" y="126"/>
                </a:cubicBezTo>
                <a:cubicBezTo>
                  <a:pt x="157" y="126"/>
                  <a:pt x="143" y="132"/>
                  <a:pt x="128" y="150"/>
                </a:cubicBezTo>
                <a:cubicBezTo>
                  <a:pt x="107" y="176"/>
                  <a:pt x="111" y="213"/>
                  <a:pt x="111" y="213"/>
                </a:cubicBezTo>
                <a:cubicBezTo>
                  <a:pt x="126" y="195"/>
                  <a:pt x="152" y="185"/>
                  <a:pt x="181" y="176"/>
                </a:cubicBezTo>
                <a:cubicBezTo>
                  <a:pt x="230" y="161"/>
                  <a:pt x="250" y="127"/>
                  <a:pt x="250" y="127"/>
                </a:cubicBezTo>
                <a:cubicBezTo>
                  <a:pt x="250" y="127"/>
                  <a:pt x="230" y="172"/>
                  <a:pt x="168" y="192"/>
                </a:cubicBezTo>
                <a:cubicBezTo>
                  <a:pt x="150" y="198"/>
                  <a:pt x="137" y="205"/>
                  <a:pt x="127" y="213"/>
                </a:cubicBezTo>
                <a:cubicBezTo>
                  <a:pt x="107" y="230"/>
                  <a:pt x="104" y="247"/>
                  <a:pt x="104" y="248"/>
                </a:cubicBezTo>
                <a:cubicBezTo>
                  <a:pt x="120" y="248"/>
                  <a:pt x="120" y="248"/>
                  <a:pt x="120" y="248"/>
                </a:cubicBezTo>
                <a:cubicBezTo>
                  <a:pt x="120" y="247"/>
                  <a:pt x="122" y="238"/>
                  <a:pt x="131" y="229"/>
                </a:cubicBezTo>
                <a:cubicBezTo>
                  <a:pt x="131" y="229"/>
                  <a:pt x="146" y="242"/>
                  <a:pt x="183" y="239"/>
                </a:cubicBezTo>
                <a:cubicBezTo>
                  <a:pt x="213" y="237"/>
                  <a:pt x="230" y="219"/>
                  <a:pt x="230" y="219"/>
                </a:cubicBezTo>
                <a:cubicBezTo>
                  <a:pt x="230" y="219"/>
                  <a:pt x="227" y="221"/>
                  <a:pt x="221" y="217"/>
                </a:cubicBezTo>
                <a:cubicBezTo>
                  <a:pt x="227" y="214"/>
                  <a:pt x="241" y="205"/>
                  <a:pt x="255" y="189"/>
                </a:cubicBezTo>
                <a:cubicBezTo>
                  <a:pt x="268" y="174"/>
                  <a:pt x="268" y="162"/>
                  <a:pt x="268" y="162"/>
                </a:cubicBezTo>
                <a:cubicBezTo>
                  <a:pt x="268" y="162"/>
                  <a:pt x="265" y="165"/>
                  <a:pt x="261" y="167"/>
                </a:cubicBezTo>
                <a:cubicBezTo>
                  <a:pt x="276" y="128"/>
                  <a:pt x="268" y="81"/>
                  <a:pt x="268" y="8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58" name="Freeform 96"/>
          <p:cNvSpPr>
            <a:spLocks noEditPoints="1"/>
          </p:cNvSpPr>
          <p:nvPr/>
        </p:nvSpPr>
        <p:spPr bwMode="auto">
          <a:xfrm>
            <a:off x="10580266" y="2938026"/>
            <a:ext cx="544839" cy="462121"/>
          </a:xfrm>
          <a:custGeom>
            <a:avLst/>
            <a:gdLst>
              <a:gd name="T0" fmla="*/ 75 w 209"/>
              <a:gd name="T1" fmla="*/ 49 h 177"/>
              <a:gd name="T2" fmla="*/ 77 w 209"/>
              <a:gd name="T3" fmla="*/ 47 h 177"/>
              <a:gd name="T4" fmla="*/ 74 w 209"/>
              <a:gd name="T5" fmla="*/ 23 h 177"/>
              <a:gd name="T6" fmla="*/ 96 w 209"/>
              <a:gd name="T7" fmla="*/ 12 h 177"/>
              <a:gd name="T8" fmla="*/ 95 w 209"/>
              <a:gd name="T9" fmla="*/ 7 h 177"/>
              <a:gd name="T10" fmla="*/ 47 w 209"/>
              <a:gd name="T11" fmla="*/ 15 h 177"/>
              <a:gd name="T12" fmla="*/ 15 w 209"/>
              <a:gd name="T13" fmla="*/ 47 h 177"/>
              <a:gd name="T14" fmla="*/ 14 w 209"/>
              <a:gd name="T15" fmla="*/ 53 h 177"/>
              <a:gd name="T16" fmla="*/ 8 w 209"/>
              <a:gd name="T17" fmla="*/ 55 h 177"/>
              <a:gd name="T18" fmla="*/ 0 w 209"/>
              <a:gd name="T19" fmla="*/ 63 h 177"/>
              <a:gd name="T20" fmla="*/ 13 w 209"/>
              <a:gd name="T21" fmla="*/ 80 h 177"/>
              <a:gd name="T22" fmla="*/ 30 w 209"/>
              <a:gd name="T23" fmla="*/ 93 h 177"/>
              <a:gd name="T24" fmla="*/ 38 w 209"/>
              <a:gd name="T25" fmla="*/ 85 h 177"/>
              <a:gd name="T26" fmla="*/ 40 w 209"/>
              <a:gd name="T27" fmla="*/ 79 h 177"/>
              <a:gd name="T28" fmla="*/ 46 w 209"/>
              <a:gd name="T29" fmla="*/ 78 h 177"/>
              <a:gd name="T30" fmla="*/ 49 w 209"/>
              <a:gd name="T31" fmla="*/ 75 h 177"/>
              <a:gd name="T32" fmla="*/ 143 w 209"/>
              <a:gd name="T33" fmla="*/ 172 h 177"/>
              <a:gd name="T34" fmla="*/ 154 w 209"/>
              <a:gd name="T35" fmla="*/ 177 h 177"/>
              <a:gd name="T36" fmla="*/ 165 w 209"/>
              <a:gd name="T37" fmla="*/ 173 h 177"/>
              <a:gd name="T38" fmla="*/ 172 w 209"/>
              <a:gd name="T39" fmla="*/ 165 h 177"/>
              <a:gd name="T40" fmla="*/ 177 w 209"/>
              <a:gd name="T41" fmla="*/ 154 h 177"/>
              <a:gd name="T42" fmla="*/ 172 w 209"/>
              <a:gd name="T43" fmla="*/ 143 h 177"/>
              <a:gd name="T44" fmla="*/ 75 w 209"/>
              <a:gd name="T45" fmla="*/ 49 h 177"/>
              <a:gd name="T46" fmla="*/ 167 w 209"/>
              <a:gd name="T47" fmla="*/ 160 h 177"/>
              <a:gd name="T48" fmla="*/ 159 w 209"/>
              <a:gd name="T49" fmla="*/ 167 h 177"/>
              <a:gd name="T50" fmla="*/ 154 w 209"/>
              <a:gd name="T51" fmla="*/ 169 h 177"/>
              <a:gd name="T52" fmla="*/ 148 w 209"/>
              <a:gd name="T53" fmla="*/ 167 h 177"/>
              <a:gd name="T54" fmla="*/ 54 w 209"/>
              <a:gd name="T55" fmla="*/ 69 h 177"/>
              <a:gd name="T56" fmla="*/ 69 w 209"/>
              <a:gd name="T57" fmla="*/ 54 h 177"/>
              <a:gd name="T58" fmla="*/ 167 w 209"/>
              <a:gd name="T59" fmla="*/ 148 h 177"/>
              <a:gd name="T60" fmla="*/ 169 w 209"/>
              <a:gd name="T61" fmla="*/ 154 h 177"/>
              <a:gd name="T62" fmla="*/ 167 w 209"/>
              <a:gd name="T63" fmla="*/ 160 h 177"/>
              <a:gd name="T64" fmla="*/ 76 w 209"/>
              <a:gd name="T65" fmla="*/ 112 h 177"/>
              <a:gd name="T66" fmla="*/ 104 w 209"/>
              <a:gd name="T67" fmla="*/ 142 h 177"/>
              <a:gd name="T68" fmla="*/ 76 w 209"/>
              <a:gd name="T69" fmla="*/ 171 h 177"/>
              <a:gd name="T70" fmla="*/ 65 w 209"/>
              <a:gd name="T71" fmla="*/ 176 h 177"/>
              <a:gd name="T72" fmla="*/ 53 w 209"/>
              <a:gd name="T73" fmla="*/ 172 h 177"/>
              <a:gd name="T74" fmla="*/ 46 w 209"/>
              <a:gd name="T75" fmla="*/ 164 h 177"/>
              <a:gd name="T76" fmla="*/ 41 w 209"/>
              <a:gd name="T77" fmla="*/ 153 h 177"/>
              <a:gd name="T78" fmla="*/ 46 w 209"/>
              <a:gd name="T79" fmla="*/ 142 h 177"/>
              <a:gd name="T80" fmla="*/ 76 w 209"/>
              <a:gd name="T81" fmla="*/ 112 h 177"/>
              <a:gd name="T82" fmla="*/ 209 w 209"/>
              <a:gd name="T83" fmla="*/ 56 h 177"/>
              <a:gd name="T84" fmla="*/ 200 w 209"/>
              <a:gd name="T85" fmla="*/ 70 h 177"/>
              <a:gd name="T86" fmla="*/ 165 w 209"/>
              <a:gd name="T87" fmla="*/ 79 h 177"/>
              <a:gd name="T88" fmla="*/ 141 w 209"/>
              <a:gd name="T89" fmla="*/ 104 h 177"/>
              <a:gd name="T90" fmla="*/ 113 w 209"/>
              <a:gd name="T91" fmla="*/ 77 h 177"/>
              <a:gd name="T92" fmla="*/ 138 w 209"/>
              <a:gd name="T93" fmla="*/ 53 h 177"/>
              <a:gd name="T94" fmla="*/ 148 w 209"/>
              <a:gd name="T95" fmla="*/ 17 h 177"/>
              <a:gd name="T96" fmla="*/ 200 w 209"/>
              <a:gd name="T97" fmla="*/ 17 h 177"/>
              <a:gd name="T98" fmla="*/ 171 w 209"/>
              <a:gd name="T99" fmla="*/ 25 h 177"/>
              <a:gd name="T100" fmla="*/ 165 w 209"/>
              <a:gd name="T101" fmla="*/ 48 h 177"/>
              <a:gd name="T102" fmla="*/ 181 w 209"/>
              <a:gd name="T103" fmla="*/ 64 h 177"/>
              <a:gd name="T104" fmla="*/ 209 w 209"/>
              <a:gd name="T105" fmla="*/ 5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09" h="177">
                <a:moveTo>
                  <a:pt x="75" y="49"/>
                </a:moveTo>
                <a:cubicBezTo>
                  <a:pt x="76" y="48"/>
                  <a:pt x="77" y="47"/>
                  <a:pt x="77" y="47"/>
                </a:cubicBezTo>
                <a:cubicBezTo>
                  <a:pt x="79" y="44"/>
                  <a:pt x="69" y="33"/>
                  <a:pt x="74" y="23"/>
                </a:cubicBezTo>
                <a:cubicBezTo>
                  <a:pt x="80" y="13"/>
                  <a:pt x="96" y="12"/>
                  <a:pt x="96" y="12"/>
                </a:cubicBezTo>
                <a:cubicBezTo>
                  <a:pt x="95" y="7"/>
                  <a:pt x="95" y="7"/>
                  <a:pt x="95" y="7"/>
                </a:cubicBezTo>
                <a:cubicBezTo>
                  <a:pt x="95" y="7"/>
                  <a:pt x="63" y="0"/>
                  <a:pt x="47" y="15"/>
                </a:cubicBezTo>
                <a:cubicBezTo>
                  <a:pt x="38" y="24"/>
                  <a:pt x="15" y="47"/>
                  <a:pt x="15" y="47"/>
                </a:cubicBezTo>
                <a:cubicBezTo>
                  <a:pt x="15" y="47"/>
                  <a:pt x="16" y="51"/>
                  <a:pt x="14" y="53"/>
                </a:cubicBezTo>
                <a:cubicBezTo>
                  <a:pt x="12" y="55"/>
                  <a:pt x="8" y="55"/>
                  <a:pt x="8" y="55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3"/>
                  <a:pt x="5" y="72"/>
                  <a:pt x="13" y="80"/>
                </a:cubicBezTo>
                <a:cubicBezTo>
                  <a:pt x="21" y="88"/>
                  <a:pt x="30" y="93"/>
                  <a:pt x="30" y="93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5"/>
                  <a:pt x="38" y="81"/>
                  <a:pt x="40" y="79"/>
                </a:cubicBezTo>
                <a:cubicBezTo>
                  <a:pt x="42" y="77"/>
                  <a:pt x="46" y="78"/>
                  <a:pt x="46" y="78"/>
                </a:cubicBezTo>
                <a:cubicBezTo>
                  <a:pt x="46" y="78"/>
                  <a:pt x="47" y="77"/>
                  <a:pt x="49" y="75"/>
                </a:cubicBezTo>
                <a:cubicBezTo>
                  <a:pt x="143" y="172"/>
                  <a:pt x="143" y="172"/>
                  <a:pt x="143" y="172"/>
                </a:cubicBezTo>
                <a:cubicBezTo>
                  <a:pt x="145" y="176"/>
                  <a:pt x="149" y="177"/>
                  <a:pt x="154" y="177"/>
                </a:cubicBezTo>
                <a:cubicBezTo>
                  <a:pt x="158" y="177"/>
                  <a:pt x="162" y="176"/>
                  <a:pt x="165" y="173"/>
                </a:cubicBezTo>
                <a:cubicBezTo>
                  <a:pt x="172" y="165"/>
                  <a:pt x="172" y="165"/>
                  <a:pt x="172" y="165"/>
                </a:cubicBezTo>
                <a:cubicBezTo>
                  <a:pt x="175" y="162"/>
                  <a:pt x="177" y="158"/>
                  <a:pt x="177" y="154"/>
                </a:cubicBezTo>
                <a:cubicBezTo>
                  <a:pt x="177" y="150"/>
                  <a:pt x="175" y="146"/>
                  <a:pt x="172" y="143"/>
                </a:cubicBezTo>
                <a:lnTo>
                  <a:pt x="75" y="49"/>
                </a:lnTo>
                <a:close/>
                <a:moveTo>
                  <a:pt x="167" y="160"/>
                </a:moveTo>
                <a:cubicBezTo>
                  <a:pt x="159" y="167"/>
                  <a:pt x="159" y="167"/>
                  <a:pt x="159" y="167"/>
                </a:cubicBezTo>
                <a:cubicBezTo>
                  <a:pt x="158" y="169"/>
                  <a:pt x="156" y="169"/>
                  <a:pt x="154" y="169"/>
                </a:cubicBezTo>
                <a:cubicBezTo>
                  <a:pt x="152" y="169"/>
                  <a:pt x="150" y="168"/>
                  <a:pt x="148" y="167"/>
                </a:cubicBezTo>
                <a:cubicBezTo>
                  <a:pt x="54" y="69"/>
                  <a:pt x="54" y="69"/>
                  <a:pt x="54" y="69"/>
                </a:cubicBezTo>
                <a:cubicBezTo>
                  <a:pt x="59" y="65"/>
                  <a:pt x="65" y="59"/>
                  <a:pt x="69" y="54"/>
                </a:cubicBezTo>
                <a:cubicBezTo>
                  <a:pt x="167" y="148"/>
                  <a:pt x="167" y="148"/>
                  <a:pt x="167" y="148"/>
                </a:cubicBezTo>
                <a:cubicBezTo>
                  <a:pt x="168" y="150"/>
                  <a:pt x="169" y="152"/>
                  <a:pt x="169" y="154"/>
                </a:cubicBezTo>
                <a:cubicBezTo>
                  <a:pt x="169" y="156"/>
                  <a:pt x="168" y="158"/>
                  <a:pt x="167" y="160"/>
                </a:cubicBezTo>
                <a:close/>
                <a:moveTo>
                  <a:pt x="76" y="112"/>
                </a:moveTo>
                <a:cubicBezTo>
                  <a:pt x="104" y="142"/>
                  <a:pt x="104" y="142"/>
                  <a:pt x="104" y="142"/>
                </a:cubicBezTo>
                <a:cubicBezTo>
                  <a:pt x="76" y="171"/>
                  <a:pt x="76" y="171"/>
                  <a:pt x="76" y="171"/>
                </a:cubicBezTo>
                <a:cubicBezTo>
                  <a:pt x="73" y="174"/>
                  <a:pt x="69" y="176"/>
                  <a:pt x="65" y="176"/>
                </a:cubicBezTo>
                <a:cubicBezTo>
                  <a:pt x="60" y="176"/>
                  <a:pt x="56" y="175"/>
                  <a:pt x="53" y="172"/>
                </a:cubicBezTo>
                <a:cubicBezTo>
                  <a:pt x="46" y="164"/>
                  <a:pt x="46" y="164"/>
                  <a:pt x="46" y="164"/>
                </a:cubicBezTo>
                <a:cubicBezTo>
                  <a:pt x="43" y="161"/>
                  <a:pt x="41" y="157"/>
                  <a:pt x="41" y="153"/>
                </a:cubicBezTo>
                <a:cubicBezTo>
                  <a:pt x="41" y="149"/>
                  <a:pt x="43" y="145"/>
                  <a:pt x="46" y="142"/>
                </a:cubicBezTo>
                <a:lnTo>
                  <a:pt x="76" y="112"/>
                </a:lnTo>
                <a:close/>
                <a:moveTo>
                  <a:pt x="209" y="56"/>
                </a:moveTo>
                <a:cubicBezTo>
                  <a:pt x="207" y="61"/>
                  <a:pt x="204" y="66"/>
                  <a:pt x="200" y="70"/>
                </a:cubicBezTo>
                <a:cubicBezTo>
                  <a:pt x="191" y="79"/>
                  <a:pt x="177" y="83"/>
                  <a:pt x="165" y="79"/>
                </a:cubicBezTo>
                <a:cubicBezTo>
                  <a:pt x="141" y="104"/>
                  <a:pt x="141" y="104"/>
                  <a:pt x="141" y="104"/>
                </a:cubicBezTo>
                <a:cubicBezTo>
                  <a:pt x="113" y="77"/>
                  <a:pt x="113" y="77"/>
                  <a:pt x="113" y="77"/>
                </a:cubicBezTo>
                <a:cubicBezTo>
                  <a:pt x="138" y="53"/>
                  <a:pt x="138" y="53"/>
                  <a:pt x="138" y="53"/>
                </a:cubicBezTo>
                <a:cubicBezTo>
                  <a:pt x="135" y="40"/>
                  <a:pt x="138" y="27"/>
                  <a:pt x="148" y="17"/>
                </a:cubicBezTo>
                <a:cubicBezTo>
                  <a:pt x="162" y="2"/>
                  <a:pt x="186" y="2"/>
                  <a:pt x="200" y="17"/>
                </a:cubicBezTo>
                <a:cubicBezTo>
                  <a:pt x="171" y="25"/>
                  <a:pt x="171" y="25"/>
                  <a:pt x="171" y="25"/>
                </a:cubicBezTo>
                <a:cubicBezTo>
                  <a:pt x="165" y="48"/>
                  <a:pt x="165" y="48"/>
                  <a:pt x="165" y="48"/>
                </a:cubicBezTo>
                <a:cubicBezTo>
                  <a:pt x="181" y="64"/>
                  <a:pt x="181" y="64"/>
                  <a:pt x="181" y="64"/>
                </a:cubicBezTo>
                <a:lnTo>
                  <a:pt x="209" y="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solidFill>
                <a:schemeClr val="bg2"/>
              </a:solidFill>
              <a:cs typeface="+mn-ea"/>
              <a:sym typeface="+mn-lt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5148161" y="606057"/>
            <a:ext cx="1934629" cy="911955"/>
            <a:chOff x="468937" y="2419540"/>
            <a:chExt cx="1934629" cy="911955"/>
          </a:xfrm>
        </p:grpSpPr>
        <p:sp>
          <p:nvSpPr>
            <p:cNvPr id="60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148161" y="5086617"/>
            <a:ext cx="1934629" cy="911955"/>
            <a:chOff x="468937" y="2419540"/>
            <a:chExt cx="1934629" cy="911955"/>
          </a:xfrm>
        </p:grpSpPr>
        <p:sp>
          <p:nvSpPr>
            <p:cNvPr id="63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8000"/>
                            </p:stCondLst>
                            <p:childTnLst>
                              <p:par>
                                <p:cTn id="1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0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7" grpId="0" bldLvl="0" animBg="1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 bldLvl="0" animBg="1"/>
      <p:bldP spid="51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58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/>
        </p:nvGraphicFramePr>
        <p:xfrm>
          <a:off x="1568362" y="1235146"/>
          <a:ext cx="8860665" cy="3490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4" name="组合 33"/>
          <p:cNvGrpSpPr/>
          <p:nvPr/>
        </p:nvGrpSpPr>
        <p:grpSpPr>
          <a:xfrm>
            <a:off x="1564583" y="5230309"/>
            <a:ext cx="1934629" cy="911955"/>
            <a:chOff x="468937" y="2419540"/>
            <a:chExt cx="1934629" cy="911955"/>
          </a:xfrm>
        </p:grpSpPr>
        <p:sp>
          <p:nvSpPr>
            <p:cNvPr id="35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757726" y="5230309"/>
            <a:ext cx="1934629" cy="911955"/>
            <a:chOff x="468937" y="2419540"/>
            <a:chExt cx="1934629" cy="911955"/>
          </a:xfrm>
        </p:grpSpPr>
        <p:sp>
          <p:nvSpPr>
            <p:cNvPr id="38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950869" y="5230309"/>
            <a:ext cx="1934629" cy="911955"/>
            <a:chOff x="468937" y="2419540"/>
            <a:chExt cx="1934629" cy="911955"/>
          </a:xfrm>
        </p:grpSpPr>
        <p:sp>
          <p:nvSpPr>
            <p:cNvPr id="41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241249" y="5233601"/>
            <a:ext cx="6636034" cy="171701"/>
            <a:chOff x="3649517" y="6019293"/>
            <a:chExt cx="6636034" cy="17170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3805238" y="6105143"/>
              <a:ext cx="6480313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3649517" y="6019293"/>
              <a:ext cx="172215" cy="171701"/>
              <a:chOff x="2138511" y="2464802"/>
              <a:chExt cx="354012" cy="352956"/>
            </a:xfrm>
            <a:solidFill>
              <a:schemeClr val="bg1">
                <a:lumMod val="50000"/>
              </a:schemeClr>
            </a:solidFill>
          </p:grpSpPr>
          <p:sp>
            <p:nvSpPr>
              <p:cNvPr id="14" name="Oval 13"/>
              <p:cNvSpPr>
                <a:spLocks noChangeArrowheads="1"/>
              </p:cNvSpPr>
              <p:nvPr/>
            </p:nvSpPr>
            <p:spPr bwMode="auto">
              <a:xfrm>
                <a:off x="2229830" y="2555417"/>
                <a:ext cx="171376" cy="171727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5" name="Freeform 14"/>
              <p:cNvSpPr>
                <a:spLocks noEditPoints="1"/>
              </p:cNvSpPr>
              <p:nvPr/>
            </p:nvSpPr>
            <p:spPr bwMode="auto">
              <a:xfrm>
                <a:off x="2138511" y="2464802"/>
                <a:ext cx="354012" cy="352956"/>
              </a:xfrm>
              <a:custGeom>
                <a:avLst/>
                <a:gdLst>
                  <a:gd name="T0" fmla="*/ 212 w 423"/>
                  <a:gd name="T1" fmla="*/ 0 h 424"/>
                  <a:gd name="T2" fmla="*/ 0 w 423"/>
                  <a:gd name="T3" fmla="*/ 212 h 424"/>
                  <a:gd name="T4" fmla="*/ 212 w 423"/>
                  <a:gd name="T5" fmla="*/ 424 h 424"/>
                  <a:gd name="T6" fmla="*/ 423 w 423"/>
                  <a:gd name="T7" fmla="*/ 212 h 424"/>
                  <a:gd name="T8" fmla="*/ 212 w 423"/>
                  <a:gd name="T9" fmla="*/ 0 h 424"/>
                  <a:gd name="T10" fmla="*/ 212 w 423"/>
                  <a:gd name="T11" fmla="*/ 386 h 424"/>
                  <a:gd name="T12" fmla="*/ 38 w 423"/>
                  <a:gd name="T13" fmla="*/ 212 h 424"/>
                  <a:gd name="T14" fmla="*/ 212 w 423"/>
                  <a:gd name="T15" fmla="*/ 38 h 424"/>
                  <a:gd name="T16" fmla="*/ 386 w 423"/>
                  <a:gd name="T17" fmla="*/ 212 h 424"/>
                  <a:gd name="T18" fmla="*/ 212 w 423"/>
                  <a:gd name="T19" fmla="*/ 38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3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3" y="329"/>
                      <a:pt x="423" y="212"/>
                    </a:cubicBezTo>
                    <a:cubicBezTo>
                      <a:pt x="423" y="95"/>
                      <a:pt x="329" y="0"/>
                      <a:pt x="212" y="0"/>
                    </a:cubicBezTo>
                    <a:close/>
                    <a:moveTo>
                      <a:pt x="212" y="386"/>
                    </a:moveTo>
                    <a:cubicBezTo>
                      <a:pt x="116" y="386"/>
                      <a:pt x="38" y="308"/>
                      <a:pt x="38" y="212"/>
                    </a:cubicBezTo>
                    <a:cubicBezTo>
                      <a:pt x="38" y="116"/>
                      <a:pt x="116" y="38"/>
                      <a:pt x="212" y="38"/>
                    </a:cubicBezTo>
                    <a:cubicBezTo>
                      <a:pt x="308" y="38"/>
                      <a:pt x="386" y="116"/>
                      <a:pt x="386" y="212"/>
                    </a:cubicBezTo>
                    <a:cubicBezTo>
                      <a:pt x="386" y="308"/>
                      <a:pt x="308" y="386"/>
                      <a:pt x="212" y="38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cxnSp>
        <p:nvCxnSpPr>
          <p:cNvPr id="16" name="Straight Connector 15"/>
          <p:cNvCxnSpPr/>
          <p:nvPr/>
        </p:nvCxnSpPr>
        <p:spPr>
          <a:xfrm>
            <a:off x="4327356" y="4535388"/>
            <a:ext cx="0" cy="65308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4241249" y="4331963"/>
            <a:ext cx="6636034" cy="171701"/>
            <a:chOff x="3649517" y="5117655"/>
            <a:chExt cx="6636034" cy="171701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805238" y="5193171"/>
              <a:ext cx="6480313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3649517" y="5117655"/>
              <a:ext cx="172215" cy="171701"/>
              <a:chOff x="2138511" y="2464802"/>
              <a:chExt cx="354012" cy="352956"/>
            </a:xfrm>
            <a:solidFill>
              <a:schemeClr val="bg1">
                <a:lumMod val="50000"/>
              </a:schemeClr>
            </a:solidFill>
          </p:grpSpPr>
          <p:sp>
            <p:nvSpPr>
              <p:cNvPr id="20" name="Oval 19"/>
              <p:cNvSpPr>
                <a:spLocks noChangeArrowheads="1"/>
              </p:cNvSpPr>
              <p:nvPr/>
            </p:nvSpPr>
            <p:spPr bwMode="auto">
              <a:xfrm>
                <a:off x="2229830" y="2555417"/>
                <a:ext cx="171376" cy="171727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2138511" y="2464802"/>
                <a:ext cx="354012" cy="352956"/>
              </a:xfrm>
              <a:custGeom>
                <a:avLst/>
                <a:gdLst>
                  <a:gd name="T0" fmla="*/ 212 w 423"/>
                  <a:gd name="T1" fmla="*/ 0 h 424"/>
                  <a:gd name="T2" fmla="*/ 0 w 423"/>
                  <a:gd name="T3" fmla="*/ 212 h 424"/>
                  <a:gd name="T4" fmla="*/ 212 w 423"/>
                  <a:gd name="T5" fmla="*/ 424 h 424"/>
                  <a:gd name="T6" fmla="*/ 423 w 423"/>
                  <a:gd name="T7" fmla="*/ 212 h 424"/>
                  <a:gd name="T8" fmla="*/ 212 w 423"/>
                  <a:gd name="T9" fmla="*/ 0 h 424"/>
                  <a:gd name="T10" fmla="*/ 212 w 423"/>
                  <a:gd name="T11" fmla="*/ 386 h 424"/>
                  <a:gd name="T12" fmla="*/ 38 w 423"/>
                  <a:gd name="T13" fmla="*/ 212 h 424"/>
                  <a:gd name="T14" fmla="*/ 212 w 423"/>
                  <a:gd name="T15" fmla="*/ 38 h 424"/>
                  <a:gd name="T16" fmla="*/ 386 w 423"/>
                  <a:gd name="T17" fmla="*/ 212 h 424"/>
                  <a:gd name="T18" fmla="*/ 212 w 423"/>
                  <a:gd name="T19" fmla="*/ 38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3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3" y="329"/>
                      <a:pt x="423" y="212"/>
                    </a:cubicBezTo>
                    <a:cubicBezTo>
                      <a:pt x="423" y="95"/>
                      <a:pt x="329" y="0"/>
                      <a:pt x="212" y="0"/>
                    </a:cubicBezTo>
                    <a:close/>
                    <a:moveTo>
                      <a:pt x="212" y="386"/>
                    </a:moveTo>
                    <a:cubicBezTo>
                      <a:pt x="116" y="386"/>
                      <a:pt x="38" y="308"/>
                      <a:pt x="38" y="212"/>
                    </a:cubicBezTo>
                    <a:cubicBezTo>
                      <a:pt x="38" y="116"/>
                      <a:pt x="116" y="38"/>
                      <a:pt x="212" y="38"/>
                    </a:cubicBezTo>
                    <a:cubicBezTo>
                      <a:pt x="308" y="38"/>
                      <a:pt x="386" y="116"/>
                      <a:pt x="386" y="212"/>
                    </a:cubicBezTo>
                    <a:cubicBezTo>
                      <a:pt x="386" y="308"/>
                      <a:pt x="308" y="386"/>
                      <a:pt x="212" y="38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cxnSp>
        <p:nvCxnSpPr>
          <p:cNvPr id="22" name="Straight Connector 21"/>
          <p:cNvCxnSpPr/>
          <p:nvPr/>
        </p:nvCxnSpPr>
        <p:spPr>
          <a:xfrm>
            <a:off x="4327356" y="3633750"/>
            <a:ext cx="0" cy="65308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4241249" y="3437267"/>
            <a:ext cx="6636034" cy="171701"/>
            <a:chOff x="3649517" y="4222959"/>
            <a:chExt cx="6636034" cy="171701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3805238" y="4308809"/>
              <a:ext cx="6480313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3649517" y="4222959"/>
              <a:ext cx="172215" cy="171701"/>
              <a:chOff x="2138511" y="2464802"/>
              <a:chExt cx="354012" cy="352956"/>
            </a:xfrm>
            <a:solidFill>
              <a:schemeClr val="bg1">
                <a:lumMod val="50000"/>
              </a:schemeClr>
            </a:solidFill>
          </p:grpSpPr>
          <p:sp>
            <p:nvSpPr>
              <p:cNvPr id="26" name="Oval 25"/>
              <p:cNvSpPr>
                <a:spLocks noChangeArrowheads="1"/>
              </p:cNvSpPr>
              <p:nvPr/>
            </p:nvSpPr>
            <p:spPr bwMode="auto">
              <a:xfrm>
                <a:off x="2229830" y="2555417"/>
                <a:ext cx="171376" cy="171727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2138511" y="2464802"/>
                <a:ext cx="354012" cy="352956"/>
              </a:xfrm>
              <a:custGeom>
                <a:avLst/>
                <a:gdLst>
                  <a:gd name="T0" fmla="*/ 212 w 423"/>
                  <a:gd name="T1" fmla="*/ 0 h 424"/>
                  <a:gd name="T2" fmla="*/ 0 w 423"/>
                  <a:gd name="T3" fmla="*/ 212 h 424"/>
                  <a:gd name="T4" fmla="*/ 212 w 423"/>
                  <a:gd name="T5" fmla="*/ 424 h 424"/>
                  <a:gd name="T6" fmla="*/ 423 w 423"/>
                  <a:gd name="T7" fmla="*/ 212 h 424"/>
                  <a:gd name="T8" fmla="*/ 212 w 423"/>
                  <a:gd name="T9" fmla="*/ 0 h 424"/>
                  <a:gd name="T10" fmla="*/ 212 w 423"/>
                  <a:gd name="T11" fmla="*/ 386 h 424"/>
                  <a:gd name="T12" fmla="*/ 38 w 423"/>
                  <a:gd name="T13" fmla="*/ 212 h 424"/>
                  <a:gd name="T14" fmla="*/ 212 w 423"/>
                  <a:gd name="T15" fmla="*/ 38 h 424"/>
                  <a:gd name="T16" fmla="*/ 386 w 423"/>
                  <a:gd name="T17" fmla="*/ 212 h 424"/>
                  <a:gd name="T18" fmla="*/ 212 w 423"/>
                  <a:gd name="T19" fmla="*/ 38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3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3" y="329"/>
                      <a:pt x="423" y="212"/>
                    </a:cubicBezTo>
                    <a:cubicBezTo>
                      <a:pt x="423" y="95"/>
                      <a:pt x="329" y="0"/>
                      <a:pt x="212" y="0"/>
                    </a:cubicBezTo>
                    <a:close/>
                    <a:moveTo>
                      <a:pt x="212" y="386"/>
                    </a:moveTo>
                    <a:cubicBezTo>
                      <a:pt x="116" y="386"/>
                      <a:pt x="38" y="308"/>
                      <a:pt x="38" y="212"/>
                    </a:cubicBezTo>
                    <a:cubicBezTo>
                      <a:pt x="38" y="116"/>
                      <a:pt x="116" y="38"/>
                      <a:pt x="212" y="38"/>
                    </a:cubicBezTo>
                    <a:cubicBezTo>
                      <a:pt x="308" y="38"/>
                      <a:pt x="386" y="116"/>
                      <a:pt x="386" y="212"/>
                    </a:cubicBezTo>
                    <a:cubicBezTo>
                      <a:pt x="386" y="308"/>
                      <a:pt x="308" y="386"/>
                      <a:pt x="212" y="38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cxnSp>
        <p:nvCxnSpPr>
          <p:cNvPr id="28" name="Straight Connector 27"/>
          <p:cNvCxnSpPr/>
          <p:nvPr/>
        </p:nvCxnSpPr>
        <p:spPr>
          <a:xfrm>
            <a:off x="4327356" y="2731084"/>
            <a:ext cx="0" cy="65308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4241249" y="2534601"/>
            <a:ext cx="6636034" cy="171701"/>
            <a:chOff x="3649517" y="3320293"/>
            <a:chExt cx="6636034" cy="171701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3805238" y="3416564"/>
              <a:ext cx="6480313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3649517" y="3320293"/>
              <a:ext cx="172215" cy="171701"/>
              <a:chOff x="2138511" y="2464802"/>
              <a:chExt cx="354012" cy="352956"/>
            </a:xfrm>
            <a:solidFill>
              <a:schemeClr val="bg1">
                <a:lumMod val="50000"/>
              </a:schemeClr>
            </a:solidFill>
          </p:grpSpPr>
          <p:sp>
            <p:nvSpPr>
              <p:cNvPr id="32" name="Oval 31"/>
              <p:cNvSpPr>
                <a:spLocks noChangeArrowheads="1"/>
              </p:cNvSpPr>
              <p:nvPr/>
            </p:nvSpPr>
            <p:spPr bwMode="auto">
              <a:xfrm>
                <a:off x="2229830" y="2555417"/>
                <a:ext cx="171376" cy="171727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auto">
              <a:xfrm>
                <a:off x="2138511" y="2464802"/>
                <a:ext cx="354012" cy="352956"/>
              </a:xfrm>
              <a:custGeom>
                <a:avLst/>
                <a:gdLst>
                  <a:gd name="T0" fmla="*/ 212 w 423"/>
                  <a:gd name="T1" fmla="*/ 0 h 424"/>
                  <a:gd name="T2" fmla="*/ 0 w 423"/>
                  <a:gd name="T3" fmla="*/ 212 h 424"/>
                  <a:gd name="T4" fmla="*/ 212 w 423"/>
                  <a:gd name="T5" fmla="*/ 424 h 424"/>
                  <a:gd name="T6" fmla="*/ 423 w 423"/>
                  <a:gd name="T7" fmla="*/ 212 h 424"/>
                  <a:gd name="T8" fmla="*/ 212 w 423"/>
                  <a:gd name="T9" fmla="*/ 0 h 424"/>
                  <a:gd name="T10" fmla="*/ 212 w 423"/>
                  <a:gd name="T11" fmla="*/ 386 h 424"/>
                  <a:gd name="T12" fmla="*/ 38 w 423"/>
                  <a:gd name="T13" fmla="*/ 212 h 424"/>
                  <a:gd name="T14" fmla="*/ 212 w 423"/>
                  <a:gd name="T15" fmla="*/ 38 h 424"/>
                  <a:gd name="T16" fmla="*/ 386 w 423"/>
                  <a:gd name="T17" fmla="*/ 212 h 424"/>
                  <a:gd name="T18" fmla="*/ 212 w 423"/>
                  <a:gd name="T19" fmla="*/ 38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3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3" y="329"/>
                      <a:pt x="423" y="212"/>
                    </a:cubicBezTo>
                    <a:cubicBezTo>
                      <a:pt x="423" y="95"/>
                      <a:pt x="329" y="0"/>
                      <a:pt x="212" y="0"/>
                    </a:cubicBezTo>
                    <a:close/>
                    <a:moveTo>
                      <a:pt x="212" y="386"/>
                    </a:moveTo>
                    <a:cubicBezTo>
                      <a:pt x="116" y="386"/>
                      <a:pt x="38" y="308"/>
                      <a:pt x="38" y="212"/>
                    </a:cubicBezTo>
                    <a:cubicBezTo>
                      <a:pt x="38" y="116"/>
                      <a:pt x="116" y="38"/>
                      <a:pt x="212" y="38"/>
                    </a:cubicBezTo>
                    <a:cubicBezTo>
                      <a:pt x="308" y="38"/>
                      <a:pt x="386" y="116"/>
                      <a:pt x="386" y="212"/>
                    </a:cubicBezTo>
                    <a:cubicBezTo>
                      <a:pt x="386" y="308"/>
                      <a:pt x="308" y="386"/>
                      <a:pt x="212" y="38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cxnSp>
        <p:nvCxnSpPr>
          <p:cNvPr id="34" name="Straight Connector 33"/>
          <p:cNvCxnSpPr/>
          <p:nvPr/>
        </p:nvCxnSpPr>
        <p:spPr>
          <a:xfrm>
            <a:off x="4327356" y="1832274"/>
            <a:ext cx="0" cy="65308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4241249" y="1635791"/>
            <a:ext cx="6636034" cy="171701"/>
            <a:chOff x="3649517" y="2421483"/>
            <a:chExt cx="6636034" cy="171701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3805238" y="2511334"/>
              <a:ext cx="6480313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3649517" y="2421483"/>
              <a:ext cx="172215" cy="171701"/>
              <a:chOff x="2138511" y="2464802"/>
              <a:chExt cx="354012" cy="352956"/>
            </a:xfrm>
            <a:solidFill>
              <a:schemeClr val="bg1">
                <a:lumMod val="50000"/>
              </a:schemeClr>
            </a:solidFill>
          </p:grpSpPr>
          <p:sp>
            <p:nvSpPr>
              <p:cNvPr id="38" name="Oval 37"/>
              <p:cNvSpPr>
                <a:spLocks noChangeArrowheads="1"/>
              </p:cNvSpPr>
              <p:nvPr/>
            </p:nvSpPr>
            <p:spPr bwMode="auto">
              <a:xfrm>
                <a:off x="2229830" y="2555417"/>
                <a:ext cx="171376" cy="171727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9" name="Freeform 38"/>
              <p:cNvSpPr>
                <a:spLocks noEditPoints="1"/>
              </p:cNvSpPr>
              <p:nvPr/>
            </p:nvSpPr>
            <p:spPr bwMode="auto">
              <a:xfrm>
                <a:off x="2138511" y="2464802"/>
                <a:ext cx="354012" cy="352956"/>
              </a:xfrm>
              <a:custGeom>
                <a:avLst/>
                <a:gdLst>
                  <a:gd name="T0" fmla="*/ 212 w 423"/>
                  <a:gd name="T1" fmla="*/ 0 h 424"/>
                  <a:gd name="T2" fmla="*/ 0 w 423"/>
                  <a:gd name="T3" fmla="*/ 212 h 424"/>
                  <a:gd name="T4" fmla="*/ 212 w 423"/>
                  <a:gd name="T5" fmla="*/ 424 h 424"/>
                  <a:gd name="T6" fmla="*/ 423 w 423"/>
                  <a:gd name="T7" fmla="*/ 212 h 424"/>
                  <a:gd name="T8" fmla="*/ 212 w 423"/>
                  <a:gd name="T9" fmla="*/ 0 h 424"/>
                  <a:gd name="T10" fmla="*/ 212 w 423"/>
                  <a:gd name="T11" fmla="*/ 386 h 424"/>
                  <a:gd name="T12" fmla="*/ 38 w 423"/>
                  <a:gd name="T13" fmla="*/ 212 h 424"/>
                  <a:gd name="T14" fmla="*/ 212 w 423"/>
                  <a:gd name="T15" fmla="*/ 38 h 424"/>
                  <a:gd name="T16" fmla="*/ 386 w 423"/>
                  <a:gd name="T17" fmla="*/ 212 h 424"/>
                  <a:gd name="T18" fmla="*/ 212 w 423"/>
                  <a:gd name="T19" fmla="*/ 38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3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3" y="329"/>
                      <a:pt x="423" y="212"/>
                    </a:cubicBezTo>
                    <a:cubicBezTo>
                      <a:pt x="423" y="95"/>
                      <a:pt x="329" y="0"/>
                      <a:pt x="212" y="0"/>
                    </a:cubicBezTo>
                    <a:close/>
                    <a:moveTo>
                      <a:pt x="212" y="386"/>
                    </a:moveTo>
                    <a:cubicBezTo>
                      <a:pt x="116" y="386"/>
                      <a:pt x="38" y="308"/>
                      <a:pt x="38" y="212"/>
                    </a:cubicBezTo>
                    <a:cubicBezTo>
                      <a:pt x="38" y="116"/>
                      <a:pt x="116" y="38"/>
                      <a:pt x="212" y="38"/>
                    </a:cubicBezTo>
                    <a:cubicBezTo>
                      <a:pt x="308" y="38"/>
                      <a:pt x="386" y="116"/>
                      <a:pt x="386" y="212"/>
                    </a:cubicBezTo>
                    <a:cubicBezTo>
                      <a:pt x="386" y="308"/>
                      <a:pt x="308" y="386"/>
                      <a:pt x="212" y="38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4973864" y="5408365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>
                <a:solidFill>
                  <a:schemeClr val="tx2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45%</a:t>
            </a:r>
            <a:endParaRPr lang="en-US" b="1" dirty="0">
              <a:solidFill>
                <a:schemeClr val="tx2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899336" y="5409251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>
                <a:solidFill>
                  <a:schemeClr val="tx2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50%</a:t>
            </a:r>
            <a:endParaRPr lang="en-US" b="1" dirty="0">
              <a:solidFill>
                <a:schemeClr val="tx2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084019" y="5423136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>
                <a:solidFill>
                  <a:schemeClr val="tx2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65%</a:t>
            </a:r>
            <a:endParaRPr lang="en-US" b="1" dirty="0">
              <a:solidFill>
                <a:schemeClr val="tx2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330466" y="5420471"/>
            <a:ext cx="643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>
                <a:solidFill>
                  <a:schemeClr val="tx2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90%</a:t>
            </a:r>
            <a:endParaRPr lang="en-US" b="1" dirty="0">
              <a:solidFill>
                <a:schemeClr val="tx2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513546" y="5414438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>
                <a:solidFill>
                  <a:schemeClr val="tx2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100%</a:t>
            </a:r>
            <a:endParaRPr lang="en-US" b="1" dirty="0">
              <a:solidFill>
                <a:schemeClr val="tx2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156" name="Group 155"/>
          <p:cNvGrpSpPr/>
          <p:nvPr/>
        </p:nvGrpSpPr>
        <p:grpSpPr>
          <a:xfrm>
            <a:off x="4923964" y="1679872"/>
            <a:ext cx="707353" cy="3666920"/>
            <a:chOff x="4849617" y="2421499"/>
            <a:chExt cx="707353" cy="3666920"/>
          </a:xfrm>
        </p:grpSpPr>
        <p:sp>
          <p:nvSpPr>
            <p:cNvPr id="77" name="Rectangle 16"/>
            <p:cNvSpPr>
              <a:spLocks noChangeArrowheads="1"/>
            </p:cNvSpPr>
            <p:nvPr/>
          </p:nvSpPr>
          <p:spPr bwMode="auto">
            <a:xfrm>
              <a:off x="4849617" y="2541466"/>
              <a:ext cx="707353" cy="2537418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8" name="Oval 17"/>
            <p:cNvSpPr>
              <a:spLocks noChangeArrowheads="1"/>
            </p:cNvSpPr>
            <p:nvPr/>
          </p:nvSpPr>
          <p:spPr bwMode="auto">
            <a:xfrm>
              <a:off x="4849617" y="5845089"/>
              <a:ext cx="707353" cy="2433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9" name="Rectangle 18"/>
            <p:cNvSpPr>
              <a:spLocks noChangeArrowheads="1"/>
            </p:cNvSpPr>
            <p:nvPr/>
          </p:nvSpPr>
          <p:spPr bwMode="auto">
            <a:xfrm>
              <a:off x="4849617" y="5038141"/>
              <a:ext cx="707353" cy="9269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0" name="Rectangle 19"/>
            <p:cNvSpPr>
              <a:spLocks noChangeArrowheads="1"/>
            </p:cNvSpPr>
            <p:nvPr/>
          </p:nvSpPr>
          <p:spPr bwMode="auto">
            <a:xfrm>
              <a:off x="4849617" y="4934018"/>
              <a:ext cx="707353" cy="9269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1" name="Oval 20"/>
            <p:cNvSpPr>
              <a:spLocks noChangeArrowheads="1"/>
            </p:cNvSpPr>
            <p:nvPr/>
          </p:nvSpPr>
          <p:spPr bwMode="auto">
            <a:xfrm>
              <a:off x="4849617" y="4812919"/>
              <a:ext cx="707353" cy="24446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2" name="Oval 21"/>
            <p:cNvSpPr>
              <a:spLocks noChangeArrowheads="1"/>
            </p:cNvSpPr>
            <p:nvPr/>
          </p:nvSpPr>
          <p:spPr bwMode="auto">
            <a:xfrm>
              <a:off x="4849617" y="2421499"/>
              <a:ext cx="707353" cy="243330"/>
            </a:xfrm>
            <a:prstGeom prst="ellipse">
              <a:avLst/>
            </a:pr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01" name="Freeform 40"/>
            <p:cNvSpPr/>
            <p:nvPr/>
          </p:nvSpPr>
          <p:spPr bwMode="auto">
            <a:xfrm>
              <a:off x="5047676" y="2684069"/>
              <a:ext cx="270492" cy="380273"/>
            </a:xfrm>
            <a:custGeom>
              <a:avLst/>
              <a:gdLst>
                <a:gd name="T0" fmla="*/ 50 w 101"/>
                <a:gd name="T1" fmla="*/ 142 h 142"/>
                <a:gd name="T2" fmla="*/ 15 w 101"/>
                <a:gd name="T3" fmla="*/ 128 h 142"/>
                <a:gd name="T4" fmla="*/ 0 w 101"/>
                <a:gd name="T5" fmla="*/ 94 h 142"/>
                <a:gd name="T6" fmla="*/ 50 w 101"/>
                <a:gd name="T7" fmla="*/ 0 h 142"/>
                <a:gd name="T8" fmla="*/ 51 w 101"/>
                <a:gd name="T9" fmla="*/ 0 h 142"/>
                <a:gd name="T10" fmla="*/ 101 w 101"/>
                <a:gd name="T11" fmla="*/ 94 h 142"/>
                <a:gd name="T12" fmla="*/ 86 w 101"/>
                <a:gd name="T13" fmla="*/ 128 h 142"/>
                <a:gd name="T14" fmla="*/ 50 w 101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42">
                  <a:moveTo>
                    <a:pt x="50" y="142"/>
                  </a:moveTo>
                  <a:cubicBezTo>
                    <a:pt x="37" y="142"/>
                    <a:pt x="24" y="137"/>
                    <a:pt x="15" y="128"/>
                  </a:cubicBezTo>
                  <a:cubicBezTo>
                    <a:pt x="5" y="118"/>
                    <a:pt x="0" y="106"/>
                    <a:pt x="0" y="94"/>
                  </a:cubicBezTo>
                  <a:cubicBezTo>
                    <a:pt x="0" y="59"/>
                    <a:pt x="45" y="30"/>
                    <a:pt x="5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6" y="30"/>
                    <a:pt x="101" y="59"/>
                    <a:pt x="101" y="94"/>
                  </a:cubicBezTo>
                  <a:cubicBezTo>
                    <a:pt x="101" y="106"/>
                    <a:pt x="96" y="118"/>
                    <a:pt x="86" y="128"/>
                  </a:cubicBezTo>
                  <a:cubicBezTo>
                    <a:pt x="76" y="137"/>
                    <a:pt x="63" y="142"/>
                    <a:pt x="50" y="1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02" name="Freeform 41"/>
            <p:cNvSpPr/>
            <p:nvPr/>
          </p:nvSpPr>
          <p:spPr bwMode="auto">
            <a:xfrm>
              <a:off x="5077102" y="2768951"/>
              <a:ext cx="96200" cy="236539"/>
            </a:xfrm>
            <a:custGeom>
              <a:avLst/>
              <a:gdLst>
                <a:gd name="T0" fmla="*/ 3 w 36"/>
                <a:gd name="T1" fmla="*/ 76 h 88"/>
                <a:gd name="T2" fmla="*/ 0 w 36"/>
                <a:gd name="T3" fmla="*/ 64 h 88"/>
                <a:gd name="T4" fmla="*/ 1 w 36"/>
                <a:gd name="T5" fmla="*/ 52 h 88"/>
                <a:gd name="T6" fmla="*/ 7 w 36"/>
                <a:gd name="T7" fmla="*/ 39 h 88"/>
                <a:gd name="T8" fmla="*/ 30 w 36"/>
                <a:gd name="T9" fmla="*/ 8 h 88"/>
                <a:gd name="T10" fmla="*/ 36 w 36"/>
                <a:gd name="T11" fmla="*/ 0 h 88"/>
                <a:gd name="T12" fmla="*/ 13 w 36"/>
                <a:gd name="T13" fmla="*/ 37 h 88"/>
                <a:gd name="T14" fmla="*/ 8 w 36"/>
                <a:gd name="T15" fmla="*/ 53 h 88"/>
                <a:gd name="T16" fmla="*/ 6 w 36"/>
                <a:gd name="T17" fmla="*/ 68 h 88"/>
                <a:gd name="T18" fmla="*/ 9 w 36"/>
                <a:gd name="T19" fmla="*/ 82 h 88"/>
                <a:gd name="T20" fmla="*/ 11 w 36"/>
                <a:gd name="T21" fmla="*/ 88 h 88"/>
                <a:gd name="T22" fmla="*/ 6 w 36"/>
                <a:gd name="T23" fmla="*/ 83 h 88"/>
                <a:gd name="T24" fmla="*/ 3 w 36"/>
                <a:gd name="T25" fmla="*/ 7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88">
                  <a:moveTo>
                    <a:pt x="3" y="76"/>
                  </a:moveTo>
                  <a:cubicBezTo>
                    <a:pt x="1" y="72"/>
                    <a:pt x="0" y="68"/>
                    <a:pt x="0" y="64"/>
                  </a:cubicBezTo>
                  <a:cubicBezTo>
                    <a:pt x="0" y="60"/>
                    <a:pt x="0" y="56"/>
                    <a:pt x="1" y="52"/>
                  </a:cubicBezTo>
                  <a:cubicBezTo>
                    <a:pt x="3" y="47"/>
                    <a:pt x="5" y="43"/>
                    <a:pt x="7" y="39"/>
                  </a:cubicBezTo>
                  <a:cubicBezTo>
                    <a:pt x="14" y="28"/>
                    <a:pt x="22" y="18"/>
                    <a:pt x="30" y="8"/>
                  </a:cubicBezTo>
                  <a:cubicBezTo>
                    <a:pt x="32" y="5"/>
                    <a:pt x="34" y="3"/>
                    <a:pt x="36" y="0"/>
                  </a:cubicBezTo>
                  <a:cubicBezTo>
                    <a:pt x="28" y="12"/>
                    <a:pt x="20" y="24"/>
                    <a:pt x="13" y="37"/>
                  </a:cubicBezTo>
                  <a:cubicBezTo>
                    <a:pt x="11" y="42"/>
                    <a:pt x="9" y="47"/>
                    <a:pt x="8" y="53"/>
                  </a:cubicBezTo>
                  <a:cubicBezTo>
                    <a:pt x="6" y="58"/>
                    <a:pt x="6" y="62"/>
                    <a:pt x="6" y="68"/>
                  </a:cubicBezTo>
                  <a:cubicBezTo>
                    <a:pt x="6" y="73"/>
                    <a:pt x="7" y="77"/>
                    <a:pt x="9" y="82"/>
                  </a:cubicBezTo>
                  <a:cubicBezTo>
                    <a:pt x="10" y="85"/>
                    <a:pt x="11" y="86"/>
                    <a:pt x="11" y="88"/>
                  </a:cubicBezTo>
                  <a:cubicBezTo>
                    <a:pt x="10" y="87"/>
                    <a:pt x="8" y="85"/>
                    <a:pt x="6" y="83"/>
                  </a:cubicBezTo>
                  <a:cubicBezTo>
                    <a:pt x="5" y="80"/>
                    <a:pt x="4" y="78"/>
                    <a:pt x="3" y="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7103395" y="1703042"/>
            <a:ext cx="706222" cy="3666920"/>
            <a:chOff x="6829075" y="2421499"/>
            <a:chExt cx="706222" cy="3666920"/>
          </a:xfrm>
        </p:grpSpPr>
        <p:sp>
          <p:nvSpPr>
            <p:cNvPr id="89" name="Freeform 28"/>
            <p:cNvSpPr/>
            <p:nvPr/>
          </p:nvSpPr>
          <p:spPr bwMode="auto">
            <a:xfrm>
              <a:off x="6829075" y="2541466"/>
              <a:ext cx="706222" cy="2537418"/>
            </a:xfrm>
            <a:custGeom>
              <a:avLst/>
              <a:gdLst>
                <a:gd name="T0" fmla="*/ 0 w 264"/>
                <a:gd name="T1" fmla="*/ 947 h 947"/>
                <a:gd name="T2" fmla="*/ 264 w 264"/>
                <a:gd name="T3" fmla="*/ 947 h 947"/>
                <a:gd name="T4" fmla="*/ 264 w 264"/>
                <a:gd name="T5" fmla="*/ 0 h 947"/>
                <a:gd name="T6" fmla="*/ 0 w 264"/>
                <a:gd name="T7" fmla="*/ 0 h 947"/>
                <a:gd name="T8" fmla="*/ 0 w 264"/>
                <a:gd name="T9" fmla="*/ 947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947">
                  <a:moveTo>
                    <a:pt x="0" y="947"/>
                  </a:moveTo>
                  <a:cubicBezTo>
                    <a:pt x="88" y="947"/>
                    <a:pt x="176" y="947"/>
                    <a:pt x="264" y="947"/>
                  </a:cubicBezTo>
                  <a:cubicBezTo>
                    <a:pt x="264" y="632"/>
                    <a:pt x="264" y="316"/>
                    <a:pt x="264" y="0"/>
                  </a:cubicBezTo>
                  <a:cubicBezTo>
                    <a:pt x="176" y="0"/>
                    <a:pt x="88" y="0"/>
                    <a:pt x="0" y="0"/>
                  </a:cubicBezTo>
                  <a:cubicBezTo>
                    <a:pt x="0" y="316"/>
                    <a:pt x="0" y="632"/>
                    <a:pt x="0" y="947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90" name="Oval 29"/>
            <p:cNvSpPr>
              <a:spLocks noChangeArrowheads="1"/>
            </p:cNvSpPr>
            <p:nvPr/>
          </p:nvSpPr>
          <p:spPr bwMode="auto">
            <a:xfrm>
              <a:off x="6829075" y="5845089"/>
              <a:ext cx="706222" cy="243330"/>
            </a:xfrm>
            <a:prstGeom prst="ellipse">
              <a:avLst/>
            </a:prstGeom>
            <a:solidFill>
              <a:srgbClr val="6638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91" name="Freeform 30"/>
            <p:cNvSpPr/>
            <p:nvPr/>
          </p:nvSpPr>
          <p:spPr bwMode="auto">
            <a:xfrm>
              <a:off x="6829075" y="5038141"/>
              <a:ext cx="706222" cy="926916"/>
            </a:xfrm>
            <a:custGeom>
              <a:avLst/>
              <a:gdLst>
                <a:gd name="T0" fmla="*/ 0 w 264"/>
                <a:gd name="T1" fmla="*/ 0 h 346"/>
                <a:gd name="T2" fmla="*/ 264 w 264"/>
                <a:gd name="T3" fmla="*/ 0 h 346"/>
                <a:gd name="T4" fmla="*/ 264 w 264"/>
                <a:gd name="T5" fmla="*/ 346 h 346"/>
                <a:gd name="T6" fmla="*/ 0 w 264"/>
                <a:gd name="T7" fmla="*/ 346 h 346"/>
                <a:gd name="T8" fmla="*/ 0 w 264"/>
                <a:gd name="T9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346">
                  <a:moveTo>
                    <a:pt x="0" y="0"/>
                  </a:moveTo>
                  <a:cubicBezTo>
                    <a:pt x="88" y="0"/>
                    <a:pt x="176" y="0"/>
                    <a:pt x="264" y="0"/>
                  </a:cubicBezTo>
                  <a:cubicBezTo>
                    <a:pt x="264" y="116"/>
                    <a:pt x="264" y="231"/>
                    <a:pt x="264" y="346"/>
                  </a:cubicBezTo>
                  <a:cubicBezTo>
                    <a:pt x="176" y="346"/>
                    <a:pt x="88" y="346"/>
                    <a:pt x="0" y="346"/>
                  </a:cubicBezTo>
                  <a:cubicBezTo>
                    <a:pt x="0" y="231"/>
                    <a:pt x="0" y="116"/>
                    <a:pt x="0" y="0"/>
                  </a:cubicBezTo>
                  <a:close/>
                </a:path>
              </a:pathLst>
            </a:custGeom>
            <a:solidFill>
              <a:srgbClr val="6638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92" name="Freeform 31"/>
            <p:cNvSpPr/>
            <p:nvPr/>
          </p:nvSpPr>
          <p:spPr bwMode="auto">
            <a:xfrm>
              <a:off x="6829075" y="3229580"/>
              <a:ext cx="706222" cy="1967008"/>
            </a:xfrm>
            <a:custGeom>
              <a:avLst/>
              <a:gdLst>
                <a:gd name="T0" fmla="*/ 0 w 264"/>
                <a:gd name="T1" fmla="*/ 0 h 734"/>
                <a:gd name="T2" fmla="*/ 264 w 264"/>
                <a:gd name="T3" fmla="*/ 0 h 734"/>
                <a:gd name="T4" fmla="*/ 264 w 264"/>
                <a:gd name="T5" fmla="*/ 734 h 734"/>
                <a:gd name="T6" fmla="*/ 0 w 264"/>
                <a:gd name="T7" fmla="*/ 734 h 734"/>
                <a:gd name="T8" fmla="*/ 0 w 264"/>
                <a:gd name="T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734">
                  <a:moveTo>
                    <a:pt x="0" y="0"/>
                  </a:moveTo>
                  <a:cubicBezTo>
                    <a:pt x="88" y="0"/>
                    <a:pt x="176" y="0"/>
                    <a:pt x="264" y="0"/>
                  </a:cubicBezTo>
                  <a:cubicBezTo>
                    <a:pt x="264" y="245"/>
                    <a:pt x="264" y="490"/>
                    <a:pt x="264" y="734"/>
                  </a:cubicBezTo>
                  <a:cubicBezTo>
                    <a:pt x="176" y="734"/>
                    <a:pt x="88" y="734"/>
                    <a:pt x="0" y="734"/>
                  </a:cubicBezTo>
                  <a:cubicBezTo>
                    <a:pt x="0" y="490"/>
                    <a:pt x="0" y="245"/>
                    <a:pt x="0" y="0"/>
                  </a:cubicBezTo>
                  <a:close/>
                </a:path>
              </a:pathLst>
            </a:custGeom>
            <a:solidFill>
              <a:srgbClr val="6638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93" name="Oval 32"/>
            <p:cNvSpPr>
              <a:spLocks noChangeArrowheads="1"/>
            </p:cNvSpPr>
            <p:nvPr/>
          </p:nvSpPr>
          <p:spPr bwMode="auto">
            <a:xfrm>
              <a:off x="6829075" y="3109612"/>
              <a:ext cx="706222" cy="24333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94" name="Oval 33"/>
            <p:cNvSpPr>
              <a:spLocks noChangeArrowheads="1"/>
            </p:cNvSpPr>
            <p:nvPr/>
          </p:nvSpPr>
          <p:spPr bwMode="auto">
            <a:xfrm>
              <a:off x="6829075" y="2421499"/>
              <a:ext cx="706222" cy="243330"/>
            </a:xfrm>
            <a:prstGeom prst="ellipse">
              <a:avLst/>
            </a:pr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03" name="Freeform 42"/>
            <p:cNvSpPr/>
            <p:nvPr/>
          </p:nvSpPr>
          <p:spPr bwMode="auto">
            <a:xfrm>
              <a:off x="7045242" y="2684069"/>
              <a:ext cx="273887" cy="380273"/>
            </a:xfrm>
            <a:custGeom>
              <a:avLst/>
              <a:gdLst>
                <a:gd name="T0" fmla="*/ 51 w 102"/>
                <a:gd name="T1" fmla="*/ 142 h 142"/>
                <a:gd name="T2" fmla="*/ 15 w 102"/>
                <a:gd name="T3" fmla="*/ 128 h 142"/>
                <a:gd name="T4" fmla="*/ 0 w 102"/>
                <a:gd name="T5" fmla="*/ 94 h 142"/>
                <a:gd name="T6" fmla="*/ 51 w 102"/>
                <a:gd name="T7" fmla="*/ 0 h 142"/>
                <a:gd name="T8" fmla="*/ 51 w 102"/>
                <a:gd name="T9" fmla="*/ 0 h 142"/>
                <a:gd name="T10" fmla="*/ 102 w 102"/>
                <a:gd name="T11" fmla="*/ 94 h 142"/>
                <a:gd name="T12" fmla="*/ 87 w 102"/>
                <a:gd name="T13" fmla="*/ 128 h 142"/>
                <a:gd name="T14" fmla="*/ 51 w 102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142">
                  <a:moveTo>
                    <a:pt x="51" y="142"/>
                  </a:moveTo>
                  <a:cubicBezTo>
                    <a:pt x="38" y="142"/>
                    <a:pt x="25" y="137"/>
                    <a:pt x="15" y="128"/>
                  </a:cubicBezTo>
                  <a:cubicBezTo>
                    <a:pt x="5" y="118"/>
                    <a:pt x="0" y="106"/>
                    <a:pt x="0" y="94"/>
                  </a:cubicBezTo>
                  <a:cubicBezTo>
                    <a:pt x="0" y="59"/>
                    <a:pt x="45" y="3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6" y="30"/>
                    <a:pt x="102" y="59"/>
                    <a:pt x="102" y="94"/>
                  </a:cubicBezTo>
                  <a:cubicBezTo>
                    <a:pt x="102" y="106"/>
                    <a:pt x="97" y="118"/>
                    <a:pt x="87" y="128"/>
                  </a:cubicBezTo>
                  <a:cubicBezTo>
                    <a:pt x="77" y="137"/>
                    <a:pt x="64" y="142"/>
                    <a:pt x="51" y="142"/>
                  </a:cubicBezTo>
                  <a:close/>
                </a:path>
              </a:pathLst>
            </a:custGeom>
            <a:solidFill>
              <a:srgbClr val="6638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04" name="Freeform 43"/>
            <p:cNvSpPr/>
            <p:nvPr/>
          </p:nvSpPr>
          <p:spPr bwMode="auto">
            <a:xfrm>
              <a:off x="7074668" y="2768951"/>
              <a:ext cx="96200" cy="236539"/>
            </a:xfrm>
            <a:custGeom>
              <a:avLst/>
              <a:gdLst>
                <a:gd name="T0" fmla="*/ 3 w 36"/>
                <a:gd name="T1" fmla="*/ 76 h 88"/>
                <a:gd name="T2" fmla="*/ 0 w 36"/>
                <a:gd name="T3" fmla="*/ 64 h 88"/>
                <a:gd name="T4" fmla="*/ 2 w 36"/>
                <a:gd name="T5" fmla="*/ 52 h 88"/>
                <a:gd name="T6" fmla="*/ 8 w 36"/>
                <a:gd name="T7" fmla="*/ 39 h 88"/>
                <a:gd name="T8" fmla="*/ 30 w 36"/>
                <a:gd name="T9" fmla="*/ 8 h 88"/>
                <a:gd name="T10" fmla="*/ 36 w 36"/>
                <a:gd name="T11" fmla="*/ 0 h 88"/>
                <a:gd name="T12" fmla="*/ 14 w 36"/>
                <a:gd name="T13" fmla="*/ 37 h 88"/>
                <a:gd name="T14" fmla="*/ 8 w 36"/>
                <a:gd name="T15" fmla="*/ 53 h 88"/>
                <a:gd name="T16" fmla="*/ 6 w 36"/>
                <a:gd name="T17" fmla="*/ 68 h 88"/>
                <a:gd name="T18" fmla="*/ 9 w 36"/>
                <a:gd name="T19" fmla="*/ 82 h 88"/>
                <a:gd name="T20" fmla="*/ 12 w 36"/>
                <a:gd name="T21" fmla="*/ 88 h 88"/>
                <a:gd name="T22" fmla="*/ 7 w 36"/>
                <a:gd name="T23" fmla="*/ 83 h 88"/>
                <a:gd name="T24" fmla="*/ 3 w 36"/>
                <a:gd name="T25" fmla="*/ 7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88">
                  <a:moveTo>
                    <a:pt x="3" y="76"/>
                  </a:moveTo>
                  <a:cubicBezTo>
                    <a:pt x="1" y="72"/>
                    <a:pt x="1" y="68"/>
                    <a:pt x="0" y="64"/>
                  </a:cubicBezTo>
                  <a:cubicBezTo>
                    <a:pt x="0" y="60"/>
                    <a:pt x="1" y="56"/>
                    <a:pt x="2" y="52"/>
                  </a:cubicBezTo>
                  <a:cubicBezTo>
                    <a:pt x="3" y="47"/>
                    <a:pt x="5" y="43"/>
                    <a:pt x="8" y="39"/>
                  </a:cubicBezTo>
                  <a:cubicBezTo>
                    <a:pt x="14" y="28"/>
                    <a:pt x="22" y="18"/>
                    <a:pt x="30" y="8"/>
                  </a:cubicBezTo>
                  <a:cubicBezTo>
                    <a:pt x="32" y="5"/>
                    <a:pt x="34" y="3"/>
                    <a:pt x="36" y="0"/>
                  </a:cubicBezTo>
                  <a:cubicBezTo>
                    <a:pt x="28" y="12"/>
                    <a:pt x="20" y="24"/>
                    <a:pt x="14" y="37"/>
                  </a:cubicBezTo>
                  <a:cubicBezTo>
                    <a:pt x="11" y="42"/>
                    <a:pt x="9" y="47"/>
                    <a:pt x="8" y="53"/>
                  </a:cubicBezTo>
                  <a:cubicBezTo>
                    <a:pt x="7" y="58"/>
                    <a:pt x="6" y="62"/>
                    <a:pt x="6" y="68"/>
                  </a:cubicBezTo>
                  <a:cubicBezTo>
                    <a:pt x="7" y="73"/>
                    <a:pt x="8" y="77"/>
                    <a:pt x="9" y="82"/>
                  </a:cubicBezTo>
                  <a:cubicBezTo>
                    <a:pt x="10" y="85"/>
                    <a:pt x="11" y="86"/>
                    <a:pt x="12" y="88"/>
                  </a:cubicBezTo>
                  <a:cubicBezTo>
                    <a:pt x="10" y="87"/>
                    <a:pt x="8" y="85"/>
                    <a:pt x="7" y="83"/>
                  </a:cubicBezTo>
                  <a:cubicBezTo>
                    <a:pt x="5" y="80"/>
                    <a:pt x="4" y="78"/>
                    <a:pt x="3" y="76"/>
                  </a:cubicBezTo>
                  <a:close/>
                </a:path>
              </a:pathLst>
            </a:custGeom>
            <a:solidFill>
              <a:srgbClr val="6638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6019640" y="1679872"/>
            <a:ext cx="707353" cy="3666920"/>
            <a:chOff x="5837648" y="2421499"/>
            <a:chExt cx="707353" cy="3666920"/>
          </a:xfrm>
        </p:grpSpPr>
        <p:grpSp>
          <p:nvGrpSpPr>
            <p:cNvPr id="55" name="Group 54"/>
            <p:cNvGrpSpPr>
              <a:grpSpLocks noChangeAspect="1"/>
            </p:cNvGrpSpPr>
            <p:nvPr/>
          </p:nvGrpSpPr>
          <p:grpSpPr>
            <a:xfrm>
              <a:off x="5871903" y="5534090"/>
              <a:ext cx="298132" cy="280035"/>
              <a:chOff x="5160963" y="4846638"/>
              <a:chExt cx="496887" cy="466725"/>
            </a:xfrm>
            <a:solidFill>
              <a:schemeClr val="bg1"/>
            </a:solidFill>
          </p:grpSpPr>
          <p:sp>
            <p:nvSpPr>
              <p:cNvPr id="56" name="Oval 17"/>
              <p:cNvSpPr>
                <a:spLocks noChangeArrowheads="1"/>
              </p:cNvSpPr>
              <p:nvPr/>
            </p:nvSpPr>
            <p:spPr bwMode="auto">
              <a:xfrm>
                <a:off x="5402263" y="5102226"/>
                <a:ext cx="60325" cy="60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57" name="Freeform 18"/>
              <p:cNvSpPr>
                <a:spLocks noEditPoints="1"/>
              </p:cNvSpPr>
              <p:nvPr/>
            </p:nvSpPr>
            <p:spPr bwMode="auto">
              <a:xfrm>
                <a:off x="5160963" y="4846638"/>
                <a:ext cx="496887" cy="466725"/>
              </a:xfrm>
              <a:custGeom>
                <a:avLst/>
                <a:gdLst>
                  <a:gd name="T0" fmla="*/ 116 w 132"/>
                  <a:gd name="T1" fmla="*/ 48 h 124"/>
                  <a:gd name="T2" fmla="*/ 116 w 132"/>
                  <a:gd name="T3" fmla="*/ 22 h 124"/>
                  <a:gd name="T4" fmla="*/ 104 w 132"/>
                  <a:gd name="T5" fmla="*/ 0 h 124"/>
                  <a:gd name="T6" fmla="*/ 22 w 132"/>
                  <a:gd name="T7" fmla="*/ 0 h 124"/>
                  <a:gd name="T8" fmla="*/ 0 w 132"/>
                  <a:gd name="T9" fmla="*/ 102 h 124"/>
                  <a:gd name="T10" fmla="*/ 94 w 132"/>
                  <a:gd name="T11" fmla="*/ 124 h 124"/>
                  <a:gd name="T12" fmla="*/ 116 w 132"/>
                  <a:gd name="T13" fmla="*/ 96 h 124"/>
                  <a:gd name="T14" fmla="*/ 116 w 132"/>
                  <a:gd name="T15" fmla="*/ 48 h 124"/>
                  <a:gd name="T16" fmla="*/ 88 w 132"/>
                  <a:gd name="T17" fmla="*/ 8 h 124"/>
                  <a:gd name="T18" fmla="*/ 108 w 132"/>
                  <a:gd name="T19" fmla="*/ 12 h 124"/>
                  <a:gd name="T20" fmla="*/ 108 w 132"/>
                  <a:gd name="T21" fmla="*/ 24 h 124"/>
                  <a:gd name="T22" fmla="*/ 104 w 132"/>
                  <a:gd name="T23" fmla="*/ 36 h 124"/>
                  <a:gd name="T24" fmla="*/ 104 w 132"/>
                  <a:gd name="T25" fmla="*/ 32 h 124"/>
                  <a:gd name="T26" fmla="*/ 104 w 132"/>
                  <a:gd name="T27" fmla="*/ 16 h 124"/>
                  <a:gd name="T28" fmla="*/ 16 w 132"/>
                  <a:gd name="T29" fmla="*/ 12 h 124"/>
                  <a:gd name="T30" fmla="*/ 12 w 132"/>
                  <a:gd name="T31" fmla="*/ 24 h 124"/>
                  <a:gd name="T32" fmla="*/ 8 w 132"/>
                  <a:gd name="T33" fmla="*/ 22 h 124"/>
                  <a:gd name="T34" fmla="*/ 100 w 132"/>
                  <a:gd name="T35" fmla="*/ 20 h 124"/>
                  <a:gd name="T36" fmla="*/ 16 w 132"/>
                  <a:gd name="T37" fmla="*/ 16 h 124"/>
                  <a:gd name="T38" fmla="*/ 100 w 132"/>
                  <a:gd name="T39" fmla="*/ 20 h 124"/>
                  <a:gd name="T40" fmla="*/ 100 w 132"/>
                  <a:gd name="T41" fmla="*/ 28 h 124"/>
                  <a:gd name="T42" fmla="*/ 16 w 132"/>
                  <a:gd name="T43" fmla="*/ 24 h 124"/>
                  <a:gd name="T44" fmla="*/ 100 w 132"/>
                  <a:gd name="T45" fmla="*/ 32 h 124"/>
                  <a:gd name="T46" fmla="*/ 88 w 132"/>
                  <a:gd name="T47" fmla="*/ 36 h 124"/>
                  <a:gd name="T48" fmla="*/ 16 w 132"/>
                  <a:gd name="T49" fmla="*/ 35 h 124"/>
                  <a:gd name="T50" fmla="*/ 100 w 132"/>
                  <a:gd name="T51" fmla="*/ 32 h 124"/>
                  <a:gd name="T52" fmla="*/ 94 w 132"/>
                  <a:gd name="T53" fmla="*/ 116 h 124"/>
                  <a:gd name="T54" fmla="*/ 8 w 132"/>
                  <a:gd name="T55" fmla="*/ 102 h 124"/>
                  <a:gd name="T56" fmla="*/ 22 w 132"/>
                  <a:gd name="T57" fmla="*/ 44 h 124"/>
                  <a:gd name="T58" fmla="*/ 104 w 132"/>
                  <a:gd name="T59" fmla="*/ 44 h 124"/>
                  <a:gd name="T60" fmla="*/ 108 w 132"/>
                  <a:gd name="T61" fmla="*/ 56 h 124"/>
                  <a:gd name="T62" fmla="*/ 52 w 132"/>
                  <a:gd name="T63" fmla="*/ 76 h 124"/>
                  <a:gd name="T64" fmla="*/ 108 w 132"/>
                  <a:gd name="T65" fmla="*/ 96 h 124"/>
                  <a:gd name="T66" fmla="*/ 113 w 132"/>
                  <a:gd name="T67" fmla="*/ 88 h 124"/>
                  <a:gd name="T68" fmla="*/ 60 w 132"/>
                  <a:gd name="T69" fmla="*/ 76 h 124"/>
                  <a:gd name="T70" fmla="*/ 108 w 132"/>
                  <a:gd name="T71" fmla="*/ 64 h 124"/>
                  <a:gd name="T72" fmla="*/ 115 w 132"/>
                  <a:gd name="T73" fmla="*/ 59 h 124"/>
                  <a:gd name="T74" fmla="*/ 120 w 132"/>
                  <a:gd name="T75" fmla="*/ 7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2" h="124">
                    <a:moveTo>
                      <a:pt x="116" y="48"/>
                    </a:moveTo>
                    <a:cubicBezTo>
                      <a:pt x="116" y="48"/>
                      <a:pt x="116" y="48"/>
                      <a:pt x="116" y="48"/>
                    </a:cubicBezTo>
                    <a:cubicBezTo>
                      <a:pt x="116" y="24"/>
                      <a:pt x="116" y="24"/>
                      <a:pt x="116" y="24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6" y="5"/>
                      <a:pt x="111" y="0"/>
                      <a:pt x="104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14"/>
                      <a:pt x="10" y="124"/>
                      <a:pt x="22" y="124"/>
                    </a:cubicBezTo>
                    <a:cubicBezTo>
                      <a:pt x="94" y="124"/>
                      <a:pt x="94" y="124"/>
                      <a:pt x="94" y="124"/>
                    </a:cubicBezTo>
                    <a:cubicBezTo>
                      <a:pt x="106" y="124"/>
                      <a:pt x="116" y="114"/>
                      <a:pt x="116" y="102"/>
                    </a:cubicBezTo>
                    <a:cubicBezTo>
                      <a:pt x="116" y="96"/>
                      <a:pt x="116" y="96"/>
                      <a:pt x="116" y="96"/>
                    </a:cubicBezTo>
                    <a:cubicBezTo>
                      <a:pt x="116" y="96"/>
                      <a:pt x="116" y="96"/>
                      <a:pt x="116" y="96"/>
                    </a:cubicBezTo>
                    <a:cubicBezTo>
                      <a:pt x="132" y="84"/>
                      <a:pt x="132" y="60"/>
                      <a:pt x="116" y="48"/>
                    </a:cubicBezTo>
                    <a:close/>
                    <a:moveTo>
                      <a:pt x="22" y="8"/>
                    </a:moveTo>
                    <a:cubicBezTo>
                      <a:pt x="88" y="8"/>
                      <a:pt x="88" y="8"/>
                      <a:pt x="88" y="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06" y="8"/>
                      <a:pt x="108" y="10"/>
                      <a:pt x="108" y="12"/>
                    </a:cubicBezTo>
                    <a:cubicBezTo>
                      <a:pt x="108" y="22"/>
                      <a:pt x="108" y="22"/>
                      <a:pt x="108" y="22"/>
                    </a:cubicBezTo>
                    <a:cubicBezTo>
                      <a:pt x="108" y="24"/>
                      <a:pt x="108" y="24"/>
                      <a:pt x="108" y="24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7" y="36"/>
                      <a:pt x="105" y="36"/>
                      <a:pt x="104" y="36"/>
                    </a:cubicBezTo>
                    <a:cubicBezTo>
                      <a:pt x="104" y="36"/>
                      <a:pt x="104" y="36"/>
                      <a:pt x="104" y="36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104" y="24"/>
                      <a:pt x="104" y="24"/>
                      <a:pt x="104" y="24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4"/>
                      <a:pt x="102" y="12"/>
                      <a:pt x="100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4" y="12"/>
                      <a:pt x="12" y="14"/>
                      <a:pt x="12" y="16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0" y="29"/>
                      <a:pt x="8" y="26"/>
                      <a:pt x="8" y="22"/>
                    </a:cubicBezTo>
                    <a:cubicBezTo>
                      <a:pt x="8" y="14"/>
                      <a:pt x="14" y="8"/>
                      <a:pt x="22" y="8"/>
                    </a:cubicBezTo>
                    <a:close/>
                    <a:moveTo>
                      <a:pt x="100" y="20"/>
                    </a:move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00" y="16"/>
                      <a:pt x="100" y="16"/>
                      <a:pt x="100" y="16"/>
                    </a:cubicBezTo>
                    <a:lnTo>
                      <a:pt x="100" y="20"/>
                    </a:lnTo>
                    <a:close/>
                    <a:moveTo>
                      <a:pt x="100" y="24"/>
                    </a:moveTo>
                    <a:cubicBezTo>
                      <a:pt x="100" y="28"/>
                      <a:pt x="100" y="28"/>
                      <a:pt x="100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4"/>
                      <a:pt x="16" y="24"/>
                      <a:pt x="16" y="24"/>
                    </a:cubicBezTo>
                    <a:lnTo>
                      <a:pt x="100" y="24"/>
                    </a:lnTo>
                    <a:close/>
                    <a:moveTo>
                      <a:pt x="100" y="32"/>
                    </a:moveTo>
                    <a:cubicBezTo>
                      <a:pt x="100" y="36"/>
                      <a:pt x="100" y="36"/>
                      <a:pt x="100" y="36"/>
                    </a:cubicBezTo>
                    <a:cubicBezTo>
                      <a:pt x="88" y="36"/>
                      <a:pt x="88" y="36"/>
                      <a:pt x="88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0" y="36"/>
                      <a:pt x="18" y="35"/>
                      <a:pt x="16" y="35"/>
                    </a:cubicBezTo>
                    <a:cubicBezTo>
                      <a:pt x="16" y="32"/>
                      <a:pt x="16" y="32"/>
                      <a:pt x="16" y="32"/>
                    </a:cubicBezTo>
                    <a:lnTo>
                      <a:pt x="100" y="32"/>
                    </a:lnTo>
                    <a:close/>
                    <a:moveTo>
                      <a:pt x="108" y="102"/>
                    </a:moveTo>
                    <a:cubicBezTo>
                      <a:pt x="108" y="110"/>
                      <a:pt x="102" y="116"/>
                      <a:pt x="94" y="116"/>
                    </a:cubicBezTo>
                    <a:cubicBezTo>
                      <a:pt x="22" y="116"/>
                      <a:pt x="22" y="116"/>
                      <a:pt x="22" y="116"/>
                    </a:cubicBezTo>
                    <a:cubicBezTo>
                      <a:pt x="14" y="116"/>
                      <a:pt x="8" y="110"/>
                      <a:pt x="8" y="10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12" y="42"/>
                      <a:pt x="17" y="44"/>
                      <a:pt x="22" y="44"/>
                    </a:cubicBezTo>
                    <a:cubicBezTo>
                      <a:pt x="88" y="44"/>
                      <a:pt x="88" y="44"/>
                      <a:pt x="88" y="44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106" y="44"/>
                      <a:pt x="108" y="46"/>
                      <a:pt x="108" y="48"/>
                    </a:cubicBezTo>
                    <a:cubicBezTo>
                      <a:pt x="108" y="56"/>
                      <a:pt x="108" y="56"/>
                      <a:pt x="108" y="56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61" y="56"/>
                      <a:pt x="52" y="65"/>
                      <a:pt x="52" y="76"/>
                    </a:cubicBezTo>
                    <a:cubicBezTo>
                      <a:pt x="52" y="87"/>
                      <a:pt x="61" y="96"/>
                      <a:pt x="72" y="96"/>
                    </a:cubicBezTo>
                    <a:cubicBezTo>
                      <a:pt x="108" y="96"/>
                      <a:pt x="108" y="96"/>
                      <a:pt x="108" y="96"/>
                    </a:cubicBezTo>
                    <a:lnTo>
                      <a:pt x="108" y="102"/>
                    </a:lnTo>
                    <a:close/>
                    <a:moveTo>
                      <a:pt x="113" y="88"/>
                    </a:moveTo>
                    <a:cubicBezTo>
                      <a:pt x="72" y="88"/>
                      <a:pt x="72" y="88"/>
                      <a:pt x="72" y="88"/>
                    </a:cubicBezTo>
                    <a:cubicBezTo>
                      <a:pt x="65" y="88"/>
                      <a:pt x="60" y="83"/>
                      <a:pt x="60" y="76"/>
                    </a:cubicBezTo>
                    <a:cubicBezTo>
                      <a:pt x="60" y="69"/>
                      <a:pt x="65" y="64"/>
                      <a:pt x="72" y="64"/>
                    </a:cubicBezTo>
                    <a:cubicBezTo>
                      <a:pt x="108" y="64"/>
                      <a:pt x="108" y="64"/>
                      <a:pt x="108" y="64"/>
                    </a:cubicBezTo>
                    <a:cubicBezTo>
                      <a:pt x="110" y="64"/>
                      <a:pt x="113" y="63"/>
                      <a:pt x="114" y="61"/>
                    </a:cubicBezTo>
                    <a:cubicBezTo>
                      <a:pt x="115" y="60"/>
                      <a:pt x="115" y="60"/>
                      <a:pt x="115" y="59"/>
                    </a:cubicBezTo>
                    <a:cubicBezTo>
                      <a:pt x="115" y="59"/>
                      <a:pt x="116" y="59"/>
                      <a:pt x="116" y="59"/>
                    </a:cubicBezTo>
                    <a:cubicBezTo>
                      <a:pt x="118" y="62"/>
                      <a:pt x="120" y="67"/>
                      <a:pt x="120" y="72"/>
                    </a:cubicBezTo>
                    <a:cubicBezTo>
                      <a:pt x="120" y="78"/>
                      <a:pt x="118" y="84"/>
                      <a:pt x="113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sp>
          <p:nvSpPr>
            <p:cNvPr id="83" name="Freeform 22"/>
            <p:cNvSpPr/>
            <p:nvPr/>
          </p:nvSpPr>
          <p:spPr bwMode="auto">
            <a:xfrm>
              <a:off x="5837648" y="2541466"/>
              <a:ext cx="707353" cy="2537418"/>
            </a:xfrm>
            <a:custGeom>
              <a:avLst/>
              <a:gdLst>
                <a:gd name="T0" fmla="*/ 0 w 264"/>
                <a:gd name="T1" fmla="*/ 947 h 947"/>
                <a:gd name="T2" fmla="*/ 264 w 264"/>
                <a:gd name="T3" fmla="*/ 947 h 947"/>
                <a:gd name="T4" fmla="*/ 264 w 264"/>
                <a:gd name="T5" fmla="*/ 0 h 947"/>
                <a:gd name="T6" fmla="*/ 0 w 264"/>
                <a:gd name="T7" fmla="*/ 0 h 947"/>
                <a:gd name="T8" fmla="*/ 0 w 264"/>
                <a:gd name="T9" fmla="*/ 947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947">
                  <a:moveTo>
                    <a:pt x="0" y="947"/>
                  </a:moveTo>
                  <a:cubicBezTo>
                    <a:pt x="88" y="947"/>
                    <a:pt x="176" y="947"/>
                    <a:pt x="264" y="947"/>
                  </a:cubicBezTo>
                  <a:cubicBezTo>
                    <a:pt x="264" y="632"/>
                    <a:pt x="264" y="316"/>
                    <a:pt x="264" y="0"/>
                  </a:cubicBezTo>
                  <a:cubicBezTo>
                    <a:pt x="176" y="0"/>
                    <a:pt x="88" y="0"/>
                    <a:pt x="0" y="0"/>
                  </a:cubicBezTo>
                  <a:cubicBezTo>
                    <a:pt x="0" y="316"/>
                    <a:pt x="0" y="632"/>
                    <a:pt x="0" y="947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4" name="Oval 23"/>
            <p:cNvSpPr>
              <a:spLocks noChangeArrowheads="1"/>
            </p:cNvSpPr>
            <p:nvPr/>
          </p:nvSpPr>
          <p:spPr bwMode="auto">
            <a:xfrm>
              <a:off x="5837648" y="5845089"/>
              <a:ext cx="707353" cy="243330"/>
            </a:xfrm>
            <a:prstGeom prst="ellipse">
              <a:avLst/>
            </a:prstGeom>
            <a:solidFill>
              <a:srgbClr val="6638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5" name="Freeform 24"/>
            <p:cNvSpPr/>
            <p:nvPr/>
          </p:nvSpPr>
          <p:spPr bwMode="auto">
            <a:xfrm>
              <a:off x="5837648" y="5038141"/>
              <a:ext cx="707353" cy="926916"/>
            </a:xfrm>
            <a:custGeom>
              <a:avLst/>
              <a:gdLst>
                <a:gd name="T0" fmla="*/ 0 w 264"/>
                <a:gd name="T1" fmla="*/ 0 h 346"/>
                <a:gd name="T2" fmla="*/ 264 w 264"/>
                <a:gd name="T3" fmla="*/ 0 h 346"/>
                <a:gd name="T4" fmla="*/ 264 w 264"/>
                <a:gd name="T5" fmla="*/ 346 h 346"/>
                <a:gd name="T6" fmla="*/ 0 w 264"/>
                <a:gd name="T7" fmla="*/ 346 h 346"/>
                <a:gd name="T8" fmla="*/ 0 w 264"/>
                <a:gd name="T9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346">
                  <a:moveTo>
                    <a:pt x="0" y="0"/>
                  </a:moveTo>
                  <a:cubicBezTo>
                    <a:pt x="88" y="0"/>
                    <a:pt x="176" y="0"/>
                    <a:pt x="264" y="0"/>
                  </a:cubicBezTo>
                  <a:cubicBezTo>
                    <a:pt x="264" y="116"/>
                    <a:pt x="264" y="231"/>
                    <a:pt x="264" y="346"/>
                  </a:cubicBezTo>
                  <a:cubicBezTo>
                    <a:pt x="176" y="346"/>
                    <a:pt x="88" y="346"/>
                    <a:pt x="0" y="346"/>
                  </a:cubicBezTo>
                  <a:cubicBezTo>
                    <a:pt x="0" y="231"/>
                    <a:pt x="0" y="116"/>
                    <a:pt x="0" y="0"/>
                  </a:cubicBezTo>
                  <a:close/>
                </a:path>
              </a:pathLst>
            </a:custGeom>
            <a:solidFill>
              <a:srgbClr val="6638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6" name="Freeform 25"/>
            <p:cNvSpPr/>
            <p:nvPr/>
          </p:nvSpPr>
          <p:spPr bwMode="auto">
            <a:xfrm>
              <a:off x="5837648" y="3940328"/>
              <a:ext cx="707353" cy="1179300"/>
            </a:xfrm>
            <a:custGeom>
              <a:avLst/>
              <a:gdLst>
                <a:gd name="T0" fmla="*/ 0 w 264"/>
                <a:gd name="T1" fmla="*/ 0 h 440"/>
                <a:gd name="T2" fmla="*/ 264 w 264"/>
                <a:gd name="T3" fmla="*/ 0 h 440"/>
                <a:gd name="T4" fmla="*/ 264 w 264"/>
                <a:gd name="T5" fmla="*/ 440 h 440"/>
                <a:gd name="T6" fmla="*/ 0 w 264"/>
                <a:gd name="T7" fmla="*/ 440 h 440"/>
                <a:gd name="T8" fmla="*/ 0 w 264"/>
                <a:gd name="T9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440">
                  <a:moveTo>
                    <a:pt x="0" y="0"/>
                  </a:moveTo>
                  <a:cubicBezTo>
                    <a:pt x="88" y="0"/>
                    <a:pt x="176" y="0"/>
                    <a:pt x="264" y="0"/>
                  </a:cubicBezTo>
                  <a:cubicBezTo>
                    <a:pt x="264" y="147"/>
                    <a:pt x="264" y="293"/>
                    <a:pt x="264" y="440"/>
                  </a:cubicBezTo>
                  <a:cubicBezTo>
                    <a:pt x="176" y="440"/>
                    <a:pt x="88" y="440"/>
                    <a:pt x="0" y="440"/>
                  </a:cubicBezTo>
                  <a:cubicBezTo>
                    <a:pt x="0" y="293"/>
                    <a:pt x="0" y="147"/>
                    <a:pt x="0" y="0"/>
                  </a:cubicBezTo>
                  <a:close/>
                </a:path>
              </a:pathLst>
            </a:custGeom>
            <a:solidFill>
              <a:srgbClr val="6638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7" name="Oval 26"/>
            <p:cNvSpPr>
              <a:spLocks noChangeArrowheads="1"/>
            </p:cNvSpPr>
            <p:nvPr/>
          </p:nvSpPr>
          <p:spPr bwMode="auto">
            <a:xfrm>
              <a:off x="5837648" y="3795462"/>
              <a:ext cx="707353" cy="24333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8" name="Oval 27"/>
            <p:cNvSpPr>
              <a:spLocks noChangeArrowheads="1"/>
            </p:cNvSpPr>
            <p:nvPr/>
          </p:nvSpPr>
          <p:spPr bwMode="auto">
            <a:xfrm>
              <a:off x="5837648" y="2421499"/>
              <a:ext cx="707353" cy="243330"/>
            </a:xfrm>
            <a:prstGeom prst="ellipse">
              <a:avLst/>
            </a:pr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05" name="Freeform 44"/>
            <p:cNvSpPr/>
            <p:nvPr/>
          </p:nvSpPr>
          <p:spPr bwMode="auto">
            <a:xfrm>
              <a:off x="6057211" y="2684069"/>
              <a:ext cx="270492" cy="380273"/>
            </a:xfrm>
            <a:custGeom>
              <a:avLst/>
              <a:gdLst>
                <a:gd name="T0" fmla="*/ 50 w 101"/>
                <a:gd name="T1" fmla="*/ 142 h 142"/>
                <a:gd name="T2" fmla="*/ 14 w 101"/>
                <a:gd name="T3" fmla="*/ 128 h 142"/>
                <a:gd name="T4" fmla="*/ 0 w 101"/>
                <a:gd name="T5" fmla="*/ 94 h 142"/>
                <a:gd name="T6" fmla="*/ 50 w 101"/>
                <a:gd name="T7" fmla="*/ 0 h 142"/>
                <a:gd name="T8" fmla="*/ 50 w 101"/>
                <a:gd name="T9" fmla="*/ 0 h 142"/>
                <a:gd name="T10" fmla="*/ 101 w 101"/>
                <a:gd name="T11" fmla="*/ 94 h 142"/>
                <a:gd name="T12" fmla="*/ 86 w 101"/>
                <a:gd name="T13" fmla="*/ 128 h 142"/>
                <a:gd name="T14" fmla="*/ 50 w 101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42">
                  <a:moveTo>
                    <a:pt x="50" y="142"/>
                  </a:moveTo>
                  <a:cubicBezTo>
                    <a:pt x="37" y="142"/>
                    <a:pt x="24" y="137"/>
                    <a:pt x="14" y="128"/>
                  </a:cubicBezTo>
                  <a:cubicBezTo>
                    <a:pt x="5" y="118"/>
                    <a:pt x="0" y="106"/>
                    <a:pt x="0" y="94"/>
                  </a:cubicBezTo>
                  <a:cubicBezTo>
                    <a:pt x="0" y="59"/>
                    <a:pt x="45" y="3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30"/>
                    <a:pt x="101" y="59"/>
                    <a:pt x="101" y="94"/>
                  </a:cubicBezTo>
                  <a:cubicBezTo>
                    <a:pt x="101" y="106"/>
                    <a:pt x="96" y="118"/>
                    <a:pt x="86" y="128"/>
                  </a:cubicBezTo>
                  <a:cubicBezTo>
                    <a:pt x="76" y="137"/>
                    <a:pt x="63" y="142"/>
                    <a:pt x="50" y="142"/>
                  </a:cubicBezTo>
                  <a:close/>
                </a:path>
              </a:pathLst>
            </a:custGeom>
            <a:solidFill>
              <a:srgbClr val="6638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06" name="Freeform 45"/>
            <p:cNvSpPr/>
            <p:nvPr/>
          </p:nvSpPr>
          <p:spPr bwMode="auto">
            <a:xfrm>
              <a:off x="6086636" y="2768951"/>
              <a:ext cx="93937" cy="236539"/>
            </a:xfrm>
            <a:custGeom>
              <a:avLst/>
              <a:gdLst>
                <a:gd name="T0" fmla="*/ 3 w 35"/>
                <a:gd name="T1" fmla="*/ 76 h 88"/>
                <a:gd name="T2" fmla="*/ 0 w 35"/>
                <a:gd name="T3" fmla="*/ 64 h 88"/>
                <a:gd name="T4" fmla="*/ 1 w 35"/>
                <a:gd name="T5" fmla="*/ 52 h 88"/>
                <a:gd name="T6" fmla="*/ 7 w 35"/>
                <a:gd name="T7" fmla="*/ 39 h 88"/>
                <a:gd name="T8" fmla="*/ 30 w 35"/>
                <a:gd name="T9" fmla="*/ 8 h 88"/>
                <a:gd name="T10" fmla="*/ 35 w 35"/>
                <a:gd name="T11" fmla="*/ 0 h 88"/>
                <a:gd name="T12" fmla="*/ 13 w 35"/>
                <a:gd name="T13" fmla="*/ 37 h 88"/>
                <a:gd name="T14" fmla="*/ 7 w 35"/>
                <a:gd name="T15" fmla="*/ 53 h 88"/>
                <a:gd name="T16" fmla="*/ 6 w 35"/>
                <a:gd name="T17" fmla="*/ 68 h 88"/>
                <a:gd name="T18" fmla="*/ 9 w 35"/>
                <a:gd name="T19" fmla="*/ 82 h 88"/>
                <a:gd name="T20" fmla="*/ 11 w 35"/>
                <a:gd name="T21" fmla="*/ 88 h 88"/>
                <a:gd name="T22" fmla="*/ 6 w 35"/>
                <a:gd name="T23" fmla="*/ 83 h 88"/>
                <a:gd name="T24" fmla="*/ 3 w 35"/>
                <a:gd name="T25" fmla="*/ 7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88">
                  <a:moveTo>
                    <a:pt x="3" y="76"/>
                  </a:moveTo>
                  <a:cubicBezTo>
                    <a:pt x="1" y="72"/>
                    <a:pt x="0" y="68"/>
                    <a:pt x="0" y="64"/>
                  </a:cubicBezTo>
                  <a:cubicBezTo>
                    <a:pt x="0" y="60"/>
                    <a:pt x="0" y="56"/>
                    <a:pt x="1" y="52"/>
                  </a:cubicBezTo>
                  <a:cubicBezTo>
                    <a:pt x="3" y="47"/>
                    <a:pt x="5" y="43"/>
                    <a:pt x="7" y="39"/>
                  </a:cubicBezTo>
                  <a:cubicBezTo>
                    <a:pt x="14" y="28"/>
                    <a:pt x="22" y="18"/>
                    <a:pt x="30" y="8"/>
                  </a:cubicBezTo>
                  <a:cubicBezTo>
                    <a:pt x="32" y="5"/>
                    <a:pt x="33" y="3"/>
                    <a:pt x="35" y="0"/>
                  </a:cubicBezTo>
                  <a:cubicBezTo>
                    <a:pt x="28" y="12"/>
                    <a:pt x="20" y="24"/>
                    <a:pt x="13" y="37"/>
                  </a:cubicBezTo>
                  <a:cubicBezTo>
                    <a:pt x="11" y="42"/>
                    <a:pt x="9" y="47"/>
                    <a:pt x="7" y="53"/>
                  </a:cubicBezTo>
                  <a:cubicBezTo>
                    <a:pt x="6" y="58"/>
                    <a:pt x="6" y="62"/>
                    <a:pt x="6" y="68"/>
                  </a:cubicBezTo>
                  <a:cubicBezTo>
                    <a:pt x="6" y="73"/>
                    <a:pt x="7" y="77"/>
                    <a:pt x="9" y="82"/>
                  </a:cubicBezTo>
                  <a:cubicBezTo>
                    <a:pt x="9" y="85"/>
                    <a:pt x="10" y="86"/>
                    <a:pt x="11" y="88"/>
                  </a:cubicBezTo>
                  <a:cubicBezTo>
                    <a:pt x="9" y="87"/>
                    <a:pt x="8" y="85"/>
                    <a:pt x="6" y="83"/>
                  </a:cubicBezTo>
                  <a:cubicBezTo>
                    <a:pt x="5" y="80"/>
                    <a:pt x="4" y="78"/>
                    <a:pt x="3" y="76"/>
                  </a:cubicBezTo>
                  <a:close/>
                </a:path>
              </a:pathLst>
            </a:custGeom>
            <a:solidFill>
              <a:srgbClr val="6638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8240820" y="1703042"/>
            <a:ext cx="705090" cy="3666920"/>
            <a:chOff x="7819369" y="2421499"/>
            <a:chExt cx="705090" cy="3666920"/>
          </a:xfrm>
        </p:grpSpPr>
        <p:sp>
          <p:nvSpPr>
            <p:cNvPr id="95" name="Rectangle 34"/>
            <p:cNvSpPr>
              <a:spLocks noChangeArrowheads="1"/>
            </p:cNvSpPr>
            <p:nvPr/>
          </p:nvSpPr>
          <p:spPr bwMode="auto">
            <a:xfrm>
              <a:off x="7819369" y="2541466"/>
              <a:ext cx="705090" cy="2537418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96" name="Oval 35"/>
            <p:cNvSpPr>
              <a:spLocks noChangeArrowheads="1"/>
            </p:cNvSpPr>
            <p:nvPr/>
          </p:nvSpPr>
          <p:spPr bwMode="auto">
            <a:xfrm>
              <a:off x="7819369" y="5845089"/>
              <a:ext cx="705090" cy="243330"/>
            </a:xfrm>
            <a:prstGeom prst="ellipse">
              <a:avLst/>
            </a:prstGeom>
            <a:solidFill>
              <a:srgbClr val="6638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97" name="Rectangle 36"/>
            <p:cNvSpPr>
              <a:spLocks noChangeArrowheads="1"/>
            </p:cNvSpPr>
            <p:nvPr/>
          </p:nvSpPr>
          <p:spPr bwMode="auto">
            <a:xfrm>
              <a:off x="7819369" y="5059644"/>
              <a:ext cx="705090" cy="926916"/>
            </a:xfrm>
            <a:prstGeom prst="rect">
              <a:avLst/>
            </a:prstGeom>
            <a:solidFill>
              <a:srgbClr val="6638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98" name="Rectangle 37"/>
            <p:cNvSpPr>
              <a:spLocks noChangeArrowheads="1"/>
            </p:cNvSpPr>
            <p:nvPr/>
          </p:nvSpPr>
          <p:spPr bwMode="auto">
            <a:xfrm>
              <a:off x="7819369" y="4596752"/>
              <a:ext cx="705090" cy="926916"/>
            </a:xfrm>
            <a:prstGeom prst="rect">
              <a:avLst/>
            </a:prstGeom>
            <a:solidFill>
              <a:srgbClr val="6638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99" name="Oval 38"/>
            <p:cNvSpPr>
              <a:spLocks noChangeArrowheads="1"/>
            </p:cNvSpPr>
            <p:nvPr/>
          </p:nvSpPr>
          <p:spPr bwMode="auto">
            <a:xfrm>
              <a:off x="7819369" y="4475653"/>
              <a:ext cx="705090" cy="24333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00" name="Oval 39"/>
            <p:cNvSpPr>
              <a:spLocks noChangeArrowheads="1"/>
            </p:cNvSpPr>
            <p:nvPr/>
          </p:nvSpPr>
          <p:spPr bwMode="auto">
            <a:xfrm>
              <a:off x="7819369" y="2421499"/>
              <a:ext cx="705090" cy="243330"/>
            </a:xfrm>
            <a:prstGeom prst="ellipse">
              <a:avLst/>
            </a:pr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07" name="Freeform 46"/>
            <p:cNvSpPr/>
            <p:nvPr/>
          </p:nvSpPr>
          <p:spPr bwMode="auto">
            <a:xfrm>
              <a:off x="8036668" y="2684069"/>
              <a:ext cx="270492" cy="380273"/>
            </a:xfrm>
            <a:custGeom>
              <a:avLst/>
              <a:gdLst>
                <a:gd name="T0" fmla="*/ 50 w 101"/>
                <a:gd name="T1" fmla="*/ 142 h 142"/>
                <a:gd name="T2" fmla="*/ 15 w 101"/>
                <a:gd name="T3" fmla="*/ 128 h 142"/>
                <a:gd name="T4" fmla="*/ 0 w 101"/>
                <a:gd name="T5" fmla="*/ 94 h 142"/>
                <a:gd name="T6" fmla="*/ 50 w 101"/>
                <a:gd name="T7" fmla="*/ 0 h 142"/>
                <a:gd name="T8" fmla="*/ 51 w 101"/>
                <a:gd name="T9" fmla="*/ 0 h 142"/>
                <a:gd name="T10" fmla="*/ 101 w 101"/>
                <a:gd name="T11" fmla="*/ 94 h 142"/>
                <a:gd name="T12" fmla="*/ 86 w 101"/>
                <a:gd name="T13" fmla="*/ 128 h 142"/>
                <a:gd name="T14" fmla="*/ 50 w 101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42">
                  <a:moveTo>
                    <a:pt x="50" y="142"/>
                  </a:moveTo>
                  <a:cubicBezTo>
                    <a:pt x="37" y="142"/>
                    <a:pt x="24" y="137"/>
                    <a:pt x="15" y="128"/>
                  </a:cubicBezTo>
                  <a:cubicBezTo>
                    <a:pt x="5" y="118"/>
                    <a:pt x="0" y="106"/>
                    <a:pt x="0" y="94"/>
                  </a:cubicBezTo>
                  <a:cubicBezTo>
                    <a:pt x="0" y="59"/>
                    <a:pt x="45" y="30"/>
                    <a:pt x="5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6" y="30"/>
                    <a:pt x="101" y="59"/>
                    <a:pt x="101" y="94"/>
                  </a:cubicBezTo>
                  <a:cubicBezTo>
                    <a:pt x="101" y="106"/>
                    <a:pt x="96" y="118"/>
                    <a:pt x="86" y="128"/>
                  </a:cubicBezTo>
                  <a:cubicBezTo>
                    <a:pt x="76" y="137"/>
                    <a:pt x="63" y="142"/>
                    <a:pt x="50" y="142"/>
                  </a:cubicBezTo>
                  <a:close/>
                </a:path>
              </a:pathLst>
            </a:custGeom>
            <a:solidFill>
              <a:srgbClr val="6638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08" name="Freeform 47"/>
            <p:cNvSpPr/>
            <p:nvPr/>
          </p:nvSpPr>
          <p:spPr bwMode="auto">
            <a:xfrm>
              <a:off x="8066094" y="2768951"/>
              <a:ext cx="96200" cy="236539"/>
            </a:xfrm>
            <a:custGeom>
              <a:avLst/>
              <a:gdLst>
                <a:gd name="T0" fmla="*/ 3 w 36"/>
                <a:gd name="T1" fmla="*/ 76 h 88"/>
                <a:gd name="T2" fmla="*/ 0 w 36"/>
                <a:gd name="T3" fmla="*/ 64 h 88"/>
                <a:gd name="T4" fmla="*/ 1 w 36"/>
                <a:gd name="T5" fmla="*/ 52 h 88"/>
                <a:gd name="T6" fmla="*/ 7 w 36"/>
                <a:gd name="T7" fmla="*/ 39 h 88"/>
                <a:gd name="T8" fmla="*/ 30 w 36"/>
                <a:gd name="T9" fmla="*/ 8 h 88"/>
                <a:gd name="T10" fmla="*/ 36 w 36"/>
                <a:gd name="T11" fmla="*/ 0 h 88"/>
                <a:gd name="T12" fmla="*/ 13 w 36"/>
                <a:gd name="T13" fmla="*/ 37 h 88"/>
                <a:gd name="T14" fmla="*/ 8 w 36"/>
                <a:gd name="T15" fmla="*/ 53 h 88"/>
                <a:gd name="T16" fmla="*/ 6 w 36"/>
                <a:gd name="T17" fmla="*/ 68 h 88"/>
                <a:gd name="T18" fmla="*/ 9 w 36"/>
                <a:gd name="T19" fmla="*/ 82 h 88"/>
                <a:gd name="T20" fmla="*/ 11 w 36"/>
                <a:gd name="T21" fmla="*/ 88 h 88"/>
                <a:gd name="T22" fmla="*/ 6 w 36"/>
                <a:gd name="T23" fmla="*/ 83 h 88"/>
                <a:gd name="T24" fmla="*/ 3 w 36"/>
                <a:gd name="T25" fmla="*/ 7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88">
                  <a:moveTo>
                    <a:pt x="3" y="76"/>
                  </a:moveTo>
                  <a:cubicBezTo>
                    <a:pt x="1" y="72"/>
                    <a:pt x="0" y="68"/>
                    <a:pt x="0" y="64"/>
                  </a:cubicBezTo>
                  <a:cubicBezTo>
                    <a:pt x="0" y="60"/>
                    <a:pt x="0" y="56"/>
                    <a:pt x="1" y="52"/>
                  </a:cubicBezTo>
                  <a:cubicBezTo>
                    <a:pt x="3" y="47"/>
                    <a:pt x="5" y="43"/>
                    <a:pt x="7" y="39"/>
                  </a:cubicBezTo>
                  <a:cubicBezTo>
                    <a:pt x="14" y="28"/>
                    <a:pt x="22" y="18"/>
                    <a:pt x="30" y="8"/>
                  </a:cubicBezTo>
                  <a:cubicBezTo>
                    <a:pt x="32" y="5"/>
                    <a:pt x="34" y="3"/>
                    <a:pt x="36" y="0"/>
                  </a:cubicBezTo>
                  <a:cubicBezTo>
                    <a:pt x="28" y="12"/>
                    <a:pt x="20" y="24"/>
                    <a:pt x="13" y="37"/>
                  </a:cubicBezTo>
                  <a:cubicBezTo>
                    <a:pt x="11" y="42"/>
                    <a:pt x="9" y="47"/>
                    <a:pt x="8" y="53"/>
                  </a:cubicBezTo>
                  <a:cubicBezTo>
                    <a:pt x="6" y="58"/>
                    <a:pt x="6" y="62"/>
                    <a:pt x="6" y="68"/>
                  </a:cubicBezTo>
                  <a:cubicBezTo>
                    <a:pt x="6" y="73"/>
                    <a:pt x="7" y="77"/>
                    <a:pt x="9" y="82"/>
                  </a:cubicBezTo>
                  <a:cubicBezTo>
                    <a:pt x="10" y="85"/>
                    <a:pt x="11" y="86"/>
                    <a:pt x="11" y="88"/>
                  </a:cubicBezTo>
                  <a:cubicBezTo>
                    <a:pt x="10" y="87"/>
                    <a:pt x="8" y="85"/>
                    <a:pt x="6" y="83"/>
                  </a:cubicBezTo>
                  <a:cubicBezTo>
                    <a:pt x="5" y="80"/>
                    <a:pt x="4" y="78"/>
                    <a:pt x="3" y="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9447104" y="1721641"/>
            <a:ext cx="707353" cy="3666920"/>
            <a:chOff x="5837648" y="2421499"/>
            <a:chExt cx="707353" cy="3666920"/>
          </a:xfrm>
        </p:grpSpPr>
        <p:grpSp>
          <p:nvGrpSpPr>
            <p:cNvPr id="158" name="Group 157"/>
            <p:cNvGrpSpPr>
              <a:grpSpLocks noChangeAspect="1"/>
            </p:cNvGrpSpPr>
            <p:nvPr/>
          </p:nvGrpSpPr>
          <p:grpSpPr>
            <a:xfrm>
              <a:off x="5871903" y="5534090"/>
              <a:ext cx="298132" cy="280035"/>
              <a:chOff x="5160963" y="4846638"/>
              <a:chExt cx="496887" cy="466725"/>
            </a:xfrm>
            <a:solidFill>
              <a:schemeClr val="bg1"/>
            </a:solidFill>
          </p:grpSpPr>
          <p:sp>
            <p:nvSpPr>
              <p:cNvPr id="167" name="Oval 17"/>
              <p:cNvSpPr>
                <a:spLocks noChangeArrowheads="1"/>
              </p:cNvSpPr>
              <p:nvPr/>
            </p:nvSpPr>
            <p:spPr bwMode="auto">
              <a:xfrm>
                <a:off x="5402263" y="5102226"/>
                <a:ext cx="60325" cy="60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68" name="Freeform 18"/>
              <p:cNvSpPr>
                <a:spLocks noEditPoints="1"/>
              </p:cNvSpPr>
              <p:nvPr/>
            </p:nvSpPr>
            <p:spPr bwMode="auto">
              <a:xfrm>
                <a:off x="5160963" y="4846638"/>
                <a:ext cx="496887" cy="466725"/>
              </a:xfrm>
              <a:custGeom>
                <a:avLst/>
                <a:gdLst>
                  <a:gd name="T0" fmla="*/ 116 w 132"/>
                  <a:gd name="T1" fmla="*/ 48 h 124"/>
                  <a:gd name="T2" fmla="*/ 116 w 132"/>
                  <a:gd name="T3" fmla="*/ 22 h 124"/>
                  <a:gd name="T4" fmla="*/ 104 w 132"/>
                  <a:gd name="T5" fmla="*/ 0 h 124"/>
                  <a:gd name="T6" fmla="*/ 22 w 132"/>
                  <a:gd name="T7" fmla="*/ 0 h 124"/>
                  <a:gd name="T8" fmla="*/ 0 w 132"/>
                  <a:gd name="T9" fmla="*/ 102 h 124"/>
                  <a:gd name="T10" fmla="*/ 94 w 132"/>
                  <a:gd name="T11" fmla="*/ 124 h 124"/>
                  <a:gd name="T12" fmla="*/ 116 w 132"/>
                  <a:gd name="T13" fmla="*/ 96 h 124"/>
                  <a:gd name="T14" fmla="*/ 116 w 132"/>
                  <a:gd name="T15" fmla="*/ 48 h 124"/>
                  <a:gd name="T16" fmla="*/ 88 w 132"/>
                  <a:gd name="T17" fmla="*/ 8 h 124"/>
                  <a:gd name="T18" fmla="*/ 108 w 132"/>
                  <a:gd name="T19" fmla="*/ 12 h 124"/>
                  <a:gd name="T20" fmla="*/ 108 w 132"/>
                  <a:gd name="T21" fmla="*/ 24 h 124"/>
                  <a:gd name="T22" fmla="*/ 104 w 132"/>
                  <a:gd name="T23" fmla="*/ 36 h 124"/>
                  <a:gd name="T24" fmla="*/ 104 w 132"/>
                  <a:gd name="T25" fmla="*/ 32 h 124"/>
                  <a:gd name="T26" fmla="*/ 104 w 132"/>
                  <a:gd name="T27" fmla="*/ 16 h 124"/>
                  <a:gd name="T28" fmla="*/ 16 w 132"/>
                  <a:gd name="T29" fmla="*/ 12 h 124"/>
                  <a:gd name="T30" fmla="*/ 12 w 132"/>
                  <a:gd name="T31" fmla="*/ 24 h 124"/>
                  <a:gd name="T32" fmla="*/ 8 w 132"/>
                  <a:gd name="T33" fmla="*/ 22 h 124"/>
                  <a:gd name="T34" fmla="*/ 100 w 132"/>
                  <a:gd name="T35" fmla="*/ 20 h 124"/>
                  <a:gd name="T36" fmla="*/ 16 w 132"/>
                  <a:gd name="T37" fmla="*/ 16 h 124"/>
                  <a:gd name="T38" fmla="*/ 100 w 132"/>
                  <a:gd name="T39" fmla="*/ 20 h 124"/>
                  <a:gd name="T40" fmla="*/ 100 w 132"/>
                  <a:gd name="T41" fmla="*/ 28 h 124"/>
                  <a:gd name="T42" fmla="*/ 16 w 132"/>
                  <a:gd name="T43" fmla="*/ 24 h 124"/>
                  <a:gd name="T44" fmla="*/ 100 w 132"/>
                  <a:gd name="T45" fmla="*/ 32 h 124"/>
                  <a:gd name="T46" fmla="*/ 88 w 132"/>
                  <a:gd name="T47" fmla="*/ 36 h 124"/>
                  <a:gd name="T48" fmla="*/ 16 w 132"/>
                  <a:gd name="T49" fmla="*/ 35 h 124"/>
                  <a:gd name="T50" fmla="*/ 100 w 132"/>
                  <a:gd name="T51" fmla="*/ 32 h 124"/>
                  <a:gd name="T52" fmla="*/ 94 w 132"/>
                  <a:gd name="T53" fmla="*/ 116 h 124"/>
                  <a:gd name="T54" fmla="*/ 8 w 132"/>
                  <a:gd name="T55" fmla="*/ 102 h 124"/>
                  <a:gd name="T56" fmla="*/ 22 w 132"/>
                  <a:gd name="T57" fmla="*/ 44 h 124"/>
                  <a:gd name="T58" fmla="*/ 104 w 132"/>
                  <a:gd name="T59" fmla="*/ 44 h 124"/>
                  <a:gd name="T60" fmla="*/ 108 w 132"/>
                  <a:gd name="T61" fmla="*/ 56 h 124"/>
                  <a:gd name="T62" fmla="*/ 52 w 132"/>
                  <a:gd name="T63" fmla="*/ 76 h 124"/>
                  <a:gd name="T64" fmla="*/ 108 w 132"/>
                  <a:gd name="T65" fmla="*/ 96 h 124"/>
                  <a:gd name="T66" fmla="*/ 113 w 132"/>
                  <a:gd name="T67" fmla="*/ 88 h 124"/>
                  <a:gd name="T68" fmla="*/ 60 w 132"/>
                  <a:gd name="T69" fmla="*/ 76 h 124"/>
                  <a:gd name="T70" fmla="*/ 108 w 132"/>
                  <a:gd name="T71" fmla="*/ 64 h 124"/>
                  <a:gd name="T72" fmla="*/ 115 w 132"/>
                  <a:gd name="T73" fmla="*/ 59 h 124"/>
                  <a:gd name="T74" fmla="*/ 120 w 132"/>
                  <a:gd name="T75" fmla="*/ 7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2" h="124">
                    <a:moveTo>
                      <a:pt x="116" y="48"/>
                    </a:moveTo>
                    <a:cubicBezTo>
                      <a:pt x="116" y="48"/>
                      <a:pt x="116" y="48"/>
                      <a:pt x="116" y="48"/>
                    </a:cubicBezTo>
                    <a:cubicBezTo>
                      <a:pt x="116" y="24"/>
                      <a:pt x="116" y="24"/>
                      <a:pt x="116" y="24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6" y="5"/>
                      <a:pt x="111" y="0"/>
                      <a:pt x="104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14"/>
                      <a:pt x="10" y="124"/>
                      <a:pt x="22" y="124"/>
                    </a:cubicBezTo>
                    <a:cubicBezTo>
                      <a:pt x="94" y="124"/>
                      <a:pt x="94" y="124"/>
                      <a:pt x="94" y="124"/>
                    </a:cubicBezTo>
                    <a:cubicBezTo>
                      <a:pt x="106" y="124"/>
                      <a:pt x="116" y="114"/>
                      <a:pt x="116" y="102"/>
                    </a:cubicBezTo>
                    <a:cubicBezTo>
                      <a:pt x="116" y="96"/>
                      <a:pt x="116" y="96"/>
                      <a:pt x="116" y="96"/>
                    </a:cubicBezTo>
                    <a:cubicBezTo>
                      <a:pt x="116" y="96"/>
                      <a:pt x="116" y="96"/>
                      <a:pt x="116" y="96"/>
                    </a:cubicBezTo>
                    <a:cubicBezTo>
                      <a:pt x="132" y="84"/>
                      <a:pt x="132" y="60"/>
                      <a:pt x="116" y="48"/>
                    </a:cubicBezTo>
                    <a:close/>
                    <a:moveTo>
                      <a:pt x="22" y="8"/>
                    </a:moveTo>
                    <a:cubicBezTo>
                      <a:pt x="88" y="8"/>
                      <a:pt x="88" y="8"/>
                      <a:pt x="88" y="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06" y="8"/>
                      <a:pt x="108" y="10"/>
                      <a:pt x="108" y="12"/>
                    </a:cubicBezTo>
                    <a:cubicBezTo>
                      <a:pt x="108" y="22"/>
                      <a:pt x="108" y="22"/>
                      <a:pt x="108" y="22"/>
                    </a:cubicBezTo>
                    <a:cubicBezTo>
                      <a:pt x="108" y="24"/>
                      <a:pt x="108" y="24"/>
                      <a:pt x="108" y="24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7" y="36"/>
                      <a:pt x="105" y="36"/>
                      <a:pt x="104" y="36"/>
                    </a:cubicBezTo>
                    <a:cubicBezTo>
                      <a:pt x="104" y="36"/>
                      <a:pt x="104" y="36"/>
                      <a:pt x="104" y="36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104" y="24"/>
                      <a:pt x="104" y="24"/>
                      <a:pt x="104" y="24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4"/>
                      <a:pt x="102" y="12"/>
                      <a:pt x="100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4" y="12"/>
                      <a:pt x="12" y="14"/>
                      <a:pt x="12" y="16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0" y="29"/>
                      <a:pt x="8" y="26"/>
                      <a:pt x="8" y="22"/>
                    </a:cubicBezTo>
                    <a:cubicBezTo>
                      <a:pt x="8" y="14"/>
                      <a:pt x="14" y="8"/>
                      <a:pt x="22" y="8"/>
                    </a:cubicBezTo>
                    <a:close/>
                    <a:moveTo>
                      <a:pt x="100" y="20"/>
                    </a:move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00" y="16"/>
                      <a:pt x="100" y="16"/>
                      <a:pt x="100" y="16"/>
                    </a:cubicBezTo>
                    <a:lnTo>
                      <a:pt x="100" y="20"/>
                    </a:lnTo>
                    <a:close/>
                    <a:moveTo>
                      <a:pt x="100" y="24"/>
                    </a:moveTo>
                    <a:cubicBezTo>
                      <a:pt x="100" y="28"/>
                      <a:pt x="100" y="28"/>
                      <a:pt x="100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4"/>
                      <a:pt x="16" y="24"/>
                      <a:pt x="16" y="24"/>
                    </a:cubicBezTo>
                    <a:lnTo>
                      <a:pt x="100" y="24"/>
                    </a:lnTo>
                    <a:close/>
                    <a:moveTo>
                      <a:pt x="100" y="32"/>
                    </a:moveTo>
                    <a:cubicBezTo>
                      <a:pt x="100" y="36"/>
                      <a:pt x="100" y="36"/>
                      <a:pt x="100" y="36"/>
                    </a:cubicBezTo>
                    <a:cubicBezTo>
                      <a:pt x="88" y="36"/>
                      <a:pt x="88" y="36"/>
                      <a:pt x="88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0" y="36"/>
                      <a:pt x="18" y="35"/>
                      <a:pt x="16" y="35"/>
                    </a:cubicBezTo>
                    <a:cubicBezTo>
                      <a:pt x="16" y="32"/>
                      <a:pt x="16" y="32"/>
                      <a:pt x="16" y="32"/>
                    </a:cubicBezTo>
                    <a:lnTo>
                      <a:pt x="100" y="32"/>
                    </a:lnTo>
                    <a:close/>
                    <a:moveTo>
                      <a:pt x="108" y="102"/>
                    </a:moveTo>
                    <a:cubicBezTo>
                      <a:pt x="108" y="110"/>
                      <a:pt x="102" y="116"/>
                      <a:pt x="94" y="116"/>
                    </a:cubicBezTo>
                    <a:cubicBezTo>
                      <a:pt x="22" y="116"/>
                      <a:pt x="22" y="116"/>
                      <a:pt x="22" y="116"/>
                    </a:cubicBezTo>
                    <a:cubicBezTo>
                      <a:pt x="14" y="116"/>
                      <a:pt x="8" y="110"/>
                      <a:pt x="8" y="10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12" y="42"/>
                      <a:pt x="17" y="44"/>
                      <a:pt x="22" y="44"/>
                    </a:cubicBezTo>
                    <a:cubicBezTo>
                      <a:pt x="88" y="44"/>
                      <a:pt x="88" y="44"/>
                      <a:pt x="88" y="44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106" y="44"/>
                      <a:pt x="108" y="46"/>
                      <a:pt x="108" y="48"/>
                    </a:cubicBezTo>
                    <a:cubicBezTo>
                      <a:pt x="108" y="56"/>
                      <a:pt x="108" y="56"/>
                      <a:pt x="108" y="56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61" y="56"/>
                      <a:pt x="52" y="65"/>
                      <a:pt x="52" y="76"/>
                    </a:cubicBezTo>
                    <a:cubicBezTo>
                      <a:pt x="52" y="87"/>
                      <a:pt x="61" y="96"/>
                      <a:pt x="72" y="96"/>
                    </a:cubicBezTo>
                    <a:cubicBezTo>
                      <a:pt x="108" y="96"/>
                      <a:pt x="108" y="96"/>
                      <a:pt x="108" y="96"/>
                    </a:cubicBezTo>
                    <a:lnTo>
                      <a:pt x="108" y="102"/>
                    </a:lnTo>
                    <a:close/>
                    <a:moveTo>
                      <a:pt x="113" y="88"/>
                    </a:moveTo>
                    <a:cubicBezTo>
                      <a:pt x="72" y="88"/>
                      <a:pt x="72" y="88"/>
                      <a:pt x="72" y="88"/>
                    </a:cubicBezTo>
                    <a:cubicBezTo>
                      <a:pt x="65" y="88"/>
                      <a:pt x="60" y="83"/>
                      <a:pt x="60" y="76"/>
                    </a:cubicBezTo>
                    <a:cubicBezTo>
                      <a:pt x="60" y="69"/>
                      <a:pt x="65" y="64"/>
                      <a:pt x="72" y="64"/>
                    </a:cubicBezTo>
                    <a:cubicBezTo>
                      <a:pt x="108" y="64"/>
                      <a:pt x="108" y="64"/>
                      <a:pt x="108" y="64"/>
                    </a:cubicBezTo>
                    <a:cubicBezTo>
                      <a:pt x="110" y="64"/>
                      <a:pt x="113" y="63"/>
                      <a:pt x="114" y="61"/>
                    </a:cubicBezTo>
                    <a:cubicBezTo>
                      <a:pt x="115" y="60"/>
                      <a:pt x="115" y="60"/>
                      <a:pt x="115" y="59"/>
                    </a:cubicBezTo>
                    <a:cubicBezTo>
                      <a:pt x="115" y="59"/>
                      <a:pt x="116" y="59"/>
                      <a:pt x="116" y="59"/>
                    </a:cubicBezTo>
                    <a:cubicBezTo>
                      <a:pt x="118" y="62"/>
                      <a:pt x="120" y="67"/>
                      <a:pt x="120" y="72"/>
                    </a:cubicBezTo>
                    <a:cubicBezTo>
                      <a:pt x="120" y="78"/>
                      <a:pt x="118" y="84"/>
                      <a:pt x="113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sp>
          <p:nvSpPr>
            <p:cNvPr id="159" name="Freeform 22"/>
            <p:cNvSpPr/>
            <p:nvPr/>
          </p:nvSpPr>
          <p:spPr bwMode="auto">
            <a:xfrm>
              <a:off x="5837648" y="2541466"/>
              <a:ext cx="707353" cy="2537418"/>
            </a:xfrm>
            <a:custGeom>
              <a:avLst/>
              <a:gdLst>
                <a:gd name="T0" fmla="*/ 0 w 264"/>
                <a:gd name="T1" fmla="*/ 947 h 947"/>
                <a:gd name="T2" fmla="*/ 264 w 264"/>
                <a:gd name="T3" fmla="*/ 947 h 947"/>
                <a:gd name="T4" fmla="*/ 264 w 264"/>
                <a:gd name="T5" fmla="*/ 0 h 947"/>
                <a:gd name="T6" fmla="*/ 0 w 264"/>
                <a:gd name="T7" fmla="*/ 0 h 947"/>
                <a:gd name="T8" fmla="*/ 0 w 264"/>
                <a:gd name="T9" fmla="*/ 947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947">
                  <a:moveTo>
                    <a:pt x="0" y="947"/>
                  </a:moveTo>
                  <a:cubicBezTo>
                    <a:pt x="88" y="947"/>
                    <a:pt x="176" y="947"/>
                    <a:pt x="264" y="947"/>
                  </a:cubicBezTo>
                  <a:cubicBezTo>
                    <a:pt x="264" y="632"/>
                    <a:pt x="264" y="316"/>
                    <a:pt x="264" y="0"/>
                  </a:cubicBezTo>
                  <a:cubicBezTo>
                    <a:pt x="176" y="0"/>
                    <a:pt x="88" y="0"/>
                    <a:pt x="0" y="0"/>
                  </a:cubicBezTo>
                  <a:cubicBezTo>
                    <a:pt x="0" y="316"/>
                    <a:pt x="0" y="632"/>
                    <a:pt x="0" y="947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60" name="Oval 23"/>
            <p:cNvSpPr>
              <a:spLocks noChangeArrowheads="1"/>
            </p:cNvSpPr>
            <p:nvPr/>
          </p:nvSpPr>
          <p:spPr bwMode="auto">
            <a:xfrm>
              <a:off x="5837648" y="5845089"/>
              <a:ext cx="707353" cy="243330"/>
            </a:xfrm>
            <a:prstGeom prst="ellipse">
              <a:avLst/>
            </a:prstGeom>
            <a:solidFill>
              <a:srgbClr val="6638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61" name="Freeform 24"/>
            <p:cNvSpPr/>
            <p:nvPr/>
          </p:nvSpPr>
          <p:spPr bwMode="auto">
            <a:xfrm>
              <a:off x="5837648" y="5038141"/>
              <a:ext cx="707353" cy="926916"/>
            </a:xfrm>
            <a:custGeom>
              <a:avLst/>
              <a:gdLst>
                <a:gd name="T0" fmla="*/ 0 w 264"/>
                <a:gd name="T1" fmla="*/ 0 h 346"/>
                <a:gd name="T2" fmla="*/ 264 w 264"/>
                <a:gd name="T3" fmla="*/ 0 h 346"/>
                <a:gd name="T4" fmla="*/ 264 w 264"/>
                <a:gd name="T5" fmla="*/ 346 h 346"/>
                <a:gd name="T6" fmla="*/ 0 w 264"/>
                <a:gd name="T7" fmla="*/ 346 h 346"/>
                <a:gd name="T8" fmla="*/ 0 w 264"/>
                <a:gd name="T9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346">
                  <a:moveTo>
                    <a:pt x="0" y="0"/>
                  </a:moveTo>
                  <a:cubicBezTo>
                    <a:pt x="88" y="0"/>
                    <a:pt x="176" y="0"/>
                    <a:pt x="264" y="0"/>
                  </a:cubicBezTo>
                  <a:cubicBezTo>
                    <a:pt x="264" y="116"/>
                    <a:pt x="264" y="231"/>
                    <a:pt x="264" y="346"/>
                  </a:cubicBezTo>
                  <a:cubicBezTo>
                    <a:pt x="176" y="346"/>
                    <a:pt x="88" y="346"/>
                    <a:pt x="0" y="346"/>
                  </a:cubicBezTo>
                  <a:cubicBezTo>
                    <a:pt x="0" y="231"/>
                    <a:pt x="0" y="116"/>
                    <a:pt x="0" y="0"/>
                  </a:cubicBezTo>
                  <a:close/>
                </a:path>
              </a:pathLst>
            </a:custGeom>
            <a:solidFill>
              <a:srgbClr val="6638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62" name="Freeform 25"/>
            <p:cNvSpPr/>
            <p:nvPr/>
          </p:nvSpPr>
          <p:spPr bwMode="auto">
            <a:xfrm>
              <a:off x="5837648" y="3940328"/>
              <a:ext cx="707353" cy="1179300"/>
            </a:xfrm>
            <a:custGeom>
              <a:avLst/>
              <a:gdLst>
                <a:gd name="T0" fmla="*/ 0 w 264"/>
                <a:gd name="T1" fmla="*/ 0 h 440"/>
                <a:gd name="T2" fmla="*/ 264 w 264"/>
                <a:gd name="T3" fmla="*/ 0 h 440"/>
                <a:gd name="T4" fmla="*/ 264 w 264"/>
                <a:gd name="T5" fmla="*/ 440 h 440"/>
                <a:gd name="T6" fmla="*/ 0 w 264"/>
                <a:gd name="T7" fmla="*/ 440 h 440"/>
                <a:gd name="T8" fmla="*/ 0 w 264"/>
                <a:gd name="T9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440">
                  <a:moveTo>
                    <a:pt x="0" y="0"/>
                  </a:moveTo>
                  <a:cubicBezTo>
                    <a:pt x="88" y="0"/>
                    <a:pt x="176" y="0"/>
                    <a:pt x="264" y="0"/>
                  </a:cubicBezTo>
                  <a:cubicBezTo>
                    <a:pt x="264" y="147"/>
                    <a:pt x="264" y="293"/>
                    <a:pt x="264" y="440"/>
                  </a:cubicBezTo>
                  <a:cubicBezTo>
                    <a:pt x="176" y="440"/>
                    <a:pt x="88" y="440"/>
                    <a:pt x="0" y="440"/>
                  </a:cubicBezTo>
                  <a:cubicBezTo>
                    <a:pt x="0" y="293"/>
                    <a:pt x="0" y="147"/>
                    <a:pt x="0" y="0"/>
                  </a:cubicBezTo>
                  <a:close/>
                </a:path>
              </a:pathLst>
            </a:custGeom>
            <a:solidFill>
              <a:srgbClr val="6638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63" name="Oval 26"/>
            <p:cNvSpPr>
              <a:spLocks noChangeArrowheads="1"/>
            </p:cNvSpPr>
            <p:nvPr/>
          </p:nvSpPr>
          <p:spPr bwMode="auto">
            <a:xfrm>
              <a:off x="5837648" y="3795462"/>
              <a:ext cx="707353" cy="24333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64" name="Oval 27"/>
            <p:cNvSpPr>
              <a:spLocks noChangeArrowheads="1"/>
            </p:cNvSpPr>
            <p:nvPr/>
          </p:nvSpPr>
          <p:spPr bwMode="auto">
            <a:xfrm>
              <a:off x="5837648" y="2421499"/>
              <a:ext cx="707353" cy="243330"/>
            </a:xfrm>
            <a:prstGeom prst="ellipse">
              <a:avLst/>
            </a:pr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65" name="Freeform 44"/>
            <p:cNvSpPr/>
            <p:nvPr/>
          </p:nvSpPr>
          <p:spPr bwMode="auto">
            <a:xfrm>
              <a:off x="6057211" y="2684069"/>
              <a:ext cx="270492" cy="380273"/>
            </a:xfrm>
            <a:custGeom>
              <a:avLst/>
              <a:gdLst>
                <a:gd name="T0" fmla="*/ 50 w 101"/>
                <a:gd name="T1" fmla="*/ 142 h 142"/>
                <a:gd name="T2" fmla="*/ 14 w 101"/>
                <a:gd name="T3" fmla="*/ 128 h 142"/>
                <a:gd name="T4" fmla="*/ 0 w 101"/>
                <a:gd name="T5" fmla="*/ 94 h 142"/>
                <a:gd name="T6" fmla="*/ 50 w 101"/>
                <a:gd name="T7" fmla="*/ 0 h 142"/>
                <a:gd name="T8" fmla="*/ 50 w 101"/>
                <a:gd name="T9" fmla="*/ 0 h 142"/>
                <a:gd name="T10" fmla="*/ 101 w 101"/>
                <a:gd name="T11" fmla="*/ 94 h 142"/>
                <a:gd name="T12" fmla="*/ 86 w 101"/>
                <a:gd name="T13" fmla="*/ 128 h 142"/>
                <a:gd name="T14" fmla="*/ 50 w 101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42">
                  <a:moveTo>
                    <a:pt x="50" y="142"/>
                  </a:moveTo>
                  <a:cubicBezTo>
                    <a:pt x="37" y="142"/>
                    <a:pt x="24" y="137"/>
                    <a:pt x="14" y="128"/>
                  </a:cubicBezTo>
                  <a:cubicBezTo>
                    <a:pt x="5" y="118"/>
                    <a:pt x="0" y="106"/>
                    <a:pt x="0" y="94"/>
                  </a:cubicBezTo>
                  <a:cubicBezTo>
                    <a:pt x="0" y="59"/>
                    <a:pt x="45" y="3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30"/>
                    <a:pt x="101" y="59"/>
                    <a:pt x="101" y="94"/>
                  </a:cubicBezTo>
                  <a:cubicBezTo>
                    <a:pt x="101" y="106"/>
                    <a:pt x="96" y="118"/>
                    <a:pt x="86" y="128"/>
                  </a:cubicBezTo>
                  <a:cubicBezTo>
                    <a:pt x="76" y="137"/>
                    <a:pt x="63" y="142"/>
                    <a:pt x="50" y="142"/>
                  </a:cubicBezTo>
                  <a:close/>
                </a:path>
              </a:pathLst>
            </a:custGeom>
            <a:solidFill>
              <a:srgbClr val="6638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66" name="Freeform 45"/>
            <p:cNvSpPr/>
            <p:nvPr/>
          </p:nvSpPr>
          <p:spPr bwMode="auto">
            <a:xfrm>
              <a:off x="6086636" y="2768951"/>
              <a:ext cx="93937" cy="236539"/>
            </a:xfrm>
            <a:custGeom>
              <a:avLst/>
              <a:gdLst>
                <a:gd name="T0" fmla="*/ 3 w 35"/>
                <a:gd name="T1" fmla="*/ 76 h 88"/>
                <a:gd name="T2" fmla="*/ 0 w 35"/>
                <a:gd name="T3" fmla="*/ 64 h 88"/>
                <a:gd name="T4" fmla="*/ 1 w 35"/>
                <a:gd name="T5" fmla="*/ 52 h 88"/>
                <a:gd name="T6" fmla="*/ 7 w 35"/>
                <a:gd name="T7" fmla="*/ 39 h 88"/>
                <a:gd name="T8" fmla="*/ 30 w 35"/>
                <a:gd name="T9" fmla="*/ 8 h 88"/>
                <a:gd name="T10" fmla="*/ 35 w 35"/>
                <a:gd name="T11" fmla="*/ 0 h 88"/>
                <a:gd name="T12" fmla="*/ 13 w 35"/>
                <a:gd name="T13" fmla="*/ 37 h 88"/>
                <a:gd name="T14" fmla="*/ 7 w 35"/>
                <a:gd name="T15" fmla="*/ 53 h 88"/>
                <a:gd name="T16" fmla="*/ 6 w 35"/>
                <a:gd name="T17" fmla="*/ 68 h 88"/>
                <a:gd name="T18" fmla="*/ 9 w 35"/>
                <a:gd name="T19" fmla="*/ 82 h 88"/>
                <a:gd name="T20" fmla="*/ 11 w 35"/>
                <a:gd name="T21" fmla="*/ 88 h 88"/>
                <a:gd name="T22" fmla="*/ 6 w 35"/>
                <a:gd name="T23" fmla="*/ 83 h 88"/>
                <a:gd name="T24" fmla="*/ 3 w 35"/>
                <a:gd name="T25" fmla="*/ 7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88">
                  <a:moveTo>
                    <a:pt x="3" y="76"/>
                  </a:moveTo>
                  <a:cubicBezTo>
                    <a:pt x="1" y="72"/>
                    <a:pt x="0" y="68"/>
                    <a:pt x="0" y="64"/>
                  </a:cubicBezTo>
                  <a:cubicBezTo>
                    <a:pt x="0" y="60"/>
                    <a:pt x="0" y="56"/>
                    <a:pt x="1" y="52"/>
                  </a:cubicBezTo>
                  <a:cubicBezTo>
                    <a:pt x="3" y="47"/>
                    <a:pt x="5" y="43"/>
                    <a:pt x="7" y="39"/>
                  </a:cubicBezTo>
                  <a:cubicBezTo>
                    <a:pt x="14" y="28"/>
                    <a:pt x="22" y="18"/>
                    <a:pt x="30" y="8"/>
                  </a:cubicBezTo>
                  <a:cubicBezTo>
                    <a:pt x="32" y="5"/>
                    <a:pt x="33" y="3"/>
                    <a:pt x="35" y="0"/>
                  </a:cubicBezTo>
                  <a:cubicBezTo>
                    <a:pt x="28" y="12"/>
                    <a:pt x="20" y="24"/>
                    <a:pt x="13" y="37"/>
                  </a:cubicBezTo>
                  <a:cubicBezTo>
                    <a:pt x="11" y="42"/>
                    <a:pt x="9" y="47"/>
                    <a:pt x="7" y="53"/>
                  </a:cubicBezTo>
                  <a:cubicBezTo>
                    <a:pt x="6" y="58"/>
                    <a:pt x="6" y="62"/>
                    <a:pt x="6" y="68"/>
                  </a:cubicBezTo>
                  <a:cubicBezTo>
                    <a:pt x="6" y="73"/>
                    <a:pt x="7" y="77"/>
                    <a:pt x="9" y="82"/>
                  </a:cubicBezTo>
                  <a:cubicBezTo>
                    <a:pt x="9" y="85"/>
                    <a:pt x="10" y="86"/>
                    <a:pt x="11" y="88"/>
                  </a:cubicBezTo>
                  <a:cubicBezTo>
                    <a:pt x="9" y="87"/>
                    <a:pt x="8" y="85"/>
                    <a:pt x="6" y="83"/>
                  </a:cubicBezTo>
                  <a:cubicBezTo>
                    <a:pt x="5" y="80"/>
                    <a:pt x="4" y="78"/>
                    <a:pt x="3" y="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170" name="Freeform 169"/>
          <p:cNvSpPr>
            <a:spLocks noEditPoints="1"/>
          </p:cNvSpPr>
          <p:nvPr/>
        </p:nvSpPr>
        <p:spPr bwMode="auto">
          <a:xfrm>
            <a:off x="1108488" y="1795611"/>
            <a:ext cx="558800" cy="536575"/>
          </a:xfrm>
          <a:custGeom>
            <a:avLst/>
            <a:gdLst>
              <a:gd name="T0" fmla="*/ 175 w 296"/>
              <a:gd name="T1" fmla="*/ 126 h 284"/>
              <a:gd name="T2" fmla="*/ 263 w 296"/>
              <a:gd name="T3" fmla="*/ 42 h 284"/>
              <a:gd name="T4" fmla="*/ 268 w 296"/>
              <a:gd name="T5" fmla="*/ 15 h 284"/>
              <a:gd name="T6" fmla="*/ 241 w 296"/>
              <a:gd name="T7" fmla="*/ 22 h 284"/>
              <a:gd name="T8" fmla="*/ 164 w 296"/>
              <a:gd name="T9" fmla="*/ 116 h 284"/>
              <a:gd name="T10" fmla="*/ 141 w 296"/>
              <a:gd name="T11" fmla="*/ 95 h 284"/>
              <a:gd name="T12" fmla="*/ 91 w 296"/>
              <a:gd name="T13" fmla="*/ 12 h 284"/>
              <a:gd name="T14" fmla="*/ 42 w 296"/>
              <a:gd name="T15" fmla="*/ 4 h 284"/>
              <a:gd name="T16" fmla="*/ 42 w 296"/>
              <a:gd name="T17" fmla="*/ 14 h 284"/>
              <a:gd name="T18" fmla="*/ 76 w 296"/>
              <a:gd name="T19" fmla="*/ 45 h 284"/>
              <a:gd name="T20" fmla="*/ 62 w 296"/>
              <a:gd name="T21" fmla="*/ 78 h 284"/>
              <a:gd name="T22" fmla="*/ 22 w 296"/>
              <a:gd name="T23" fmla="*/ 46 h 284"/>
              <a:gd name="T24" fmla="*/ 12 w 296"/>
              <a:gd name="T25" fmla="*/ 36 h 284"/>
              <a:gd name="T26" fmla="*/ 7 w 296"/>
              <a:gd name="T27" fmla="*/ 39 h 284"/>
              <a:gd name="T28" fmla="*/ 56 w 296"/>
              <a:gd name="T29" fmla="*/ 126 h 284"/>
              <a:gd name="T30" fmla="*/ 100 w 296"/>
              <a:gd name="T31" fmla="*/ 136 h 284"/>
              <a:gd name="T32" fmla="*/ 33 w 296"/>
              <a:gd name="T33" fmla="*/ 224 h 284"/>
              <a:gd name="T34" fmla="*/ 29 w 296"/>
              <a:gd name="T35" fmla="*/ 272 h 284"/>
              <a:gd name="T36" fmla="*/ 149 w 296"/>
              <a:gd name="T37" fmla="*/ 186 h 284"/>
              <a:gd name="T38" fmla="*/ 266 w 296"/>
              <a:gd name="T39" fmla="*/ 284 h 284"/>
              <a:gd name="T40" fmla="*/ 284 w 296"/>
              <a:gd name="T41" fmla="*/ 277 h 284"/>
              <a:gd name="T42" fmla="*/ 103 w 296"/>
              <a:gd name="T43" fmla="*/ 123 h 284"/>
              <a:gd name="T44" fmla="*/ 86 w 296"/>
              <a:gd name="T45" fmla="*/ 127 h 284"/>
              <a:gd name="T46" fmla="*/ 25 w 296"/>
              <a:gd name="T47" fmla="*/ 80 h 284"/>
              <a:gd name="T48" fmla="*/ 41 w 296"/>
              <a:gd name="T49" fmla="*/ 80 h 284"/>
              <a:gd name="T50" fmla="*/ 84 w 296"/>
              <a:gd name="T51" fmla="*/ 80 h 284"/>
              <a:gd name="T52" fmla="*/ 58 w 296"/>
              <a:gd name="T53" fmla="*/ 11 h 284"/>
              <a:gd name="T54" fmla="*/ 122 w 296"/>
              <a:gd name="T55" fmla="*/ 59 h 284"/>
              <a:gd name="T56" fmla="*/ 128 w 296"/>
              <a:gd name="T57" fmla="*/ 100 h 284"/>
              <a:gd name="T58" fmla="*/ 144 w 296"/>
              <a:gd name="T59" fmla="*/ 112 h 284"/>
              <a:gd name="T60" fmla="*/ 152 w 296"/>
              <a:gd name="T61" fmla="*/ 129 h 284"/>
              <a:gd name="T62" fmla="*/ 108 w 296"/>
              <a:gd name="T63" fmla="*/ 127 h 284"/>
              <a:gd name="T64" fmla="*/ 103 w 296"/>
              <a:gd name="T65" fmla="*/ 123 h 284"/>
              <a:gd name="T66" fmla="*/ 36 w 296"/>
              <a:gd name="T67" fmla="*/ 264 h 284"/>
              <a:gd name="T68" fmla="*/ 42 w 296"/>
              <a:gd name="T69" fmla="*/ 232 h 284"/>
              <a:gd name="T70" fmla="*/ 150 w 296"/>
              <a:gd name="T71" fmla="*/ 141 h 284"/>
              <a:gd name="T72" fmla="*/ 145 w 296"/>
              <a:gd name="T73" fmla="*/ 173 h 284"/>
              <a:gd name="T74" fmla="*/ 276 w 296"/>
              <a:gd name="T75" fmla="*/ 269 h 284"/>
              <a:gd name="T76" fmla="*/ 241 w 296"/>
              <a:gd name="T77" fmla="*/ 261 h 284"/>
              <a:gd name="T78" fmla="*/ 162 w 296"/>
              <a:gd name="T79" fmla="*/ 139 h 284"/>
              <a:gd name="T80" fmla="*/ 268 w 296"/>
              <a:gd name="T81" fmla="*/ 23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6" h="284">
                <a:moveTo>
                  <a:pt x="276" y="226"/>
                </a:moveTo>
                <a:cubicBezTo>
                  <a:pt x="175" y="126"/>
                  <a:pt x="175" y="126"/>
                  <a:pt x="175" y="126"/>
                </a:cubicBezTo>
                <a:cubicBezTo>
                  <a:pt x="246" y="49"/>
                  <a:pt x="246" y="49"/>
                  <a:pt x="246" y="49"/>
                </a:cubicBezTo>
                <a:cubicBezTo>
                  <a:pt x="252" y="49"/>
                  <a:pt x="258" y="47"/>
                  <a:pt x="263" y="42"/>
                </a:cubicBezTo>
                <a:cubicBezTo>
                  <a:pt x="271" y="34"/>
                  <a:pt x="271" y="34"/>
                  <a:pt x="271" y="34"/>
                </a:cubicBezTo>
                <a:cubicBezTo>
                  <a:pt x="278" y="26"/>
                  <a:pt x="274" y="20"/>
                  <a:pt x="268" y="15"/>
                </a:cubicBezTo>
                <a:cubicBezTo>
                  <a:pt x="262" y="9"/>
                  <a:pt x="256" y="6"/>
                  <a:pt x="249" y="13"/>
                </a:cubicBezTo>
                <a:cubicBezTo>
                  <a:pt x="241" y="22"/>
                  <a:pt x="241" y="22"/>
                  <a:pt x="241" y="22"/>
                </a:cubicBezTo>
                <a:cubicBezTo>
                  <a:pt x="237" y="27"/>
                  <a:pt x="235" y="33"/>
                  <a:pt x="236" y="39"/>
                </a:cubicBezTo>
                <a:cubicBezTo>
                  <a:pt x="164" y="116"/>
                  <a:pt x="164" y="116"/>
                  <a:pt x="164" y="116"/>
                </a:cubicBezTo>
                <a:cubicBezTo>
                  <a:pt x="152" y="104"/>
                  <a:pt x="152" y="104"/>
                  <a:pt x="152" y="104"/>
                </a:cubicBezTo>
                <a:cubicBezTo>
                  <a:pt x="149" y="100"/>
                  <a:pt x="145" y="97"/>
                  <a:pt x="141" y="95"/>
                </a:cubicBezTo>
                <a:cubicBezTo>
                  <a:pt x="146" y="80"/>
                  <a:pt x="142" y="62"/>
                  <a:pt x="130" y="51"/>
                </a:cubicBezTo>
                <a:cubicBezTo>
                  <a:pt x="91" y="12"/>
                  <a:pt x="91" y="12"/>
                  <a:pt x="91" y="12"/>
                </a:cubicBezTo>
                <a:cubicBezTo>
                  <a:pt x="83" y="4"/>
                  <a:pt x="72" y="0"/>
                  <a:pt x="60" y="0"/>
                </a:cubicBezTo>
                <a:cubicBezTo>
                  <a:pt x="54" y="0"/>
                  <a:pt x="48" y="1"/>
                  <a:pt x="42" y="4"/>
                </a:cubicBezTo>
                <a:cubicBezTo>
                  <a:pt x="40" y="4"/>
                  <a:pt x="39" y="7"/>
                  <a:pt x="39" y="9"/>
                </a:cubicBezTo>
                <a:cubicBezTo>
                  <a:pt x="39" y="11"/>
                  <a:pt x="40" y="13"/>
                  <a:pt x="42" y="14"/>
                </a:cubicBezTo>
                <a:cubicBezTo>
                  <a:pt x="45" y="15"/>
                  <a:pt x="47" y="16"/>
                  <a:pt x="49" y="18"/>
                </a:cubicBezTo>
                <a:cubicBezTo>
                  <a:pt x="76" y="45"/>
                  <a:pt x="76" y="45"/>
                  <a:pt x="76" y="45"/>
                </a:cubicBezTo>
                <a:cubicBezTo>
                  <a:pt x="83" y="52"/>
                  <a:pt x="84" y="64"/>
                  <a:pt x="76" y="72"/>
                </a:cubicBezTo>
                <a:cubicBezTo>
                  <a:pt x="72" y="76"/>
                  <a:pt x="68" y="78"/>
                  <a:pt x="62" y="78"/>
                </a:cubicBezTo>
                <a:cubicBezTo>
                  <a:pt x="57" y="78"/>
                  <a:pt x="53" y="76"/>
                  <a:pt x="49" y="72"/>
                </a:cubicBezTo>
                <a:cubicBezTo>
                  <a:pt x="22" y="46"/>
                  <a:pt x="22" y="46"/>
                  <a:pt x="22" y="46"/>
                </a:cubicBezTo>
                <a:cubicBezTo>
                  <a:pt x="20" y="44"/>
                  <a:pt x="19" y="42"/>
                  <a:pt x="18" y="39"/>
                </a:cubicBezTo>
                <a:cubicBezTo>
                  <a:pt x="17" y="37"/>
                  <a:pt x="15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0" y="36"/>
                  <a:pt x="8" y="37"/>
                  <a:pt x="7" y="39"/>
                </a:cubicBezTo>
                <a:cubicBezTo>
                  <a:pt x="0" y="56"/>
                  <a:pt x="4" y="75"/>
                  <a:pt x="17" y="88"/>
                </a:cubicBezTo>
                <a:cubicBezTo>
                  <a:pt x="56" y="126"/>
                  <a:pt x="56" y="126"/>
                  <a:pt x="56" y="126"/>
                </a:cubicBezTo>
                <a:cubicBezTo>
                  <a:pt x="64" y="134"/>
                  <a:pt x="75" y="139"/>
                  <a:pt x="86" y="139"/>
                </a:cubicBezTo>
                <a:cubicBezTo>
                  <a:pt x="91" y="139"/>
                  <a:pt x="96" y="138"/>
                  <a:pt x="100" y="136"/>
                </a:cubicBezTo>
                <a:cubicBezTo>
                  <a:pt x="102" y="139"/>
                  <a:pt x="104" y="142"/>
                  <a:pt x="107" y="145"/>
                </a:cubicBezTo>
                <a:cubicBezTo>
                  <a:pt x="33" y="224"/>
                  <a:pt x="33" y="224"/>
                  <a:pt x="33" y="224"/>
                </a:cubicBezTo>
                <a:cubicBezTo>
                  <a:pt x="19" y="239"/>
                  <a:pt x="17" y="261"/>
                  <a:pt x="28" y="272"/>
                </a:cubicBezTo>
                <a:cubicBezTo>
                  <a:pt x="29" y="272"/>
                  <a:pt x="29" y="272"/>
                  <a:pt x="29" y="272"/>
                </a:cubicBezTo>
                <a:cubicBezTo>
                  <a:pt x="40" y="283"/>
                  <a:pt x="62" y="279"/>
                  <a:pt x="76" y="264"/>
                </a:cubicBezTo>
                <a:cubicBezTo>
                  <a:pt x="149" y="186"/>
                  <a:pt x="149" y="186"/>
                  <a:pt x="149" y="186"/>
                </a:cubicBezTo>
                <a:cubicBezTo>
                  <a:pt x="233" y="269"/>
                  <a:pt x="233" y="269"/>
                  <a:pt x="233" y="269"/>
                </a:cubicBezTo>
                <a:cubicBezTo>
                  <a:pt x="243" y="279"/>
                  <a:pt x="255" y="284"/>
                  <a:pt x="266" y="284"/>
                </a:cubicBezTo>
                <a:cubicBezTo>
                  <a:pt x="266" y="284"/>
                  <a:pt x="266" y="284"/>
                  <a:pt x="266" y="284"/>
                </a:cubicBezTo>
                <a:cubicBezTo>
                  <a:pt x="273" y="284"/>
                  <a:pt x="280" y="281"/>
                  <a:pt x="284" y="277"/>
                </a:cubicBezTo>
                <a:cubicBezTo>
                  <a:pt x="296" y="264"/>
                  <a:pt x="293" y="242"/>
                  <a:pt x="276" y="226"/>
                </a:cubicBezTo>
                <a:close/>
                <a:moveTo>
                  <a:pt x="103" y="123"/>
                </a:moveTo>
                <a:cubicBezTo>
                  <a:pt x="102" y="123"/>
                  <a:pt x="101" y="123"/>
                  <a:pt x="101" y="124"/>
                </a:cubicBezTo>
                <a:cubicBezTo>
                  <a:pt x="96" y="126"/>
                  <a:pt x="91" y="127"/>
                  <a:pt x="86" y="127"/>
                </a:cubicBezTo>
                <a:cubicBezTo>
                  <a:pt x="78" y="127"/>
                  <a:pt x="70" y="124"/>
                  <a:pt x="64" y="118"/>
                </a:cubicBezTo>
                <a:cubicBezTo>
                  <a:pt x="25" y="80"/>
                  <a:pt x="25" y="80"/>
                  <a:pt x="25" y="80"/>
                </a:cubicBezTo>
                <a:cubicBezTo>
                  <a:pt x="18" y="73"/>
                  <a:pt x="15" y="64"/>
                  <a:pt x="15" y="55"/>
                </a:cubicBezTo>
                <a:cubicBezTo>
                  <a:pt x="41" y="80"/>
                  <a:pt x="41" y="80"/>
                  <a:pt x="41" y="80"/>
                </a:cubicBezTo>
                <a:cubicBezTo>
                  <a:pt x="47" y="86"/>
                  <a:pt x="54" y="89"/>
                  <a:pt x="62" y="89"/>
                </a:cubicBezTo>
                <a:cubicBezTo>
                  <a:pt x="71" y="89"/>
                  <a:pt x="78" y="86"/>
                  <a:pt x="84" y="80"/>
                </a:cubicBezTo>
                <a:cubicBezTo>
                  <a:pt x="96" y="68"/>
                  <a:pt x="96" y="49"/>
                  <a:pt x="84" y="37"/>
                </a:cubicBezTo>
                <a:cubicBezTo>
                  <a:pt x="58" y="11"/>
                  <a:pt x="58" y="11"/>
                  <a:pt x="58" y="11"/>
                </a:cubicBezTo>
                <a:cubicBezTo>
                  <a:pt x="67" y="11"/>
                  <a:pt x="76" y="14"/>
                  <a:pt x="83" y="21"/>
                </a:cubicBezTo>
                <a:cubicBezTo>
                  <a:pt x="122" y="59"/>
                  <a:pt x="122" y="59"/>
                  <a:pt x="122" y="59"/>
                </a:cubicBezTo>
                <a:cubicBezTo>
                  <a:pt x="131" y="68"/>
                  <a:pt x="134" y="83"/>
                  <a:pt x="128" y="96"/>
                </a:cubicBezTo>
                <a:cubicBezTo>
                  <a:pt x="128" y="97"/>
                  <a:pt x="128" y="99"/>
                  <a:pt x="128" y="100"/>
                </a:cubicBezTo>
                <a:cubicBezTo>
                  <a:pt x="129" y="101"/>
                  <a:pt x="130" y="103"/>
                  <a:pt x="131" y="103"/>
                </a:cubicBezTo>
                <a:cubicBezTo>
                  <a:pt x="136" y="105"/>
                  <a:pt x="140" y="108"/>
                  <a:pt x="144" y="112"/>
                </a:cubicBezTo>
                <a:cubicBezTo>
                  <a:pt x="156" y="124"/>
                  <a:pt x="156" y="124"/>
                  <a:pt x="156" y="124"/>
                </a:cubicBezTo>
                <a:cubicBezTo>
                  <a:pt x="152" y="129"/>
                  <a:pt x="152" y="129"/>
                  <a:pt x="152" y="129"/>
                </a:cubicBezTo>
                <a:cubicBezTo>
                  <a:pt x="141" y="124"/>
                  <a:pt x="127" y="127"/>
                  <a:pt x="115" y="137"/>
                </a:cubicBezTo>
                <a:cubicBezTo>
                  <a:pt x="112" y="134"/>
                  <a:pt x="110" y="130"/>
                  <a:pt x="108" y="127"/>
                </a:cubicBezTo>
                <a:cubicBezTo>
                  <a:pt x="108" y="125"/>
                  <a:pt x="107" y="124"/>
                  <a:pt x="105" y="124"/>
                </a:cubicBezTo>
                <a:cubicBezTo>
                  <a:pt x="104" y="123"/>
                  <a:pt x="104" y="123"/>
                  <a:pt x="103" y="123"/>
                </a:cubicBezTo>
                <a:close/>
                <a:moveTo>
                  <a:pt x="68" y="256"/>
                </a:moveTo>
                <a:cubicBezTo>
                  <a:pt x="58" y="267"/>
                  <a:pt x="43" y="270"/>
                  <a:pt x="36" y="264"/>
                </a:cubicBezTo>
                <a:cubicBezTo>
                  <a:pt x="36" y="263"/>
                  <a:pt x="36" y="263"/>
                  <a:pt x="36" y="263"/>
                </a:cubicBezTo>
                <a:cubicBezTo>
                  <a:pt x="29" y="257"/>
                  <a:pt x="32" y="242"/>
                  <a:pt x="42" y="232"/>
                </a:cubicBezTo>
                <a:cubicBezTo>
                  <a:pt x="119" y="149"/>
                  <a:pt x="119" y="149"/>
                  <a:pt x="119" y="149"/>
                </a:cubicBezTo>
                <a:cubicBezTo>
                  <a:pt x="128" y="138"/>
                  <a:pt x="143" y="135"/>
                  <a:pt x="150" y="141"/>
                </a:cubicBezTo>
                <a:cubicBezTo>
                  <a:pt x="150" y="142"/>
                  <a:pt x="150" y="142"/>
                  <a:pt x="150" y="142"/>
                </a:cubicBezTo>
                <a:cubicBezTo>
                  <a:pt x="157" y="148"/>
                  <a:pt x="155" y="163"/>
                  <a:pt x="145" y="173"/>
                </a:cubicBezTo>
                <a:lnTo>
                  <a:pt x="68" y="256"/>
                </a:lnTo>
                <a:close/>
                <a:moveTo>
                  <a:pt x="276" y="269"/>
                </a:moveTo>
                <a:cubicBezTo>
                  <a:pt x="273" y="272"/>
                  <a:pt x="269" y="273"/>
                  <a:pt x="266" y="273"/>
                </a:cubicBezTo>
                <a:cubicBezTo>
                  <a:pt x="258" y="273"/>
                  <a:pt x="249" y="268"/>
                  <a:pt x="241" y="261"/>
                </a:cubicBezTo>
                <a:cubicBezTo>
                  <a:pt x="156" y="178"/>
                  <a:pt x="156" y="178"/>
                  <a:pt x="156" y="178"/>
                </a:cubicBezTo>
                <a:cubicBezTo>
                  <a:pt x="166" y="165"/>
                  <a:pt x="168" y="150"/>
                  <a:pt x="162" y="139"/>
                </a:cubicBezTo>
                <a:cubicBezTo>
                  <a:pt x="167" y="134"/>
                  <a:pt x="167" y="134"/>
                  <a:pt x="167" y="134"/>
                </a:cubicBezTo>
                <a:cubicBezTo>
                  <a:pt x="268" y="234"/>
                  <a:pt x="268" y="234"/>
                  <a:pt x="268" y="234"/>
                </a:cubicBezTo>
                <a:cubicBezTo>
                  <a:pt x="280" y="245"/>
                  <a:pt x="284" y="261"/>
                  <a:pt x="276" y="269"/>
                </a:cubicBezTo>
                <a:close/>
              </a:path>
            </a:pathLst>
          </a:custGeom>
          <a:solidFill>
            <a:srgbClr val="663825"/>
          </a:solidFill>
          <a:ln>
            <a:solidFill>
              <a:srgbClr val="663825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1115843" y="2749656"/>
            <a:ext cx="568325" cy="530225"/>
            <a:chOff x="4775200" y="5180013"/>
            <a:chExt cx="568325" cy="530225"/>
          </a:xfrm>
          <a:solidFill>
            <a:srgbClr val="663825"/>
          </a:solidFill>
        </p:grpSpPr>
        <p:sp>
          <p:nvSpPr>
            <p:cNvPr id="180" name="Freeform 61"/>
            <p:cNvSpPr>
              <a:spLocks noEditPoints="1"/>
            </p:cNvSpPr>
            <p:nvPr/>
          </p:nvSpPr>
          <p:spPr bwMode="auto">
            <a:xfrm>
              <a:off x="4775200" y="5180013"/>
              <a:ext cx="568325" cy="530225"/>
            </a:xfrm>
            <a:custGeom>
              <a:avLst/>
              <a:gdLst>
                <a:gd name="T0" fmla="*/ 215 w 301"/>
                <a:gd name="T1" fmla="*/ 0 h 281"/>
                <a:gd name="T2" fmla="*/ 129 w 301"/>
                <a:gd name="T3" fmla="*/ 86 h 281"/>
                <a:gd name="T4" fmla="*/ 134 w 301"/>
                <a:gd name="T5" fmla="*/ 115 h 281"/>
                <a:gd name="T6" fmla="*/ 1 w 301"/>
                <a:gd name="T7" fmla="*/ 248 h 281"/>
                <a:gd name="T8" fmla="*/ 0 w 301"/>
                <a:gd name="T9" fmla="*/ 252 h 281"/>
                <a:gd name="T10" fmla="*/ 1 w 301"/>
                <a:gd name="T11" fmla="*/ 275 h 281"/>
                <a:gd name="T12" fmla="*/ 7 w 301"/>
                <a:gd name="T13" fmla="*/ 281 h 281"/>
                <a:gd name="T14" fmla="*/ 7 w 301"/>
                <a:gd name="T15" fmla="*/ 281 h 281"/>
                <a:gd name="T16" fmla="*/ 55 w 301"/>
                <a:gd name="T17" fmla="*/ 279 h 281"/>
                <a:gd name="T18" fmla="*/ 60 w 301"/>
                <a:gd name="T19" fmla="*/ 275 h 281"/>
                <a:gd name="T20" fmla="*/ 66 w 301"/>
                <a:gd name="T21" fmla="*/ 255 h 281"/>
                <a:gd name="T22" fmla="*/ 87 w 301"/>
                <a:gd name="T23" fmla="*/ 250 h 281"/>
                <a:gd name="T24" fmla="*/ 92 w 301"/>
                <a:gd name="T25" fmla="*/ 246 h 281"/>
                <a:gd name="T26" fmla="*/ 95 w 301"/>
                <a:gd name="T27" fmla="*/ 227 h 281"/>
                <a:gd name="T28" fmla="*/ 115 w 301"/>
                <a:gd name="T29" fmla="*/ 222 h 281"/>
                <a:gd name="T30" fmla="*/ 120 w 301"/>
                <a:gd name="T31" fmla="*/ 217 h 281"/>
                <a:gd name="T32" fmla="*/ 121 w 301"/>
                <a:gd name="T33" fmla="*/ 196 h 281"/>
                <a:gd name="T34" fmla="*/ 137 w 301"/>
                <a:gd name="T35" fmla="*/ 195 h 281"/>
                <a:gd name="T36" fmla="*/ 142 w 301"/>
                <a:gd name="T37" fmla="*/ 190 h 281"/>
                <a:gd name="T38" fmla="*/ 147 w 301"/>
                <a:gd name="T39" fmla="*/ 170 h 281"/>
                <a:gd name="T40" fmla="*/ 149 w 301"/>
                <a:gd name="T41" fmla="*/ 170 h 281"/>
                <a:gd name="T42" fmla="*/ 174 w 301"/>
                <a:gd name="T43" fmla="*/ 162 h 281"/>
                <a:gd name="T44" fmla="*/ 215 w 301"/>
                <a:gd name="T45" fmla="*/ 172 h 281"/>
                <a:gd name="T46" fmla="*/ 301 w 301"/>
                <a:gd name="T47" fmla="*/ 86 h 281"/>
                <a:gd name="T48" fmla="*/ 215 w 301"/>
                <a:gd name="T49" fmla="*/ 0 h 281"/>
                <a:gd name="T50" fmla="*/ 215 w 301"/>
                <a:gd name="T51" fmla="*/ 160 h 281"/>
                <a:gd name="T52" fmla="*/ 177 w 301"/>
                <a:gd name="T53" fmla="*/ 150 h 281"/>
                <a:gd name="T54" fmla="*/ 171 w 301"/>
                <a:gd name="T55" fmla="*/ 150 h 281"/>
                <a:gd name="T56" fmla="*/ 149 w 301"/>
                <a:gd name="T57" fmla="*/ 158 h 281"/>
                <a:gd name="T58" fmla="*/ 144 w 301"/>
                <a:gd name="T59" fmla="*/ 158 h 281"/>
                <a:gd name="T60" fmla="*/ 144 w 301"/>
                <a:gd name="T61" fmla="*/ 158 h 281"/>
                <a:gd name="T62" fmla="*/ 140 w 301"/>
                <a:gd name="T63" fmla="*/ 158 h 281"/>
                <a:gd name="T64" fmla="*/ 137 w 301"/>
                <a:gd name="T65" fmla="*/ 162 h 281"/>
                <a:gd name="T66" fmla="*/ 132 w 301"/>
                <a:gd name="T67" fmla="*/ 184 h 281"/>
                <a:gd name="T68" fmla="*/ 115 w 301"/>
                <a:gd name="T69" fmla="*/ 186 h 281"/>
                <a:gd name="T70" fmla="*/ 110 w 301"/>
                <a:gd name="T71" fmla="*/ 191 h 281"/>
                <a:gd name="T72" fmla="*/ 108 w 301"/>
                <a:gd name="T73" fmla="*/ 212 h 281"/>
                <a:gd name="T74" fmla="*/ 89 w 301"/>
                <a:gd name="T75" fmla="*/ 217 h 281"/>
                <a:gd name="T76" fmla="*/ 85 w 301"/>
                <a:gd name="T77" fmla="*/ 221 h 281"/>
                <a:gd name="T78" fmla="*/ 81 w 301"/>
                <a:gd name="T79" fmla="*/ 240 h 281"/>
                <a:gd name="T80" fmla="*/ 60 w 301"/>
                <a:gd name="T81" fmla="*/ 244 h 281"/>
                <a:gd name="T82" fmla="*/ 55 w 301"/>
                <a:gd name="T83" fmla="*/ 248 h 281"/>
                <a:gd name="T84" fmla="*/ 50 w 301"/>
                <a:gd name="T85" fmla="*/ 268 h 281"/>
                <a:gd name="T86" fmla="*/ 12 w 301"/>
                <a:gd name="T87" fmla="*/ 269 h 281"/>
                <a:gd name="T88" fmla="*/ 11 w 301"/>
                <a:gd name="T89" fmla="*/ 254 h 281"/>
                <a:gd name="T90" fmla="*/ 145 w 301"/>
                <a:gd name="T91" fmla="*/ 120 h 281"/>
                <a:gd name="T92" fmla="*/ 146 w 301"/>
                <a:gd name="T93" fmla="*/ 114 h 281"/>
                <a:gd name="T94" fmla="*/ 141 w 301"/>
                <a:gd name="T95" fmla="*/ 86 h 281"/>
                <a:gd name="T96" fmla="*/ 215 w 301"/>
                <a:gd name="T97" fmla="*/ 12 h 281"/>
                <a:gd name="T98" fmla="*/ 289 w 301"/>
                <a:gd name="T99" fmla="*/ 86 h 281"/>
                <a:gd name="T100" fmla="*/ 215 w 301"/>
                <a:gd name="T101" fmla="*/ 16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1" h="281">
                  <a:moveTo>
                    <a:pt x="215" y="0"/>
                  </a:moveTo>
                  <a:cubicBezTo>
                    <a:pt x="168" y="0"/>
                    <a:pt x="129" y="39"/>
                    <a:pt x="129" y="86"/>
                  </a:cubicBezTo>
                  <a:cubicBezTo>
                    <a:pt x="129" y="96"/>
                    <a:pt x="131" y="106"/>
                    <a:pt x="134" y="115"/>
                  </a:cubicBezTo>
                  <a:cubicBezTo>
                    <a:pt x="1" y="248"/>
                    <a:pt x="1" y="248"/>
                    <a:pt x="1" y="248"/>
                  </a:cubicBezTo>
                  <a:cubicBezTo>
                    <a:pt x="0" y="249"/>
                    <a:pt x="0" y="250"/>
                    <a:pt x="0" y="252"/>
                  </a:cubicBezTo>
                  <a:cubicBezTo>
                    <a:pt x="1" y="275"/>
                    <a:pt x="1" y="275"/>
                    <a:pt x="1" y="275"/>
                  </a:cubicBezTo>
                  <a:cubicBezTo>
                    <a:pt x="1" y="278"/>
                    <a:pt x="4" y="281"/>
                    <a:pt x="7" y="281"/>
                  </a:cubicBezTo>
                  <a:cubicBezTo>
                    <a:pt x="7" y="281"/>
                    <a:pt x="7" y="281"/>
                    <a:pt x="7" y="281"/>
                  </a:cubicBezTo>
                  <a:cubicBezTo>
                    <a:pt x="55" y="279"/>
                    <a:pt x="55" y="279"/>
                    <a:pt x="55" y="279"/>
                  </a:cubicBezTo>
                  <a:cubicBezTo>
                    <a:pt x="57" y="279"/>
                    <a:pt x="59" y="277"/>
                    <a:pt x="60" y="275"/>
                  </a:cubicBezTo>
                  <a:cubicBezTo>
                    <a:pt x="66" y="255"/>
                    <a:pt x="66" y="255"/>
                    <a:pt x="66" y="255"/>
                  </a:cubicBezTo>
                  <a:cubicBezTo>
                    <a:pt x="87" y="250"/>
                    <a:pt x="87" y="250"/>
                    <a:pt x="87" y="250"/>
                  </a:cubicBezTo>
                  <a:cubicBezTo>
                    <a:pt x="90" y="250"/>
                    <a:pt x="91" y="248"/>
                    <a:pt x="92" y="246"/>
                  </a:cubicBezTo>
                  <a:cubicBezTo>
                    <a:pt x="95" y="227"/>
                    <a:pt x="95" y="227"/>
                    <a:pt x="95" y="227"/>
                  </a:cubicBezTo>
                  <a:cubicBezTo>
                    <a:pt x="115" y="222"/>
                    <a:pt x="115" y="222"/>
                    <a:pt x="115" y="222"/>
                  </a:cubicBezTo>
                  <a:cubicBezTo>
                    <a:pt x="118" y="221"/>
                    <a:pt x="119" y="219"/>
                    <a:pt x="120" y="217"/>
                  </a:cubicBezTo>
                  <a:cubicBezTo>
                    <a:pt x="121" y="196"/>
                    <a:pt x="121" y="196"/>
                    <a:pt x="121" y="196"/>
                  </a:cubicBezTo>
                  <a:cubicBezTo>
                    <a:pt x="137" y="195"/>
                    <a:pt x="137" y="195"/>
                    <a:pt x="137" y="195"/>
                  </a:cubicBezTo>
                  <a:cubicBezTo>
                    <a:pt x="140" y="194"/>
                    <a:pt x="142" y="192"/>
                    <a:pt x="142" y="190"/>
                  </a:cubicBezTo>
                  <a:cubicBezTo>
                    <a:pt x="147" y="170"/>
                    <a:pt x="147" y="170"/>
                    <a:pt x="147" y="170"/>
                  </a:cubicBezTo>
                  <a:cubicBezTo>
                    <a:pt x="147" y="170"/>
                    <a:pt x="148" y="170"/>
                    <a:pt x="149" y="170"/>
                  </a:cubicBezTo>
                  <a:cubicBezTo>
                    <a:pt x="155" y="170"/>
                    <a:pt x="164" y="168"/>
                    <a:pt x="174" y="162"/>
                  </a:cubicBezTo>
                  <a:cubicBezTo>
                    <a:pt x="187" y="168"/>
                    <a:pt x="201" y="172"/>
                    <a:pt x="215" y="172"/>
                  </a:cubicBezTo>
                  <a:cubicBezTo>
                    <a:pt x="262" y="172"/>
                    <a:pt x="301" y="133"/>
                    <a:pt x="301" y="86"/>
                  </a:cubicBezTo>
                  <a:cubicBezTo>
                    <a:pt x="301" y="39"/>
                    <a:pt x="262" y="0"/>
                    <a:pt x="215" y="0"/>
                  </a:cubicBezTo>
                  <a:close/>
                  <a:moveTo>
                    <a:pt x="215" y="160"/>
                  </a:moveTo>
                  <a:cubicBezTo>
                    <a:pt x="202" y="160"/>
                    <a:pt x="188" y="157"/>
                    <a:pt x="177" y="150"/>
                  </a:cubicBezTo>
                  <a:cubicBezTo>
                    <a:pt x="175" y="149"/>
                    <a:pt x="173" y="149"/>
                    <a:pt x="171" y="150"/>
                  </a:cubicBezTo>
                  <a:cubicBezTo>
                    <a:pt x="161" y="157"/>
                    <a:pt x="154" y="158"/>
                    <a:pt x="149" y="158"/>
                  </a:cubicBezTo>
                  <a:cubicBezTo>
                    <a:pt x="146" y="158"/>
                    <a:pt x="144" y="158"/>
                    <a:pt x="144" y="158"/>
                  </a:cubicBezTo>
                  <a:cubicBezTo>
                    <a:pt x="144" y="158"/>
                    <a:pt x="144" y="158"/>
                    <a:pt x="144" y="158"/>
                  </a:cubicBezTo>
                  <a:cubicBezTo>
                    <a:pt x="143" y="157"/>
                    <a:pt x="141" y="157"/>
                    <a:pt x="140" y="158"/>
                  </a:cubicBezTo>
                  <a:cubicBezTo>
                    <a:pt x="138" y="158"/>
                    <a:pt x="137" y="160"/>
                    <a:pt x="137" y="162"/>
                  </a:cubicBezTo>
                  <a:cubicBezTo>
                    <a:pt x="132" y="184"/>
                    <a:pt x="132" y="184"/>
                    <a:pt x="132" y="184"/>
                  </a:cubicBezTo>
                  <a:cubicBezTo>
                    <a:pt x="115" y="186"/>
                    <a:pt x="115" y="186"/>
                    <a:pt x="115" y="186"/>
                  </a:cubicBezTo>
                  <a:cubicBezTo>
                    <a:pt x="112" y="186"/>
                    <a:pt x="110" y="188"/>
                    <a:pt x="110" y="191"/>
                  </a:cubicBezTo>
                  <a:cubicBezTo>
                    <a:pt x="108" y="212"/>
                    <a:pt x="108" y="212"/>
                    <a:pt x="108" y="212"/>
                  </a:cubicBezTo>
                  <a:cubicBezTo>
                    <a:pt x="89" y="217"/>
                    <a:pt x="89" y="217"/>
                    <a:pt x="89" y="217"/>
                  </a:cubicBezTo>
                  <a:cubicBezTo>
                    <a:pt x="87" y="217"/>
                    <a:pt x="85" y="219"/>
                    <a:pt x="85" y="221"/>
                  </a:cubicBezTo>
                  <a:cubicBezTo>
                    <a:pt x="81" y="240"/>
                    <a:pt x="81" y="240"/>
                    <a:pt x="81" y="240"/>
                  </a:cubicBezTo>
                  <a:cubicBezTo>
                    <a:pt x="60" y="244"/>
                    <a:pt x="60" y="244"/>
                    <a:pt x="60" y="244"/>
                  </a:cubicBezTo>
                  <a:cubicBezTo>
                    <a:pt x="58" y="244"/>
                    <a:pt x="56" y="246"/>
                    <a:pt x="55" y="248"/>
                  </a:cubicBezTo>
                  <a:cubicBezTo>
                    <a:pt x="50" y="268"/>
                    <a:pt x="50" y="268"/>
                    <a:pt x="50" y="268"/>
                  </a:cubicBezTo>
                  <a:cubicBezTo>
                    <a:pt x="12" y="269"/>
                    <a:pt x="12" y="269"/>
                    <a:pt x="12" y="269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7" y="119"/>
                    <a:pt x="147" y="116"/>
                    <a:pt x="146" y="114"/>
                  </a:cubicBezTo>
                  <a:cubicBezTo>
                    <a:pt x="142" y="105"/>
                    <a:pt x="141" y="96"/>
                    <a:pt x="141" y="86"/>
                  </a:cubicBezTo>
                  <a:cubicBezTo>
                    <a:pt x="141" y="45"/>
                    <a:pt x="174" y="12"/>
                    <a:pt x="215" y="12"/>
                  </a:cubicBezTo>
                  <a:cubicBezTo>
                    <a:pt x="256" y="12"/>
                    <a:pt x="289" y="45"/>
                    <a:pt x="289" y="86"/>
                  </a:cubicBezTo>
                  <a:cubicBezTo>
                    <a:pt x="289" y="127"/>
                    <a:pt x="256" y="160"/>
                    <a:pt x="215" y="160"/>
                  </a:cubicBezTo>
                  <a:close/>
                </a:path>
              </a:pathLst>
            </a:custGeom>
            <a:grpFill/>
            <a:ln>
              <a:solidFill>
                <a:srgbClr val="663825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81" name="Freeform 62"/>
            <p:cNvSpPr>
              <a:spLocks noEditPoints="1"/>
            </p:cNvSpPr>
            <p:nvPr/>
          </p:nvSpPr>
          <p:spPr bwMode="auto">
            <a:xfrm>
              <a:off x="5119688" y="5253038"/>
              <a:ext cx="96838" cy="98425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26 w 52"/>
                <a:gd name="T11" fmla="*/ 42 h 52"/>
                <a:gd name="T12" fmla="*/ 10 w 52"/>
                <a:gd name="T13" fmla="*/ 26 h 52"/>
                <a:gd name="T14" fmla="*/ 26 w 52"/>
                <a:gd name="T15" fmla="*/ 10 h 52"/>
                <a:gd name="T16" fmla="*/ 42 w 52"/>
                <a:gd name="T17" fmla="*/ 26 h 52"/>
                <a:gd name="T18" fmla="*/ 26 w 52"/>
                <a:gd name="T19" fmla="*/ 4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1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1"/>
                    <a:pt x="40" y="0"/>
                    <a:pt x="26" y="0"/>
                  </a:cubicBezTo>
                  <a:close/>
                  <a:moveTo>
                    <a:pt x="26" y="42"/>
                  </a:moveTo>
                  <a:cubicBezTo>
                    <a:pt x="17" y="42"/>
                    <a:pt x="10" y="34"/>
                    <a:pt x="10" y="26"/>
                  </a:cubicBezTo>
                  <a:cubicBezTo>
                    <a:pt x="10" y="17"/>
                    <a:pt x="17" y="10"/>
                    <a:pt x="26" y="10"/>
                  </a:cubicBezTo>
                  <a:cubicBezTo>
                    <a:pt x="35" y="10"/>
                    <a:pt x="42" y="17"/>
                    <a:pt x="42" y="26"/>
                  </a:cubicBezTo>
                  <a:cubicBezTo>
                    <a:pt x="42" y="34"/>
                    <a:pt x="35" y="42"/>
                    <a:pt x="26" y="42"/>
                  </a:cubicBezTo>
                  <a:close/>
                </a:path>
              </a:pathLst>
            </a:custGeom>
            <a:grpFill/>
            <a:ln>
              <a:solidFill>
                <a:srgbClr val="663825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172" name="Freeform 159"/>
          <p:cNvSpPr>
            <a:spLocks noEditPoints="1"/>
          </p:cNvSpPr>
          <p:nvPr/>
        </p:nvSpPr>
        <p:spPr bwMode="auto">
          <a:xfrm>
            <a:off x="1143096" y="3736601"/>
            <a:ext cx="534988" cy="571500"/>
          </a:xfrm>
          <a:custGeom>
            <a:avLst/>
            <a:gdLst>
              <a:gd name="T0" fmla="*/ 196 w 283"/>
              <a:gd name="T1" fmla="*/ 190 h 303"/>
              <a:gd name="T2" fmla="*/ 240 w 283"/>
              <a:gd name="T3" fmla="*/ 123 h 303"/>
              <a:gd name="T4" fmla="*/ 184 w 283"/>
              <a:gd name="T5" fmla="*/ 16 h 303"/>
              <a:gd name="T6" fmla="*/ 69 w 283"/>
              <a:gd name="T7" fmla="*/ 63 h 303"/>
              <a:gd name="T8" fmla="*/ 83 w 283"/>
              <a:gd name="T9" fmla="*/ 109 h 303"/>
              <a:gd name="T10" fmla="*/ 87 w 283"/>
              <a:gd name="T11" fmla="*/ 190 h 303"/>
              <a:gd name="T12" fmla="*/ 0 w 283"/>
              <a:gd name="T13" fmla="*/ 192 h 303"/>
              <a:gd name="T14" fmla="*/ 98 w 283"/>
              <a:gd name="T15" fmla="*/ 303 h 303"/>
              <a:gd name="T16" fmla="*/ 283 w 283"/>
              <a:gd name="T17" fmla="*/ 198 h 303"/>
              <a:gd name="T18" fmla="*/ 196 w 283"/>
              <a:gd name="T19" fmla="*/ 192 h 303"/>
              <a:gd name="T20" fmla="*/ 234 w 283"/>
              <a:gd name="T21" fmla="*/ 99 h 303"/>
              <a:gd name="T22" fmla="*/ 96 w 283"/>
              <a:gd name="T23" fmla="*/ 45 h 303"/>
              <a:gd name="T24" fmla="*/ 91 w 283"/>
              <a:gd name="T25" fmla="*/ 100 h 303"/>
              <a:gd name="T26" fmla="*/ 119 w 283"/>
              <a:gd name="T27" fmla="*/ 54 h 303"/>
              <a:gd name="T28" fmla="*/ 216 w 283"/>
              <a:gd name="T29" fmla="*/ 91 h 303"/>
              <a:gd name="T30" fmla="*/ 188 w 283"/>
              <a:gd name="T31" fmla="*/ 137 h 303"/>
              <a:gd name="T32" fmla="*/ 149 w 283"/>
              <a:gd name="T33" fmla="*/ 88 h 303"/>
              <a:gd name="T34" fmla="*/ 142 w 283"/>
              <a:gd name="T35" fmla="*/ 87 h 303"/>
              <a:gd name="T36" fmla="*/ 141 w 283"/>
              <a:gd name="T37" fmla="*/ 87 h 303"/>
              <a:gd name="T38" fmla="*/ 91 w 283"/>
              <a:gd name="T39" fmla="*/ 100 h 303"/>
              <a:gd name="T40" fmla="*/ 184 w 283"/>
              <a:gd name="T41" fmla="*/ 192 h 303"/>
              <a:gd name="T42" fmla="*/ 164 w 283"/>
              <a:gd name="T43" fmla="*/ 115 h 303"/>
              <a:gd name="T44" fmla="*/ 163 w 283"/>
              <a:gd name="T45" fmla="*/ 192 h 303"/>
              <a:gd name="T46" fmla="*/ 126 w 283"/>
              <a:gd name="T47" fmla="*/ 166 h 303"/>
              <a:gd name="T48" fmla="*/ 144 w 283"/>
              <a:gd name="T49" fmla="*/ 99 h 303"/>
              <a:gd name="T50" fmla="*/ 162 w 283"/>
              <a:gd name="T51" fmla="*/ 166 h 303"/>
              <a:gd name="T52" fmla="*/ 128 w 283"/>
              <a:gd name="T53" fmla="*/ 104 h 303"/>
              <a:gd name="T54" fmla="*/ 99 w 283"/>
              <a:gd name="T55" fmla="*/ 192 h 303"/>
              <a:gd name="T56" fmla="*/ 128 w 283"/>
              <a:gd name="T57" fmla="*/ 104 h 303"/>
              <a:gd name="T58" fmla="*/ 98 w 283"/>
              <a:gd name="T59" fmla="*/ 292 h 303"/>
              <a:gd name="T60" fmla="*/ 168 w 283"/>
              <a:gd name="T61" fmla="*/ 204 h 303"/>
              <a:gd name="T62" fmla="*/ 169 w 283"/>
              <a:gd name="T63" fmla="*/ 204 h 303"/>
              <a:gd name="T64" fmla="*/ 271 w 283"/>
              <a:gd name="T65" fmla="*/ 204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83" h="303">
                <a:moveTo>
                  <a:pt x="196" y="192"/>
                </a:moveTo>
                <a:cubicBezTo>
                  <a:pt x="196" y="192"/>
                  <a:pt x="196" y="191"/>
                  <a:pt x="196" y="190"/>
                </a:cubicBezTo>
                <a:cubicBezTo>
                  <a:pt x="196" y="176"/>
                  <a:pt x="194" y="162"/>
                  <a:pt x="190" y="148"/>
                </a:cubicBezTo>
                <a:cubicBezTo>
                  <a:pt x="217" y="148"/>
                  <a:pt x="235" y="138"/>
                  <a:pt x="240" y="123"/>
                </a:cubicBezTo>
                <a:cubicBezTo>
                  <a:pt x="241" y="120"/>
                  <a:pt x="241" y="116"/>
                  <a:pt x="241" y="112"/>
                </a:cubicBezTo>
                <a:cubicBezTo>
                  <a:pt x="250" y="42"/>
                  <a:pt x="184" y="16"/>
                  <a:pt x="184" y="16"/>
                </a:cubicBezTo>
                <a:cubicBezTo>
                  <a:pt x="100" y="0"/>
                  <a:pt x="69" y="63"/>
                  <a:pt x="69" y="63"/>
                </a:cubicBezTo>
                <a:cubicBezTo>
                  <a:pt x="69" y="63"/>
                  <a:pt x="69" y="63"/>
                  <a:pt x="69" y="63"/>
                </a:cubicBezTo>
                <a:cubicBezTo>
                  <a:pt x="69" y="64"/>
                  <a:pt x="68" y="66"/>
                  <a:pt x="67" y="67"/>
                </a:cubicBezTo>
                <a:cubicBezTo>
                  <a:pt x="63" y="80"/>
                  <a:pt x="69" y="95"/>
                  <a:pt x="83" y="109"/>
                </a:cubicBezTo>
                <a:cubicBezTo>
                  <a:pt x="89" y="113"/>
                  <a:pt x="95" y="118"/>
                  <a:pt x="101" y="122"/>
                </a:cubicBezTo>
                <a:cubicBezTo>
                  <a:pt x="92" y="142"/>
                  <a:pt x="87" y="167"/>
                  <a:pt x="87" y="190"/>
                </a:cubicBezTo>
                <a:cubicBezTo>
                  <a:pt x="87" y="191"/>
                  <a:pt x="87" y="192"/>
                  <a:pt x="87" y="192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198"/>
                  <a:pt x="0" y="198"/>
                  <a:pt x="0" y="198"/>
                </a:cubicBezTo>
                <a:cubicBezTo>
                  <a:pt x="4" y="257"/>
                  <a:pt x="47" y="303"/>
                  <a:pt x="98" y="303"/>
                </a:cubicBezTo>
                <a:cubicBezTo>
                  <a:pt x="185" y="303"/>
                  <a:pt x="185" y="303"/>
                  <a:pt x="185" y="303"/>
                </a:cubicBezTo>
                <a:cubicBezTo>
                  <a:pt x="236" y="303"/>
                  <a:pt x="279" y="257"/>
                  <a:pt x="283" y="198"/>
                </a:cubicBezTo>
                <a:cubicBezTo>
                  <a:pt x="283" y="192"/>
                  <a:pt x="283" y="192"/>
                  <a:pt x="283" y="192"/>
                </a:cubicBezTo>
                <a:lnTo>
                  <a:pt x="196" y="192"/>
                </a:lnTo>
                <a:close/>
                <a:moveTo>
                  <a:pt x="182" y="27"/>
                </a:moveTo>
                <a:cubicBezTo>
                  <a:pt x="207" y="38"/>
                  <a:pt x="231" y="64"/>
                  <a:pt x="234" y="99"/>
                </a:cubicBezTo>
                <a:cubicBezTo>
                  <a:pt x="224" y="77"/>
                  <a:pt x="195" y="60"/>
                  <a:pt x="173" y="53"/>
                </a:cubicBezTo>
                <a:cubicBezTo>
                  <a:pt x="157" y="48"/>
                  <a:pt x="118" y="40"/>
                  <a:pt x="96" y="45"/>
                </a:cubicBezTo>
                <a:cubicBezTo>
                  <a:pt x="93" y="46"/>
                  <a:pt x="130" y="13"/>
                  <a:pt x="182" y="27"/>
                </a:cubicBezTo>
                <a:close/>
                <a:moveTo>
                  <a:pt x="91" y="100"/>
                </a:moveTo>
                <a:cubicBezTo>
                  <a:pt x="80" y="90"/>
                  <a:pt x="76" y="79"/>
                  <a:pt x="78" y="71"/>
                </a:cubicBezTo>
                <a:cubicBezTo>
                  <a:pt x="82" y="61"/>
                  <a:pt x="97" y="54"/>
                  <a:pt x="119" y="54"/>
                </a:cubicBezTo>
                <a:cubicBezTo>
                  <a:pt x="133" y="54"/>
                  <a:pt x="149" y="57"/>
                  <a:pt x="164" y="62"/>
                </a:cubicBezTo>
                <a:cubicBezTo>
                  <a:pt x="185" y="69"/>
                  <a:pt x="203" y="79"/>
                  <a:pt x="216" y="91"/>
                </a:cubicBezTo>
                <a:cubicBezTo>
                  <a:pt x="227" y="101"/>
                  <a:pt x="231" y="112"/>
                  <a:pt x="229" y="120"/>
                </a:cubicBezTo>
                <a:cubicBezTo>
                  <a:pt x="225" y="130"/>
                  <a:pt x="210" y="137"/>
                  <a:pt x="188" y="137"/>
                </a:cubicBezTo>
                <a:cubicBezTo>
                  <a:pt x="188" y="137"/>
                  <a:pt x="187" y="137"/>
                  <a:pt x="187" y="137"/>
                </a:cubicBezTo>
                <a:cubicBezTo>
                  <a:pt x="179" y="112"/>
                  <a:pt x="165" y="92"/>
                  <a:pt x="149" y="88"/>
                </a:cubicBezTo>
                <a:cubicBezTo>
                  <a:pt x="148" y="88"/>
                  <a:pt x="148" y="87"/>
                  <a:pt x="148" y="87"/>
                </a:cubicBezTo>
                <a:cubicBezTo>
                  <a:pt x="146" y="87"/>
                  <a:pt x="144" y="87"/>
                  <a:pt x="142" y="87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42" y="87"/>
                  <a:pt x="141" y="87"/>
                  <a:pt x="141" y="87"/>
                </a:cubicBezTo>
                <a:cubicBezTo>
                  <a:pt x="128" y="87"/>
                  <a:pt x="116" y="97"/>
                  <a:pt x="107" y="112"/>
                </a:cubicBezTo>
                <a:cubicBezTo>
                  <a:pt x="101" y="108"/>
                  <a:pt x="96" y="104"/>
                  <a:pt x="91" y="100"/>
                </a:cubicBezTo>
                <a:close/>
                <a:moveTo>
                  <a:pt x="184" y="190"/>
                </a:moveTo>
                <a:cubicBezTo>
                  <a:pt x="184" y="191"/>
                  <a:pt x="184" y="192"/>
                  <a:pt x="184" y="192"/>
                </a:cubicBezTo>
                <a:cubicBezTo>
                  <a:pt x="175" y="192"/>
                  <a:pt x="175" y="192"/>
                  <a:pt x="175" y="192"/>
                </a:cubicBezTo>
                <a:cubicBezTo>
                  <a:pt x="175" y="155"/>
                  <a:pt x="170" y="131"/>
                  <a:pt x="164" y="115"/>
                </a:cubicBezTo>
                <a:cubicBezTo>
                  <a:pt x="176" y="132"/>
                  <a:pt x="184" y="161"/>
                  <a:pt x="184" y="190"/>
                </a:cubicBezTo>
                <a:close/>
                <a:moveTo>
                  <a:pt x="163" y="192"/>
                </a:moveTo>
                <a:cubicBezTo>
                  <a:pt x="125" y="192"/>
                  <a:pt x="125" y="192"/>
                  <a:pt x="125" y="192"/>
                </a:cubicBezTo>
                <a:cubicBezTo>
                  <a:pt x="125" y="182"/>
                  <a:pt x="125" y="174"/>
                  <a:pt x="126" y="166"/>
                </a:cubicBezTo>
                <a:cubicBezTo>
                  <a:pt x="138" y="111"/>
                  <a:pt x="138" y="111"/>
                  <a:pt x="138" y="111"/>
                </a:cubicBezTo>
                <a:cubicBezTo>
                  <a:pt x="140" y="105"/>
                  <a:pt x="142" y="101"/>
                  <a:pt x="144" y="99"/>
                </a:cubicBezTo>
                <a:cubicBezTo>
                  <a:pt x="145" y="101"/>
                  <a:pt x="148" y="105"/>
                  <a:pt x="150" y="111"/>
                </a:cubicBezTo>
                <a:cubicBezTo>
                  <a:pt x="162" y="166"/>
                  <a:pt x="162" y="166"/>
                  <a:pt x="162" y="166"/>
                </a:cubicBezTo>
                <a:cubicBezTo>
                  <a:pt x="163" y="174"/>
                  <a:pt x="163" y="183"/>
                  <a:pt x="163" y="192"/>
                </a:cubicBezTo>
                <a:close/>
                <a:moveTo>
                  <a:pt x="128" y="104"/>
                </a:moveTo>
                <a:cubicBezTo>
                  <a:pt x="121" y="119"/>
                  <a:pt x="113" y="146"/>
                  <a:pt x="113" y="192"/>
                </a:cubicBezTo>
                <a:cubicBezTo>
                  <a:pt x="99" y="192"/>
                  <a:pt x="99" y="192"/>
                  <a:pt x="99" y="192"/>
                </a:cubicBezTo>
                <a:cubicBezTo>
                  <a:pt x="99" y="192"/>
                  <a:pt x="99" y="191"/>
                  <a:pt x="99" y="190"/>
                </a:cubicBezTo>
                <a:cubicBezTo>
                  <a:pt x="99" y="154"/>
                  <a:pt x="112" y="118"/>
                  <a:pt x="128" y="104"/>
                </a:cubicBezTo>
                <a:close/>
                <a:moveTo>
                  <a:pt x="185" y="292"/>
                </a:moveTo>
                <a:cubicBezTo>
                  <a:pt x="98" y="292"/>
                  <a:pt x="98" y="292"/>
                  <a:pt x="98" y="292"/>
                </a:cubicBezTo>
                <a:cubicBezTo>
                  <a:pt x="54" y="292"/>
                  <a:pt x="18" y="254"/>
                  <a:pt x="12" y="204"/>
                </a:cubicBezTo>
                <a:cubicBezTo>
                  <a:pt x="168" y="204"/>
                  <a:pt x="168" y="204"/>
                  <a:pt x="168" y="204"/>
                </a:cubicBezTo>
                <a:cubicBezTo>
                  <a:pt x="169" y="204"/>
                  <a:pt x="169" y="204"/>
                  <a:pt x="169" y="204"/>
                </a:cubicBezTo>
                <a:cubicBezTo>
                  <a:pt x="169" y="204"/>
                  <a:pt x="169" y="204"/>
                  <a:pt x="169" y="204"/>
                </a:cubicBezTo>
                <a:cubicBezTo>
                  <a:pt x="169" y="204"/>
                  <a:pt x="170" y="204"/>
                  <a:pt x="170" y="204"/>
                </a:cubicBezTo>
                <a:cubicBezTo>
                  <a:pt x="271" y="204"/>
                  <a:pt x="271" y="204"/>
                  <a:pt x="271" y="204"/>
                </a:cubicBezTo>
                <a:cubicBezTo>
                  <a:pt x="265" y="254"/>
                  <a:pt x="229" y="292"/>
                  <a:pt x="185" y="292"/>
                </a:cubicBezTo>
                <a:close/>
              </a:path>
            </a:pathLst>
          </a:custGeom>
          <a:solidFill>
            <a:srgbClr val="663825"/>
          </a:solidFill>
          <a:ln>
            <a:solidFill>
              <a:srgbClr val="663825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1202627" y="4628926"/>
            <a:ext cx="415925" cy="666750"/>
            <a:chOff x="8031163" y="1177925"/>
            <a:chExt cx="415925" cy="666750"/>
          </a:xfrm>
          <a:solidFill>
            <a:srgbClr val="663825"/>
          </a:solidFill>
        </p:grpSpPr>
        <p:sp>
          <p:nvSpPr>
            <p:cNvPr id="178" name="Freeform 193"/>
            <p:cNvSpPr/>
            <p:nvPr/>
          </p:nvSpPr>
          <p:spPr bwMode="auto">
            <a:xfrm>
              <a:off x="8031163" y="1708150"/>
              <a:ext cx="115888" cy="136525"/>
            </a:xfrm>
            <a:custGeom>
              <a:avLst/>
              <a:gdLst>
                <a:gd name="T0" fmla="*/ 35 w 62"/>
                <a:gd name="T1" fmla="*/ 0 h 72"/>
                <a:gd name="T2" fmla="*/ 26 w 62"/>
                <a:gd name="T3" fmla="*/ 16 h 72"/>
                <a:gd name="T4" fmla="*/ 20 w 62"/>
                <a:gd name="T5" fmla="*/ 63 h 72"/>
                <a:gd name="T6" fmla="*/ 52 w 62"/>
                <a:gd name="T7" fmla="*/ 61 h 72"/>
                <a:gd name="T8" fmla="*/ 44 w 62"/>
                <a:gd name="T9" fmla="*/ 17 h 72"/>
                <a:gd name="T10" fmla="*/ 35 w 62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72">
                  <a:moveTo>
                    <a:pt x="35" y="0"/>
                  </a:moveTo>
                  <a:cubicBezTo>
                    <a:pt x="35" y="0"/>
                    <a:pt x="31" y="10"/>
                    <a:pt x="26" y="16"/>
                  </a:cubicBezTo>
                  <a:cubicBezTo>
                    <a:pt x="21" y="22"/>
                    <a:pt x="0" y="45"/>
                    <a:pt x="20" y="63"/>
                  </a:cubicBezTo>
                  <a:cubicBezTo>
                    <a:pt x="30" y="72"/>
                    <a:pt x="45" y="71"/>
                    <a:pt x="52" y="61"/>
                  </a:cubicBezTo>
                  <a:cubicBezTo>
                    <a:pt x="60" y="52"/>
                    <a:pt x="62" y="36"/>
                    <a:pt x="44" y="17"/>
                  </a:cubicBezTo>
                  <a:cubicBezTo>
                    <a:pt x="38" y="10"/>
                    <a:pt x="35" y="0"/>
                    <a:pt x="35" y="0"/>
                  </a:cubicBezTo>
                  <a:close/>
                </a:path>
              </a:pathLst>
            </a:custGeom>
            <a:grpFill/>
            <a:ln>
              <a:solidFill>
                <a:srgbClr val="663825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79" name="Freeform 194"/>
            <p:cNvSpPr>
              <a:spLocks noEditPoints="1"/>
            </p:cNvSpPr>
            <p:nvPr/>
          </p:nvSpPr>
          <p:spPr bwMode="auto">
            <a:xfrm>
              <a:off x="8031163" y="1177925"/>
              <a:ext cx="415925" cy="503238"/>
            </a:xfrm>
            <a:custGeom>
              <a:avLst/>
              <a:gdLst>
                <a:gd name="T0" fmla="*/ 206 w 220"/>
                <a:gd name="T1" fmla="*/ 86 h 266"/>
                <a:gd name="T2" fmla="*/ 158 w 220"/>
                <a:gd name="T3" fmla="*/ 86 h 266"/>
                <a:gd name="T4" fmla="*/ 126 w 220"/>
                <a:gd name="T5" fmla="*/ 55 h 266"/>
                <a:gd name="T6" fmla="*/ 126 w 220"/>
                <a:gd name="T7" fmla="*/ 49 h 266"/>
                <a:gd name="T8" fmla="*/ 137 w 220"/>
                <a:gd name="T9" fmla="*/ 49 h 266"/>
                <a:gd name="T10" fmla="*/ 156 w 220"/>
                <a:gd name="T11" fmla="*/ 30 h 266"/>
                <a:gd name="T12" fmla="*/ 137 w 220"/>
                <a:gd name="T13" fmla="*/ 11 h 266"/>
                <a:gd name="T14" fmla="*/ 125 w 220"/>
                <a:gd name="T15" fmla="*/ 11 h 266"/>
                <a:gd name="T16" fmla="*/ 109 w 220"/>
                <a:gd name="T17" fmla="*/ 0 h 266"/>
                <a:gd name="T18" fmla="*/ 93 w 220"/>
                <a:gd name="T19" fmla="*/ 11 h 266"/>
                <a:gd name="T20" fmla="*/ 81 w 220"/>
                <a:gd name="T21" fmla="*/ 11 h 266"/>
                <a:gd name="T22" fmla="*/ 62 w 220"/>
                <a:gd name="T23" fmla="*/ 30 h 266"/>
                <a:gd name="T24" fmla="*/ 81 w 220"/>
                <a:gd name="T25" fmla="*/ 49 h 266"/>
                <a:gd name="T26" fmla="*/ 92 w 220"/>
                <a:gd name="T27" fmla="*/ 49 h 266"/>
                <a:gd name="T28" fmla="*/ 92 w 220"/>
                <a:gd name="T29" fmla="*/ 55 h 266"/>
                <a:gd name="T30" fmla="*/ 58 w 220"/>
                <a:gd name="T31" fmla="*/ 92 h 266"/>
                <a:gd name="T32" fmla="*/ 0 w 220"/>
                <a:gd name="T33" fmla="*/ 160 h 266"/>
                <a:gd name="T34" fmla="*/ 0 w 220"/>
                <a:gd name="T35" fmla="*/ 167 h 266"/>
                <a:gd name="T36" fmla="*/ 0 w 220"/>
                <a:gd name="T37" fmla="*/ 246 h 266"/>
                <a:gd name="T38" fmla="*/ 20 w 220"/>
                <a:gd name="T39" fmla="*/ 266 h 266"/>
                <a:gd name="T40" fmla="*/ 50 w 220"/>
                <a:gd name="T41" fmla="*/ 266 h 266"/>
                <a:gd name="T42" fmla="*/ 70 w 220"/>
                <a:gd name="T43" fmla="*/ 246 h 266"/>
                <a:gd name="T44" fmla="*/ 70 w 220"/>
                <a:gd name="T45" fmla="*/ 190 h 266"/>
                <a:gd name="T46" fmla="*/ 70 w 220"/>
                <a:gd name="T47" fmla="*/ 189 h 266"/>
                <a:gd name="T48" fmla="*/ 102 w 220"/>
                <a:gd name="T49" fmla="*/ 177 h 266"/>
                <a:gd name="T50" fmla="*/ 206 w 220"/>
                <a:gd name="T51" fmla="*/ 177 h 266"/>
                <a:gd name="T52" fmla="*/ 220 w 220"/>
                <a:gd name="T53" fmla="*/ 157 h 266"/>
                <a:gd name="T54" fmla="*/ 220 w 220"/>
                <a:gd name="T55" fmla="*/ 105 h 266"/>
                <a:gd name="T56" fmla="*/ 206 w 220"/>
                <a:gd name="T57" fmla="*/ 86 h 266"/>
                <a:gd name="T58" fmla="*/ 82 w 220"/>
                <a:gd name="T59" fmla="*/ 39 h 266"/>
                <a:gd name="T60" fmla="*/ 72 w 220"/>
                <a:gd name="T61" fmla="*/ 30 h 266"/>
                <a:gd name="T62" fmla="*/ 82 w 220"/>
                <a:gd name="T63" fmla="*/ 20 h 266"/>
                <a:gd name="T64" fmla="*/ 136 w 220"/>
                <a:gd name="T65" fmla="*/ 20 h 266"/>
                <a:gd name="T66" fmla="*/ 146 w 220"/>
                <a:gd name="T67" fmla="*/ 30 h 266"/>
                <a:gd name="T68" fmla="*/ 136 w 220"/>
                <a:gd name="T69" fmla="*/ 39 h 266"/>
                <a:gd name="T70" fmla="*/ 82 w 220"/>
                <a:gd name="T71" fmla="*/ 39 h 266"/>
                <a:gd name="T72" fmla="*/ 100 w 220"/>
                <a:gd name="T73" fmla="*/ 67 h 266"/>
                <a:gd name="T74" fmla="*/ 106 w 220"/>
                <a:gd name="T75" fmla="*/ 65 h 266"/>
                <a:gd name="T76" fmla="*/ 106 w 220"/>
                <a:gd name="T77" fmla="*/ 49 h 266"/>
                <a:gd name="T78" fmla="*/ 113 w 220"/>
                <a:gd name="T79" fmla="*/ 49 h 266"/>
                <a:gd name="T80" fmla="*/ 113 w 220"/>
                <a:gd name="T81" fmla="*/ 65 h 266"/>
                <a:gd name="T82" fmla="*/ 118 w 220"/>
                <a:gd name="T83" fmla="*/ 67 h 266"/>
                <a:gd name="T84" fmla="*/ 146 w 220"/>
                <a:gd name="T85" fmla="*/ 92 h 266"/>
                <a:gd name="T86" fmla="*/ 108 w 220"/>
                <a:gd name="T87" fmla="*/ 96 h 266"/>
                <a:gd name="T88" fmla="*/ 72 w 220"/>
                <a:gd name="T89" fmla="*/ 93 h 266"/>
                <a:gd name="T90" fmla="*/ 100 w 220"/>
                <a:gd name="T91" fmla="*/ 67 h 266"/>
                <a:gd name="T92" fmla="*/ 206 w 220"/>
                <a:gd name="T93" fmla="*/ 157 h 266"/>
                <a:gd name="T94" fmla="*/ 205 w 220"/>
                <a:gd name="T95" fmla="*/ 163 h 266"/>
                <a:gd name="T96" fmla="*/ 102 w 220"/>
                <a:gd name="T97" fmla="*/ 163 h 266"/>
                <a:gd name="T98" fmla="*/ 57 w 220"/>
                <a:gd name="T99" fmla="*/ 182 h 266"/>
                <a:gd name="T100" fmla="*/ 56 w 220"/>
                <a:gd name="T101" fmla="*/ 183 h 266"/>
                <a:gd name="T102" fmla="*/ 56 w 220"/>
                <a:gd name="T103" fmla="*/ 246 h 266"/>
                <a:gd name="T104" fmla="*/ 50 w 220"/>
                <a:gd name="T105" fmla="*/ 253 h 266"/>
                <a:gd name="T106" fmla="*/ 20 w 220"/>
                <a:gd name="T107" fmla="*/ 253 h 266"/>
                <a:gd name="T108" fmla="*/ 14 w 220"/>
                <a:gd name="T109" fmla="*/ 246 h 266"/>
                <a:gd name="T110" fmla="*/ 14 w 220"/>
                <a:gd name="T111" fmla="*/ 160 h 266"/>
                <a:gd name="T112" fmla="*/ 66 w 220"/>
                <a:gd name="T113" fmla="*/ 104 h 266"/>
                <a:gd name="T114" fmla="*/ 67 w 220"/>
                <a:gd name="T115" fmla="*/ 103 h 266"/>
                <a:gd name="T116" fmla="*/ 110 w 220"/>
                <a:gd name="T117" fmla="*/ 108 h 266"/>
                <a:gd name="T118" fmla="*/ 159 w 220"/>
                <a:gd name="T119" fmla="*/ 99 h 266"/>
                <a:gd name="T120" fmla="*/ 205 w 220"/>
                <a:gd name="T121" fmla="*/ 99 h 266"/>
                <a:gd name="T122" fmla="*/ 206 w 220"/>
                <a:gd name="T123" fmla="*/ 105 h 266"/>
                <a:gd name="T124" fmla="*/ 206 w 220"/>
                <a:gd name="T125" fmla="*/ 15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" h="266">
                  <a:moveTo>
                    <a:pt x="206" y="86"/>
                  </a:moveTo>
                  <a:cubicBezTo>
                    <a:pt x="158" y="86"/>
                    <a:pt x="158" y="86"/>
                    <a:pt x="158" y="86"/>
                  </a:cubicBezTo>
                  <a:cubicBezTo>
                    <a:pt x="153" y="71"/>
                    <a:pt x="141" y="60"/>
                    <a:pt x="126" y="55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48" y="49"/>
                    <a:pt x="156" y="41"/>
                    <a:pt x="156" y="30"/>
                  </a:cubicBezTo>
                  <a:cubicBezTo>
                    <a:pt x="156" y="20"/>
                    <a:pt x="148" y="11"/>
                    <a:pt x="13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3" y="5"/>
                    <a:pt x="116" y="0"/>
                    <a:pt x="109" y="0"/>
                  </a:cubicBezTo>
                  <a:cubicBezTo>
                    <a:pt x="102" y="0"/>
                    <a:pt x="96" y="5"/>
                    <a:pt x="93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71" y="11"/>
                    <a:pt x="62" y="20"/>
                    <a:pt x="62" y="30"/>
                  </a:cubicBezTo>
                  <a:cubicBezTo>
                    <a:pt x="62" y="41"/>
                    <a:pt x="71" y="49"/>
                    <a:pt x="81" y="49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75" y="61"/>
                    <a:pt x="63" y="74"/>
                    <a:pt x="58" y="92"/>
                  </a:cubicBezTo>
                  <a:cubicBezTo>
                    <a:pt x="32" y="99"/>
                    <a:pt x="1" y="117"/>
                    <a:pt x="0" y="160"/>
                  </a:cubicBezTo>
                  <a:cubicBezTo>
                    <a:pt x="0" y="162"/>
                    <a:pt x="0" y="165"/>
                    <a:pt x="0" y="167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0" y="257"/>
                    <a:pt x="9" y="266"/>
                    <a:pt x="20" y="266"/>
                  </a:cubicBezTo>
                  <a:cubicBezTo>
                    <a:pt x="50" y="266"/>
                    <a:pt x="50" y="266"/>
                    <a:pt x="50" y="266"/>
                  </a:cubicBezTo>
                  <a:cubicBezTo>
                    <a:pt x="61" y="266"/>
                    <a:pt x="70" y="257"/>
                    <a:pt x="70" y="246"/>
                  </a:cubicBezTo>
                  <a:cubicBezTo>
                    <a:pt x="70" y="190"/>
                    <a:pt x="70" y="190"/>
                    <a:pt x="70" y="190"/>
                  </a:cubicBezTo>
                  <a:cubicBezTo>
                    <a:pt x="70" y="189"/>
                    <a:pt x="70" y="189"/>
                    <a:pt x="70" y="189"/>
                  </a:cubicBezTo>
                  <a:cubicBezTo>
                    <a:pt x="71" y="189"/>
                    <a:pt x="81" y="177"/>
                    <a:pt x="102" y="177"/>
                  </a:cubicBezTo>
                  <a:cubicBezTo>
                    <a:pt x="206" y="177"/>
                    <a:pt x="206" y="177"/>
                    <a:pt x="206" y="177"/>
                  </a:cubicBezTo>
                  <a:cubicBezTo>
                    <a:pt x="214" y="177"/>
                    <a:pt x="220" y="168"/>
                    <a:pt x="220" y="157"/>
                  </a:cubicBezTo>
                  <a:cubicBezTo>
                    <a:pt x="220" y="105"/>
                    <a:pt x="220" y="105"/>
                    <a:pt x="220" y="105"/>
                  </a:cubicBezTo>
                  <a:cubicBezTo>
                    <a:pt x="220" y="94"/>
                    <a:pt x="214" y="86"/>
                    <a:pt x="206" y="86"/>
                  </a:cubicBezTo>
                  <a:close/>
                  <a:moveTo>
                    <a:pt x="82" y="39"/>
                  </a:moveTo>
                  <a:cubicBezTo>
                    <a:pt x="77" y="39"/>
                    <a:pt x="72" y="35"/>
                    <a:pt x="72" y="30"/>
                  </a:cubicBezTo>
                  <a:cubicBezTo>
                    <a:pt x="72" y="24"/>
                    <a:pt x="77" y="20"/>
                    <a:pt x="82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42" y="20"/>
                    <a:pt x="146" y="24"/>
                    <a:pt x="146" y="30"/>
                  </a:cubicBezTo>
                  <a:cubicBezTo>
                    <a:pt x="146" y="35"/>
                    <a:pt x="142" y="39"/>
                    <a:pt x="136" y="39"/>
                  </a:cubicBezTo>
                  <a:lnTo>
                    <a:pt x="82" y="39"/>
                  </a:lnTo>
                  <a:close/>
                  <a:moveTo>
                    <a:pt x="100" y="67"/>
                  </a:moveTo>
                  <a:cubicBezTo>
                    <a:pt x="106" y="65"/>
                    <a:pt x="106" y="65"/>
                    <a:pt x="106" y="65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3" y="65"/>
                    <a:pt x="113" y="65"/>
                    <a:pt x="113" y="65"/>
                  </a:cubicBezTo>
                  <a:cubicBezTo>
                    <a:pt x="118" y="67"/>
                    <a:pt x="118" y="67"/>
                    <a:pt x="118" y="67"/>
                  </a:cubicBezTo>
                  <a:cubicBezTo>
                    <a:pt x="131" y="70"/>
                    <a:pt x="141" y="79"/>
                    <a:pt x="146" y="92"/>
                  </a:cubicBezTo>
                  <a:cubicBezTo>
                    <a:pt x="134" y="95"/>
                    <a:pt x="122" y="96"/>
                    <a:pt x="108" y="96"/>
                  </a:cubicBezTo>
                  <a:cubicBezTo>
                    <a:pt x="92" y="96"/>
                    <a:pt x="79" y="94"/>
                    <a:pt x="72" y="93"/>
                  </a:cubicBezTo>
                  <a:cubicBezTo>
                    <a:pt x="76" y="80"/>
                    <a:pt x="87" y="70"/>
                    <a:pt x="100" y="67"/>
                  </a:cubicBezTo>
                  <a:close/>
                  <a:moveTo>
                    <a:pt x="206" y="157"/>
                  </a:moveTo>
                  <a:cubicBezTo>
                    <a:pt x="206" y="160"/>
                    <a:pt x="205" y="162"/>
                    <a:pt x="205" y="163"/>
                  </a:cubicBezTo>
                  <a:cubicBezTo>
                    <a:pt x="102" y="163"/>
                    <a:pt x="102" y="163"/>
                    <a:pt x="102" y="163"/>
                  </a:cubicBezTo>
                  <a:cubicBezTo>
                    <a:pt x="73" y="163"/>
                    <a:pt x="58" y="181"/>
                    <a:pt x="57" y="182"/>
                  </a:cubicBezTo>
                  <a:cubicBezTo>
                    <a:pt x="56" y="183"/>
                    <a:pt x="56" y="183"/>
                    <a:pt x="56" y="183"/>
                  </a:cubicBezTo>
                  <a:cubicBezTo>
                    <a:pt x="56" y="246"/>
                    <a:pt x="56" y="246"/>
                    <a:pt x="56" y="246"/>
                  </a:cubicBezTo>
                  <a:cubicBezTo>
                    <a:pt x="56" y="250"/>
                    <a:pt x="54" y="253"/>
                    <a:pt x="50" y="253"/>
                  </a:cubicBezTo>
                  <a:cubicBezTo>
                    <a:pt x="20" y="253"/>
                    <a:pt x="20" y="253"/>
                    <a:pt x="20" y="253"/>
                  </a:cubicBezTo>
                  <a:cubicBezTo>
                    <a:pt x="17" y="253"/>
                    <a:pt x="14" y="250"/>
                    <a:pt x="14" y="246"/>
                  </a:cubicBezTo>
                  <a:cubicBezTo>
                    <a:pt x="14" y="217"/>
                    <a:pt x="14" y="162"/>
                    <a:pt x="14" y="160"/>
                  </a:cubicBezTo>
                  <a:cubicBezTo>
                    <a:pt x="15" y="131"/>
                    <a:pt x="32" y="112"/>
                    <a:pt x="66" y="104"/>
                  </a:cubicBezTo>
                  <a:cubicBezTo>
                    <a:pt x="67" y="103"/>
                    <a:pt x="67" y="103"/>
                    <a:pt x="67" y="103"/>
                  </a:cubicBezTo>
                  <a:cubicBezTo>
                    <a:pt x="82" y="106"/>
                    <a:pt x="97" y="108"/>
                    <a:pt x="110" y="108"/>
                  </a:cubicBezTo>
                  <a:cubicBezTo>
                    <a:pt x="138" y="108"/>
                    <a:pt x="155" y="101"/>
                    <a:pt x="159" y="99"/>
                  </a:cubicBezTo>
                  <a:cubicBezTo>
                    <a:pt x="205" y="99"/>
                    <a:pt x="205" y="99"/>
                    <a:pt x="205" y="99"/>
                  </a:cubicBezTo>
                  <a:cubicBezTo>
                    <a:pt x="205" y="100"/>
                    <a:pt x="206" y="102"/>
                    <a:pt x="206" y="105"/>
                  </a:cubicBezTo>
                  <a:lnTo>
                    <a:pt x="206" y="157"/>
                  </a:lnTo>
                  <a:close/>
                </a:path>
              </a:pathLst>
            </a:custGeom>
            <a:grpFill/>
            <a:ln>
              <a:solidFill>
                <a:srgbClr val="663825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1960823" y="1912343"/>
            <a:ext cx="1934629" cy="911955"/>
            <a:chOff x="468937" y="2419540"/>
            <a:chExt cx="1934629" cy="911955"/>
          </a:xfrm>
        </p:grpSpPr>
        <p:sp>
          <p:nvSpPr>
            <p:cNvPr id="110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1960823" y="3127189"/>
            <a:ext cx="1934629" cy="911955"/>
            <a:chOff x="468937" y="2419540"/>
            <a:chExt cx="1934629" cy="911955"/>
          </a:xfrm>
        </p:grpSpPr>
        <p:sp>
          <p:nvSpPr>
            <p:cNvPr id="113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1960823" y="4342035"/>
            <a:ext cx="1934629" cy="911955"/>
            <a:chOff x="468937" y="2419540"/>
            <a:chExt cx="1934629" cy="911955"/>
          </a:xfrm>
        </p:grpSpPr>
        <p:sp>
          <p:nvSpPr>
            <p:cNvPr id="116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Key achievement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Inset some short and brief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explanatory text about title </a:t>
            </a:r>
            <a:r>
              <a:rPr lang="en-US" dirty="0" smtClean="0"/>
              <a:t>here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78936" y="2057400"/>
          <a:ext cx="10616565" cy="261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300"/>
                <a:gridCol w="1326515"/>
                <a:gridCol w="1327785"/>
                <a:gridCol w="1326515"/>
                <a:gridCol w="1327150"/>
                <a:gridCol w="1326515"/>
                <a:gridCol w="1327785"/>
              </a:tblGrid>
              <a:tr h="603885">
                <a:tc>
                  <a:txBody>
                    <a:bodyPr/>
                    <a:lstStyle/>
                    <a:p>
                      <a:endParaRPr lang="en-US" sz="2400" dirty="0">
                        <a:latin typeface="Lato" panose="020F0502020204030203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35" b="1" dirty="0" smtClean="0">
                          <a:latin typeface="Lato" panose="020F0502020204030203" pitchFamily="34" charset="0"/>
                        </a:rPr>
                        <a:t>2009</a:t>
                      </a:r>
                      <a:endParaRPr lang="en-US" sz="1335" b="1" dirty="0">
                        <a:latin typeface="Lato" panose="020F0502020204030203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382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35" b="1" dirty="0" smtClean="0">
                          <a:latin typeface="Lato" panose="020F0502020204030203" pitchFamily="34" charset="0"/>
                        </a:rPr>
                        <a:t>2010</a:t>
                      </a:r>
                      <a:endParaRPr lang="en-US" sz="1335" b="1" dirty="0">
                        <a:latin typeface="Lato" panose="020F0502020204030203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382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35" b="1" dirty="0" smtClean="0">
                          <a:latin typeface="Lato" panose="020F0502020204030203" pitchFamily="34" charset="0"/>
                        </a:rPr>
                        <a:t>2011</a:t>
                      </a:r>
                      <a:endParaRPr lang="en-US" sz="1335" b="1" dirty="0">
                        <a:latin typeface="Lato" panose="020F0502020204030203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382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35" b="1" dirty="0" smtClean="0">
                          <a:latin typeface="Lato" panose="020F0502020204030203" pitchFamily="34" charset="0"/>
                        </a:rPr>
                        <a:t>2012</a:t>
                      </a:r>
                      <a:endParaRPr lang="en-US" sz="1335" b="1" dirty="0">
                        <a:latin typeface="Lato" panose="020F0502020204030203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382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35" b="1" dirty="0" smtClean="0">
                          <a:latin typeface="Lato" panose="020F0502020204030203" pitchFamily="34" charset="0"/>
                        </a:rPr>
                        <a:t>2013</a:t>
                      </a:r>
                      <a:endParaRPr lang="en-US" sz="1335" b="1" dirty="0">
                        <a:latin typeface="Lato" panose="020F0502020204030203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382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35" b="1" dirty="0" smtClean="0">
                          <a:latin typeface="Lato" panose="020F0502020204030203" pitchFamily="34" charset="0"/>
                        </a:rPr>
                        <a:t>2014</a:t>
                      </a:r>
                      <a:endParaRPr lang="en-US" sz="1335" b="1" dirty="0">
                        <a:latin typeface="Lato" panose="020F0502020204030203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3825"/>
                    </a:solidFill>
                  </a:tcPr>
                </a:tc>
              </a:tr>
              <a:tr h="402590">
                <a:tc>
                  <a:txBody>
                    <a:bodyPr/>
                    <a:lstStyle/>
                    <a:p>
                      <a:pPr algn="l"/>
                      <a:r>
                        <a:rPr lang="en-US" sz="1065" dirty="0" smtClean="0">
                          <a:solidFill>
                            <a:schemeClr val="accent4"/>
                          </a:solidFill>
                          <a:latin typeface="Lato" panose="020F0502020204030203" pitchFamily="34" charset="0"/>
                        </a:rPr>
                        <a:t>Total Revenue</a:t>
                      </a:r>
                      <a:endParaRPr lang="en-US" sz="1065" dirty="0">
                        <a:solidFill>
                          <a:schemeClr val="accent4"/>
                        </a:solidFill>
                        <a:latin typeface="Lato" panose="020F0502020204030203" pitchFamily="34" charset="0"/>
                      </a:endParaRPr>
                    </a:p>
                  </a:txBody>
                  <a:tcPr marL="243840" marR="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65" b="0" dirty="0" smtClean="0">
                          <a:solidFill>
                            <a:schemeClr val="accent3"/>
                          </a:solidFill>
                          <a:latin typeface="Lato" panose="020F0502020204030203" pitchFamily="34" charset="0"/>
                        </a:rPr>
                        <a:t>$675,000</a:t>
                      </a:r>
                      <a:endParaRPr lang="en-US" sz="1065" b="0" dirty="0">
                        <a:solidFill>
                          <a:schemeClr val="accent3"/>
                        </a:solidFill>
                        <a:latin typeface="Lato" panose="020F0502020204030203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65" b="0" dirty="0" smtClean="0">
                          <a:solidFill>
                            <a:schemeClr val="accent3"/>
                          </a:solidFill>
                          <a:latin typeface="Lato" panose="020F0502020204030203" pitchFamily="34" charset="0"/>
                        </a:rPr>
                        <a:t>$785,000</a:t>
                      </a:r>
                      <a:endParaRPr lang="en-US" sz="1065" b="0" dirty="0">
                        <a:solidFill>
                          <a:schemeClr val="accent3"/>
                        </a:solidFill>
                        <a:latin typeface="Lato" panose="020F0502020204030203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65" b="0" dirty="0" smtClean="0">
                          <a:solidFill>
                            <a:schemeClr val="accent3"/>
                          </a:solidFill>
                          <a:latin typeface="Lato" panose="020F0502020204030203" pitchFamily="34" charset="0"/>
                        </a:rPr>
                        <a:t>$863,000</a:t>
                      </a:r>
                      <a:endParaRPr lang="en-US" sz="1065" b="0" dirty="0">
                        <a:solidFill>
                          <a:schemeClr val="accent3"/>
                        </a:solidFill>
                        <a:latin typeface="Lato" panose="020F0502020204030203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65" b="0" dirty="0" smtClean="0">
                          <a:solidFill>
                            <a:schemeClr val="accent3"/>
                          </a:solidFill>
                          <a:latin typeface="Lato" panose="020F0502020204030203" pitchFamily="34" charset="0"/>
                        </a:rPr>
                        <a:t>$925,000</a:t>
                      </a:r>
                      <a:endParaRPr lang="en-US" sz="1065" b="0" dirty="0">
                        <a:solidFill>
                          <a:schemeClr val="accent3"/>
                        </a:solidFill>
                        <a:latin typeface="Lato" panose="020F0502020204030203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65" b="0" dirty="0" smtClean="0">
                          <a:solidFill>
                            <a:schemeClr val="accent3"/>
                          </a:solidFill>
                          <a:latin typeface="Lato" panose="020F0502020204030203" pitchFamily="34" charset="0"/>
                        </a:rPr>
                        <a:t>$965,000</a:t>
                      </a:r>
                      <a:endParaRPr lang="en-US" sz="1065" b="0" dirty="0">
                        <a:solidFill>
                          <a:schemeClr val="accent3"/>
                        </a:solidFill>
                        <a:latin typeface="Lato" panose="020F0502020204030203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65" b="0" dirty="0" smtClean="0">
                          <a:solidFill>
                            <a:schemeClr val="accent3"/>
                          </a:solidFill>
                          <a:latin typeface="Lato" panose="020F0502020204030203" pitchFamily="34" charset="0"/>
                        </a:rPr>
                        <a:t>$993,000</a:t>
                      </a:r>
                      <a:endParaRPr lang="en-US" sz="1065" b="0" dirty="0">
                        <a:solidFill>
                          <a:schemeClr val="accent3"/>
                        </a:solidFill>
                        <a:latin typeface="Lato" panose="020F0502020204030203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2590">
                <a:tc>
                  <a:txBody>
                    <a:bodyPr/>
                    <a:lstStyle/>
                    <a:p>
                      <a:pPr algn="l"/>
                      <a:r>
                        <a:rPr lang="en-US" sz="1065" dirty="0" smtClean="0">
                          <a:solidFill>
                            <a:schemeClr val="accent4"/>
                          </a:solidFill>
                          <a:latin typeface="Lato" panose="020F0502020204030203" pitchFamily="34" charset="0"/>
                        </a:rPr>
                        <a:t>Total Income</a:t>
                      </a:r>
                      <a:endParaRPr lang="en-US" sz="1065" dirty="0">
                        <a:solidFill>
                          <a:schemeClr val="accent4"/>
                        </a:solidFill>
                        <a:latin typeface="Lato" panose="020F0502020204030203" pitchFamily="34" charset="0"/>
                      </a:endParaRPr>
                    </a:p>
                  </a:txBody>
                  <a:tcPr marL="243840" marR="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65" b="0" dirty="0" smtClean="0">
                          <a:solidFill>
                            <a:schemeClr val="accent3"/>
                          </a:solidFill>
                          <a:latin typeface="Lato" panose="020F0502020204030203" pitchFamily="34" charset="0"/>
                        </a:rPr>
                        <a:t>$585,000</a:t>
                      </a:r>
                      <a:endParaRPr lang="en-US" sz="1065" b="0" dirty="0">
                        <a:solidFill>
                          <a:schemeClr val="accent3"/>
                        </a:solidFill>
                        <a:latin typeface="Lato" panose="020F0502020204030203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65" b="0" dirty="0" smtClean="0">
                          <a:solidFill>
                            <a:schemeClr val="accent3"/>
                          </a:solidFill>
                          <a:latin typeface="Lato" panose="020F0502020204030203" pitchFamily="34" charset="0"/>
                        </a:rPr>
                        <a:t>$585,000</a:t>
                      </a:r>
                      <a:endParaRPr lang="en-US" sz="1065" b="0" dirty="0">
                        <a:solidFill>
                          <a:schemeClr val="accent3"/>
                        </a:solidFill>
                        <a:latin typeface="Lato" panose="020F0502020204030203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65" b="0" dirty="0" smtClean="0">
                          <a:solidFill>
                            <a:schemeClr val="accent3"/>
                          </a:solidFill>
                          <a:latin typeface="Lato" panose="020F0502020204030203" pitchFamily="34" charset="0"/>
                        </a:rPr>
                        <a:t>$585,000</a:t>
                      </a:r>
                      <a:endParaRPr lang="en-US" sz="1065" b="0" dirty="0">
                        <a:solidFill>
                          <a:schemeClr val="accent3"/>
                        </a:solidFill>
                        <a:latin typeface="Lato" panose="020F0502020204030203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65" b="0" dirty="0" smtClean="0">
                          <a:solidFill>
                            <a:schemeClr val="accent3"/>
                          </a:solidFill>
                          <a:latin typeface="Lato" panose="020F0502020204030203" pitchFamily="34" charset="0"/>
                        </a:rPr>
                        <a:t>$585,000</a:t>
                      </a:r>
                      <a:endParaRPr lang="en-US" sz="1065" b="0" dirty="0">
                        <a:solidFill>
                          <a:schemeClr val="accent3"/>
                        </a:solidFill>
                        <a:latin typeface="Lato" panose="020F0502020204030203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65" b="0" dirty="0" smtClean="0">
                          <a:solidFill>
                            <a:schemeClr val="accent3"/>
                          </a:solidFill>
                          <a:latin typeface="Lato" panose="020F0502020204030203" pitchFamily="34" charset="0"/>
                        </a:rPr>
                        <a:t>$585,000</a:t>
                      </a:r>
                      <a:endParaRPr lang="en-US" sz="1065" b="0" dirty="0">
                        <a:solidFill>
                          <a:schemeClr val="accent3"/>
                        </a:solidFill>
                        <a:latin typeface="Lato" panose="020F0502020204030203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65" b="0" dirty="0" smtClean="0">
                          <a:solidFill>
                            <a:schemeClr val="accent3"/>
                          </a:solidFill>
                          <a:latin typeface="Lato" panose="020F0502020204030203" pitchFamily="34" charset="0"/>
                        </a:rPr>
                        <a:t>$585,000</a:t>
                      </a:r>
                      <a:endParaRPr lang="en-US" sz="1065" b="0" dirty="0">
                        <a:solidFill>
                          <a:schemeClr val="accent3"/>
                        </a:solidFill>
                        <a:latin typeface="Lato" panose="020F0502020204030203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1955">
                <a:tc>
                  <a:txBody>
                    <a:bodyPr/>
                    <a:lstStyle/>
                    <a:p>
                      <a:pPr algn="l"/>
                      <a:r>
                        <a:rPr lang="en-US" sz="1065" dirty="0" smtClean="0">
                          <a:solidFill>
                            <a:schemeClr val="accent4"/>
                          </a:solidFill>
                          <a:latin typeface="Lato" panose="020F0502020204030203" pitchFamily="34" charset="0"/>
                        </a:rPr>
                        <a:t>Expenditures</a:t>
                      </a:r>
                      <a:endParaRPr lang="en-US" sz="1065" dirty="0">
                        <a:solidFill>
                          <a:schemeClr val="accent4"/>
                        </a:solidFill>
                        <a:latin typeface="Lato" panose="020F0502020204030203" pitchFamily="34" charset="0"/>
                      </a:endParaRPr>
                    </a:p>
                  </a:txBody>
                  <a:tcPr marL="243840" marR="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65" b="0" dirty="0" smtClean="0">
                          <a:solidFill>
                            <a:schemeClr val="accent3"/>
                          </a:solidFill>
                          <a:latin typeface="Lato" panose="020F0502020204030203" pitchFamily="34" charset="0"/>
                        </a:rPr>
                        <a:t>$456,000</a:t>
                      </a:r>
                      <a:endParaRPr lang="en-US" sz="1065" b="0" dirty="0">
                        <a:solidFill>
                          <a:schemeClr val="accent3"/>
                        </a:solidFill>
                        <a:latin typeface="Lato" panose="020F0502020204030203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65" b="0" dirty="0" smtClean="0">
                          <a:solidFill>
                            <a:schemeClr val="accent3"/>
                          </a:solidFill>
                          <a:latin typeface="Lato" panose="020F0502020204030203" pitchFamily="34" charset="0"/>
                        </a:rPr>
                        <a:t>$456,000</a:t>
                      </a:r>
                      <a:endParaRPr lang="en-US" sz="1065" b="0" dirty="0">
                        <a:solidFill>
                          <a:schemeClr val="accent3"/>
                        </a:solidFill>
                        <a:latin typeface="Lato" panose="020F0502020204030203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65" b="0" dirty="0" smtClean="0">
                          <a:solidFill>
                            <a:schemeClr val="accent3"/>
                          </a:solidFill>
                          <a:latin typeface="Lato" panose="020F0502020204030203" pitchFamily="34" charset="0"/>
                        </a:rPr>
                        <a:t>$456,000</a:t>
                      </a:r>
                      <a:endParaRPr lang="en-US" sz="1065" b="0" dirty="0">
                        <a:solidFill>
                          <a:schemeClr val="accent3"/>
                        </a:solidFill>
                        <a:latin typeface="Lato" panose="020F0502020204030203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65" b="0" dirty="0" smtClean="0">
                          <a:solidFill>
                            <a:schemeClr val="accent3"/>
                          </a:solidFill>
                          <a:latin typeface="Lato" panose="020F0502020204030203" pitchFamily="34" charset="0"/>
                        </a:rPr>
                        <a:t>$456,000</a:t>
                      </a:r>
                      <a:endParaRPr lang="en-US" sz="1065" b="0" dirty="0">
                        <a:solidFill>
                          <a:schemeClr val="accent3"/>
                        </a:solidFill>
                        <a:latin typeface="Lato" panose="020F0502020204030203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65" b="0" dirty="0" smtClean="0">
                          <a:solidFill>
                            <a:schemeClr val="accent3"/>
                          </a:solidFill>
                          <a:latin typeface="Lato" panose="020F0502020204030203" pitchFamily="34" charset="0"/>
                        </a:rPr>
                        <a:t>$456,000</a:t>
                      </a:r>
                      <a:endParaRPr lang="en-US" sz="1065" b="0" dirty="0">
                        <a:solidFill>
                          <a:schemeClr val="accent3"/>
                        </a:solidFill>
                        <a:latin typeface="Lato" panose="020F0502020204030203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65" b="0" dirty="0" smtClean="0">
                          <a:solidFill>
                            <a:schemeClr val="accent3"/>
                          </a:solidFill>
                          <a:latin typeface="Lato" panose="020F0502020204030203" pitchFamily="34" charset="0"/>
                        </a:rPr>
                        <a:t>$456,000</a:t>
                      </a:r>
                      <a:endParaRPr lang="en-US" sz="1065" b="0" dirty="0">
                        <a:solidFill>
                          <a:schemeClr val="accent3"/>
                        </a:solidFill>
                        <a:latin typeface="Lato" panose="020F0502020204030203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2590">
                <a:tc>
                  <a:txBody>
                    <a:bodyPr/>
                    <a:lstStyle/>
                    <a:p>
                      <a:pPr algn="l"/>
                      <a:r>
                        <a:rPr lang="en-US" sz="1065" dirty="0" smtClean="0">
                          <a:solidFill>
                            <a:schemeClr val="accent4"/>
                          </a:solidFill>
                          <a:latin typeface="Lato" panose="020F0502020204030203" pitchFamily="34" charset="0"/>
                        </a:rPr>
                        <a:t>Cash in Bank at year end</a:t>
                      </a:r>
                      <a:endParaRPr lang="en-US" sz="1065" dirty="0">
                        <a:solidFill>
                          <a:schemeClr val="accent4"/>
                        </a:solidFill>
                        <a:latin typeface="Lato" panose="020F0502020204030203" pitchFamily="34" charset="0"/>
                      </a:endParaRPr>
                    </a:p>
                  </a:txBody>
                  <a:tcPr marL="243840" marR="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65" b="0" dirty="0" smtClean="0">
                          <a:solidFill>
                            <a:schemeClr val="accent3"/>
                          </a:solidFill>
                          <a:latin typeface="Lato" panose="020F0502020204030203" pitchFamily="34" charset="0"/>
                        </a:rPr>
                        <a:t>$417,000</a:t>
                      </a:r>
                      <a:endParaRPr lang="en-US" sz="1065" b="0" dirty="0">
                        <a:solidFill>
                          <a:schemeClr val="accent3"/>
                        </a:solidFill>
                        <a:latin typeface="Lato" panose="020F0502020204030203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65" b="0" dirty="0" smtClean="0">
                          <a:solidFill>
                            <a:schemeClr val="accent3"/>
                          </a:solidFill>
                          <a:latin typeface="Lato" panose="020F0502020204030203" pitchFamily="34" charset="0"/>
                        </a:rPr>
                        <a:t>$417,000</a:t>
                      </a:r>
                      <a:endParaRPr lang="en-US" sz="1065" b="0" dirty="0">
                        <a:solidFill>
                          <a:schemeClr val="accent3"/>
                        </a:solidFill>
                        <a:latin typeface="Lato" panose="020F0502020204030203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65" b="0" dirty="0" smtClean="0">
                          <a:solidFill>
                            <a:schemeClr val="accent3"/>
                          </a:solidFill>
                          <a:latin typeface="Lato" panose="020F0502020204030203" pitchFamily="34" charset="0"/>
                        </a:rPr>
                        <a:t>$417,000</a:t>
                      </a:r>
                      <a:endParaRPr lang="en-US" sz="1065" b="0" dirty="0">
                        <a:solidFill>
                          <a:schemeClr val="accent3"/>
                        </a:solidFill>
                        <a:latin typeface="Lato" panose="020F0502020204030203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65" b="0" dirty="0" smtClean="0">
                          <a:solidFill>
                            <a:schemeClr val="accent3"/>
                          </a:solidFill>
                          <a:latin typeface="Lato" panose="020F0502020204030203" pitchFamily="34" charset="0"/>
                        </a:rPr>
                        <a:t>$417,000</a:t>
                      </a:r>
                      <a:endParaRPr lang="en-US" sz="1065" b="0" dirty="0">
                        <a:solidFill>
                          <a:schemeClr val="accent3"/>
                        </a:solidFill>
                        <a:latin typeface="Lato" panose="020F0502020204030203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65" b="0" dirty="0" smtClean="0">
                          <a:solidFill>
                            <a:schemeClr val="accent3"/>
                          </a:solidFill>
                          <a:latin typeface="Lato" panose="020F0502020204030203" pitchFamily="34" charset="0"/>
                        </a:rPr>
                        <a:t>$417,000</a:t>
                      </a:r>
                      <a:endParaRPr lang="en-US" sz="1065" b="0" dirty="0">
                        <a:solidFill>
                          <a:schemeClr val="accent3"/>
                        </a:solidFill>
                        <a:latin typeface="Lato" panose="020F0502020204030203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65" b="0" dirty="0" smtClean="0">
                          <a:solidFill>
                            <a:schemeClr val="accent3"/>
                          </a:solidFill>
                          <a:latin typeface="Lato" panose="020F0502020204030203" pitchFamily="34" charset="0"/>
                        </a:rPr>
                        <a:t>$417,000</a:t>
                      </a:r>
                      <a:endParaRPr lang="en-US" sz="1065" b="0" dirty="0">
                        <a:solidFill>
                          <a:schemeClr val="accent3"/>
                        </a:solidFill>
                        <a:latin typeface="Lato" panose="020F0502020204030203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2590">
                <a:tc>
                  <a:txBody>
                    <a:bodyPr/>
                    <a:lstStyle/>
                    <a:p>
                      <a:pPr algn="l"/>
                      <a:r>
                        <a:rPr lang="en-US" sz="1065" dirty="0" smtClean="0">
                          <a:solidFill>
                            <a:schemeClr val="accent4"/>
                          </a:solidFill>
                          <a:latin typeface="Lato" panose="020F0502020204030203" pitchFamily="34" charset="0"/>
                        </a:rPr>
                        <a:t>Balance</a:t>
                      </a:r>
                      <a:r>
                        <a:rPr lang="en-US" sz="1065" baseline="0" dirty="0" smtClean="0">
                          <a:solidFill>
                            <a:schemeClr val="accent4"/>
                          </a:solidFill>
                          <a:latin typeface="Lato" panose="020F0502020204030203" pitchFamily="34" charset="0"/>
                        </a:rPr>
                        <a:t> at fund at year end</a:t>
                      </a:r>
                      <a:endParaRPr lang="en-US" sz="1065" dirty="0">
                        <a:solidFill>
                          <a:schemeClr val="accent4"/>
                        </a:solidFill>
                        <a:latin typeface="Lato" panose="020F0502020204030203" pitchFamily="34" charset="0"/>
                      </a:endParaRPr>
                    </a:p>
                  </a:txBody>
                  <a:tcPr marL="243840" marR="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65" b="0" dirty="0" smtClean="0">
                          <a:solidFill>
                            <a:schemeClr val="accent3"/>
                          </a:solidFill>
                          <a:latin typeface="Lato" panose="020F0502020204030203" pitchFamily="34" charset="0"/>
                        </a:rPr>
                        <a:t>$402,000</a:t>
                      </a:r>
                      <a:endParaRPr lang="en-US" sz="1065" b="0" dirty="0">
                        <a:solidFill>
                          <a:schemeClr val="accent3"/>
                        </a:solidFill>
                        <a:latin typeface="Lato" panose="020F0502020204030203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65" b="0" dirty="0" smtClean="0">
                          <a:solidFill>
                            <a:schemeClr val="accent3"/>
                          </a:solidFill>
                          <a:latin typeface="Lato" panose="020F0502020204030203" pitchFamily="34" charset="0"/>
                        </a:rPr>
                        <a:t>$402,000</a:t>
                      </a:r>
                      <a:endParaRPr lang="en-US" sz="1065" b="0" dirty="0">
                        <a:solidFill>
                          <a:schemeClr val="accent3"/>
                        </a:solidFill>
                        <a:latin typeface="Lato" panose="020F0502020204030203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65" b="0" dirty="0" smtClean="0">
                          <a:solidFill>
                            <a:schemeClr val="accent3"/>
                          </a:solidFill>
                          <a:latin typeface="Lato" panose="020F0502020204030203" pitchFamily="34" charset="0"/>
                        </a:rPr>
                        <a:t>$402,000</a:t>
                      </a:r>
                      <a:endParaRPr lang="en-US" sz="1065" b="0" dirty="0">
                        <a:solidFill>
                          <a:schemeClr val="accent3"/>
                        </a:solidFill>
                        <a:latin typeface="Lato" panose="020F0502020204030203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65" b="0" dirty="0" smtClean="0">
                          <a:solidFill>
                            <a:schemeClr val="accent3"/>
                          </a:solidFill>
                          <a:latin typeface="Lato" panose="020F0502020204030203" pitchFamily="34" charset="0"/>
                        </a:rPr>
                        <a:t>$402,000</a:t>
                      </a:r>
                      <a:endParaRPr lang="en-US" sz="1065" b="0" dirty="0">
                        <a:solidFill>
                          <a:schemeClr val="accent3"/>
                        </a:solidFill>
                        <a:latin typeface="Lato" panose="020F0502020204030203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65" b="0" dirty="0" smtClean="0">
                          <a:solidFill>
                            <a:schemeClr val="accent3"/>
                          </a:solidFill>
                          <a:latin typeface="Lato" panose="020F0502020204030203" pitchFamily="34" charset="0"/>
                        </a:rPr>
                        <a:t>$402,000</a:t>
                      </a:r>
                      <a:endParaRPr lang="en-US" sz="1065" b="0" dirty="0">
                        <a:solidFill>
                          <a:schemeClr val="accent3"/>
                        </a:solidFill>
                        <a:latin typeface="Lato" panose="020F0502020204030203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65" b="0" dirty="0" smtClean="0">
                          <a:solidFill>
                            <a:schemeClr val="accent3"/>
                          </a:solidFill>
                          <a:latin typeface="Lato" panose="020F0502020204030203" pitchFamily="34" charset="0"/>
                        </a:rPr>
                        <a:t>$402,000</a:t>
                      </a:r>
                      <a:endParaRPr lang="en-US" sz="1065" b="0" dirty="0">
                        <a:solidFill>
                          <a:schemeClr val="accent3"/>
                        </a:solidFill>
                        <a:latin typeface="Lato" panose="020F0502020204030203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91635" y="5189231"/>
            <a:ext cx="10591800" cy="330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  <a:spcAft>
                <a:spcPts val="1200"/>
              </a:spcAft>
            </a:pPr>
            <a:r>
              <a:rPr lang="en-US" sz="1065" dirty="0" smtClean="0">
                <a:solidFill>
                  <a:schemeClr val="accent4"/>
                </a:solidFill>
                <a:latin typeface="Lato" panose="020F0502020204030203" pitchFamily="34" charset="0"/>
              </a:rPr>
              <a:t>Sed </a:t>
            </a:r>
            <a:r>
              <a:rPr lang="en-US" sz="1065" dirty="0" err="1">
                <a:solidFill>
                  <a:schemeClr val="accent4"/>
                </a:solidFill>
                <a:latin typeface="Lato" panose="020F0502020204030203" pitchFamily="34" charset="0"/>
              </a:rPr>
              <a:t>ut</a:t>
            </a:r>
            <a:r>
              <a:rPr lang="en-US" sz="1065" dirty="0">
                <a:solidFill>
                  <a:schemeClr val="accent4"/>
                </a:solidFill>
                <a:latin typeface="Lato" panose="020F0502020204030203" pitchFamily="34" charset="0"/>
              </a:rPr>
              <a:t> </a:t>
            </a:r>
            <a:r>
              <a:rPr lang="en-US" sz="1065" dirty="0" err="1">
                <a:solidFill>
                  <a:schemeClr val="accent4"/>
                </a:solidFill>
                <a:latin typeface="Lato" panose="020F0502020204030203" pitchFamily="34" charset="0"/>
              </a:rPr>
              <a:t>perspiciatis</a:t>
            </a:r>
            <a:r>
              <a:rPr lang="en-US" sz="1065" dirty="0">
                <a:solidFill>
                  <a:schemeClr val="accent4"/>
                </a:solidFill>
                <a:latin typeface="Lato" panose="020F0502020204030203" pitchFamily="34" charset="0"/>
              </a:rPr>
              <a:t> </a:t>
            </a:r>
            <a:r>
              <a:rPr lang="en-US" sz="1065" dirty="0" err="1">
                <a:solidFill>
                  <a:schemeClr val="accent4"/>
                </a:solidFill>
                <a:latin typeface="Lato" panose="020F0502020204030203" pitchFamily="34" charset="0"/>
              </a:rPr>
              <a:t>unde</a:t>
            </a:r>
            <a:r>
              <a:rPr lang="en-US" sz="1065" dirty="0">
                <a:solidFill>
                  <a:schemeClr val="accent4"/>
                </a:solidFill>
                <a:latin typeface="Lato" panose="020F0502020204030203" pitchFamily="34" charset="0"/>
              </a:rPr>
              <a:t> </a:t>
            </a:r>
            <a:r>
              <a:rPr lang="en-US" sz="1065" dirty="0" err="1">
                <a:solidFill>
                  <a:schemeClr val="accent4"/>
                </a:solidFill>
                <a:latin typeface="Lato" panose="020F0502020204030203" pitchFamily="34" charset="0"/>
              </a:rPr>
              <a:t>omnis</a:t>
            </a:r>
            <a:r>
              <a:rPr lang="en-US" sz="1065" dirty="0">
                <a:solidFill>
                  <a:schemeClr val="accent4"/>
                </a:solidFill>
                <a:latin typeface="Lato" panose="020F0502020204030203" pitchFamily="34" charset="0"/>
              </a:rPr>
              <a:t> </a:t>
            </a:r>
            <a:r>
              <a:rPr lang="en-US" sz="1065" dirty="0" err="1">
                <a:solidFill>
                  <a:schemeClr val="accent4"/>
                </a:solidFill>
                <a:latin typeface="Lato" panose="020F0502020204030203" pitchFamily="34" charset="0"/>
              </a:rPr>
              <a:t>iste</a:t>
            </a:r>
            <a:r>
              <a:rPr lang="en-US" sz="1065" dirty="0">
                <a:solidFill>
                  <a:schemeClr val="accent4"/>
                </a:solidFill>
                <a:latin typeface="Lato" panose="020F0502020204030203" pitchFamily="34" charset="0"/>
              </a:rPr>
              <a:t> natus error sit </a:t>
            </a:r>
            <a:r>
              <a:rPr lang="en-US" sz="1065" dirty="0" err="1" smtClean="0">
                <a:solidFill>
                  <a:schemeClr val="accent4"/>
                </a:solidFill>
                <a:latin typeface="Lato" panose="020F0502020204030203" pitchFamily="34" charset="0"/>
              </a:rPr>
              <a:t>volup</a:t>
            </a:r>
            <a:r>
              <a:rPr lang="en-US" sz="1065" dirty="0" smtClean="0">
                <a:solidFill>
                  <a:schemeClr val="accent4"/>
                </a:solidFill>
                <a:latin typeface="Lato" panose="020F0502020204030203" pitchFamily="34" charset="0"/>
              </a:rPr>
              <a:t> </a:t>
            </a:r>
            <a:r>
              <a:rPr lang="en-US" sz="1065" dirty="0" err="1" smtClean="0">
                <a:solidFill>
                  <a:schemeClr val="accent4"/>
                </a:solidFill>
                <a:latin typeface="Lato" panose="020F0502020204030203" pitchFamily="34" charset="0"/>
              </a:rPr>
              <a:t>tatem</a:t>
            </a:r>
            <a:r>
              <a:rPr lang="en-US" sz="1065" dirty="0" smtClean="0">
                <a:solidFill>
                  <a:schemeClr val="accent4"/>
                </a:solidFill>
                <a:latin typeface="Lato" panose="020F0502020204030203" pitchFamily="34" charset="0"/>
              </a:rPr>
              <a:t> </a:t>
            </a:r>
            <a:r>
              <a:rPr lang="en-US" sz="1065" dirty="0" err="1" smtClean="0">
                <a:solidFill>
                  <a:schemeClr val="accent4"/>
                </a:solidFill>
                <a:latin typeface="Lato" panose="020F0502020204030203" pitchFamily="34" charset="0"/>
              </a:rPr>
              <a:t>accus</a:t>
            </a:r>
            <a:r>
              <a:rPr lang="en-US" sz="1065" dirty="0" smtClean="0">
                <a:solidFill>
                  <a:schemeClr val="accent4"/>
                </a:solidFill>
                <a:latin typeface="Lato" panose="020F0502020204030203" pitchFamily="34" charset="0"/>
              </a:rPr>
              <a:t> </a:t>
            </a:r>
            <a:r>
              <a:rPr lang="en-US" sz="1065" dirty="0" err="1" smtClean="0">
                <a:solidFill>
                  <a:schemeClr val="accent4"/>
                </a:solidFill>
                <a:latin typeface="Lato" panose="020F0502020204030203" pitchFamily="34" charset="0"/>
              </a:rPr>
              <a:t>antium</a:t>
            </a:r>
            <a:r>
              <a:rPr lang="en-US" sz="1065" dirty="0" smtClean="0">
                <a:solidFill>
                  <a:schemeClr val="accent4"/>
                </a:solidFill>
                <a:latin typeface="Lato" panose="020F0502020204030203" pitchFamily="34" charset="0"/>
              </a:rPr>
              <a:t> dolor </a:t>
            </a:r>
            <a:r>
              <a:rPr lang="en-US" sz="1065" dirty="0" err="1" smtClean="0">
                <a:solidFill>
                  <a:schemeClr val="accent4"/>
                </a:solidFill>
                <a:latin typeface="Lato" panose="020F0502020204030203" pitchFamily="34" charset="0"/>
              </a:rPr>
              <a:t>emque</a:t>
            </a:r>
            <a:r>
              <a:rPr lang="en-US" sz="1065" dirty="0" smtClean="0">
                <a:solidFill>
                  <a:schemeClr val="accent4"/>
                </a:solidFill>
                <a:latin typeface="Lato" panose="020F0502020204030203" pitchFamily="34" charset="0"/>
              </a:rPr>
              <a:t> </a:t>
            </a:r>
            <a:r>
              <a:rPr lang="en-US" sz="1065" dirty="0" err="1" smtClean="0">
                <a:solidFill>
                  <a:schemeClr val="accent4"/>
                </a:solidFill>
                <a:latin typeface="Lato" panose="020F0502020204030203" pitchFamily="34" charset="0"/>
              </a:rPr>
              <a:t>lauda</a:t>
            </a:r>
            <a:r>
              <a:rPr lang="en-US" sz="1065" dirty="0" smtClean="0">
                <a:solidFill>
                  <a:schemeClr val="accent4"/>
                </a:solidFill>
                <a:latin typeface="Lato" panose="020F0502020204030203" pitchFamily="34" charset="0"/>
              </a:rPr>
              <a:t> </a:t>
            </a:r>
            <a:r>
              <a:rPr lang="en-US" sz="1065" dirty="0" err="1" smtClean="0">
                <a:solidFill>
                  <a:schemeClr val="accent4"/>
                </a:solidFill>
                <a:latin typeface="Lato" panose="020F0502020204030203" pitchFamily="34" charset="0"/>
              </a:rPr>
              <a:t>nt</a:t>
            </a:r>
            <a:r>
              <a:rPr lang="en-US" sz="1065" dirty="0" smtClean="0">
                <a:solidFill>
                  <a:schemeClr val="accent4"/>
                </a:solidFill>
                <a:latin typeface="Lato" panose="020F0502020204030203" pitchFamily="34" charset="0"/>
              </a:rPr>
              <a:t> </a:t>
            </a:r>
            <a:r>
              <a:rPr lang="en-US" sz="1065" dirty="0" err="1" smtClean="0">
                <a:solidFill>
                  <a:schemeClr val="accent4"/>
                </a:solidFill>
                <a:latin typeface="Lato" panose="020F0502020204030203" pitchFamily="34" charset="0"/>
              </a:rPr>
              <a:t>ium</a:t>
            </a:r>
            <a:r>
              <a:rPr lang="en-US" sz="1065" dirty="0">
                <a:solidFill>
                  <a:schemeClr val="accent4"/>
                </a:solidFill>
                <a:latin typeface="Lato" panose="020F0502020204030203" pitchFamily="34" charset="0"/>
              </a:rPr>
              <a:t>, </a:t>
            </a:r>
            <a:r>
              <a:rPr lang="en-US" sz="1065" dirty="0" err="1">
                <a:solidFill>
                  <a:schemeClr val="accent4"/>
                </a:solidFill>
                <a:latin typeface="Lato" panose="020F0502020204030203" pitchFamily="34" charset="0"/>
              </a:rPr>
              <a:t>totam</a:t>
            </a:r>
            <a:r>
              <a:rPr lang="en-US" sz="1065" dirty="0">
                <a:solidFill>
                  <a:schemeClr val="accent4"/>
                </a:solidFill>
                <a:latin typeface="Lato" panose="020F0502020204030203" pitchFamily="34" charset="0"/>
              </a:rPr>
              <a:t> rem </a:t>
            </a:r>
            <a:r>
              <a:rPr lang="en-US" sz="1065" dirty="0" err="1">
                <a:solidFill>
                  <a:schemeClr val="accent4"/>
                </a:solidFill>
                <a:latin typeface="Lato" panose="020F0502020204030203" pitchFamily="34" charset="0"/>
              </a:rPr>
              <a:t>aperiam</a:t>
            </a:r>
            <a:r>
              <a:rPr lang="en-US" sz="1065" dirty="0">
                <a:solidFill>
                  <a:schemeClr val="accent4"/>
                </a:solidFill>
                <a:latin typeface="Lato" panose="020F0502020204030203" pitchFamily="34" charset="0"/>
              </a:rPr>
              <a:t>, </a:t>
            </a:r>
            <a:r>
              <a:rPr lang="en-US" sz="1065" dirty="0" err="1">
                <a:solidFill>
                  <a:schemeClr val="accent4"/>
                </a:solidFill>
                <a:latin typeface="Lato" panose="020F0502020204030203" pitchFamily="34" charset="0"/>
              </a:rPr>
              <a:t>eaque</a:t>
            </a:r>
            <a:r>
              <a:rPr lang="en-US" sz="1065" dirty="0">
                <a:solidFill>
                  <a:schemeClr val="accent4"/>
                </a:solidFill>
                <a:latin typeface="Lato" panose="020F0502020204030203" pitchFamily="34" charset="0"/>
              </a:rPr>
              <a:t> </a:t>
            </a:r>
            <a:r>
              <a:rPr lang="en-US" sz="1065" dirty="0" err="1">
                <a:solidFill>
                  <a:schemeClr val="accent4"/>
                </a:solidFill>
                <a:latin typeface="Lato" panose="020F0502020204030203" pitchFamily="34" charset="0"/>
              </a:rPr>
              <a:t>ipsa</a:t>
            </a:r>
            <a:r>
              <a:rPr lang="en-US" sz="1065" dirty="0">
                <a:solidFill>
                  <a:schemeClr val="accent4"/>
                </a:solidFill>
                <a:latin typeface="Lato" panose="020F0502020204030203" pitchFamily="34" charset="0"/>
              </a:rPr>
              <a:t> quae </a:t>
            </a:r>
            <a:r>
              <a:rPr lang="en-US" sz="1065" dirty="0" err="1">
                <a:solidFill>
                  <a:schemeClr val="accent4"/>
                </a:solidFill>
                <a:latin typeface="Lato" panose="020F0502020204030203" pitchFamily="34" charset="0"/>
              </a:rPr>
              <a:t>ab</a:t>
            </a:r>
            <a:r>
              <a:rPr lang="en-US" sz="1065" dirty="0">
                <a:solidFill>
                  <a:schemeClr val="accent4"/>
                </a:solidFill>
                <a:latin typeface="Lato" panose="020F0502020204030203" pitchFamily="34" charset="0"/>
              </a:rPr>
              <a:t> </a:t>
            </a:r>
            <a:r>
              <a:rPr lang="en-US" sz="1065" dirty="0" err="1">
                <a:solidFill>
                  <a:schemeClr val="accent4"/>
                </a:solidFill>
                <a:latin typeface="Lato" panose="020F0502020204030203" pitchFamily="34" charset="0"/>
              </a:rPr>
              <a:t>illo</a:t>
            </a:r>
            <a:r>
              <a:rPr lang="en-US" sz="1065" dirty="0">
                <a:solidFill>
                  <a:schemeClr val="accent4"/>
                </a:solidFill>
                <a:latin typeface="Lato" panose="020F0502020204030203" pitchFamily="34" charset="0"/>
              </a:rPr>
              <a:t> </a:t>
            </a:r>
            <a:r>
              <a:rPr lang="en-US" sz="1065" dirty="0" err="1">
                <a:solidFill>
                  <a:schemeClr val="accent4"/>
                </a:solidFill>
                <a:latin typeface="Lato" panose="020F0502020204030203" pitchFamily="34" charset="0"/>
              </a:rPr>
              <a:t>inventore</a:t>
            </a:r>
            <a:r>
              <a:rPr lang="en-US" sz="1065" dirty="0">
                <a:solidFill>
                  <a:schemeClr val="accent4"/>
                </a:solidFill>
                <a:latin typeface="Lato" panose="020F0502020204030203" pitchFamily="34" charset="0"/>
              </a:rPr>
              <a:t> </a:t>
            </a:r>
            <a:r>
              <a:rPr lang="en-US" sz="1065" dirty="0" smtClean="0">
                <a:solidFill>
                  <a:schemeClr val="accent4"/>
                </a:solidFill>
                <a:latin typeface="Lato" panose="020F0502020204030203" pitchFamily="34" charset="0"/>
              </a:rPr>
              <a:t>very </a:t>
            </a:r>
            <a:r>
              <a:rPr lang="en-US" sz="1065" dirty="0" err="1" smtClean="0">
                <a:solidFill>
                  <a:schemeClr val="accent4"/>
                </a:solidFill>
                <a:latin typeface="Lato" panose="020F0502020204030203" pitchFamily="34" charset="0"/>
              </a:rPr>
              <a:t>tatis</a:t>
            </a:r>
            <a:r>
              <a:rPr lang="en-US" sz="1065" dirty="0" smtClean="0">
                <a:solidFill>
                  <a:schemeClr val="accent4"/>
                </a:solidFill>
                <a:latin typeface="Lato" panose="020F0502020204030203" pitchFamily="34" charset="0"/>
              </a:rPr>
              <a:t> et </a:t>
            </a:r>
            <a:r>
              <a:rPr lang="en-US" sz="1065" dirty="0">
                <a:solidFill>
                  <a:schemeClr val="accent4"/>
                </a:solidFill>
                <a:latin typeface="Lato" panose="020F0502020204030203" pitchFamily="34" charset="0"/>
              </a:rPr>
              <a:t>quasi </a:t>
            </a:r>
            <a:r>
              <a:rPr lang="en-US" sz="1065" dirty="0" err="1">
                <a:solidFill>
                  <a:schemeClr val="accent4"/>
                </a:solidFill>
                <a:latin typeface="Lato" panose="020F0502020204030203" pitchFamily="34" charset="0"/>
              </a:rPr>
              <a:t>architecto</a:t>
            </a:r>
            <a:r>
              <a:rPr lang="en-US" sz="1065" dirty="0">
                <a:solidFill>
                  <a:schemeClr val="accent4"/>
                </a:solidFill>
                <a:latin typeface="Lato" panose="020F0502020204030203" pitchFamily="34" charset="0"/>
              </a:rPr>
              <a:t> </a:t>
            </a:r>
            <a:r>
              <a:rPr lang="en-US" sz="1065" dirty="0" err="1">
                <a:solidFill>
                  <a:schemeClr val="accent4"/>
                </a:solidFill>
                <a:latin typeface="Lato" panose="020F0502020204030203" pitchFamily="34" charset="0"/>
              </a:rPr>
              <a:t>beatae</a:t>
            </a:r>
            <a:r>
              <a:rPr lang="en-US" sz="1065" dirty="0">
                <a:solidFill>
                  <a:schemeClr val="accent4"/>
                </a:solidFill>
                <a:latin typeface="Lato" panose="020F0502020204030203" pitchFamily="34" charset="0"/>
              </a:rPr>
              <a:t> </a:t>
            </a:r>
            <a:r>
              <a:rPr lang="en-US" sz="1065" dirty="0" smtClean="0">
                <a:solidFill>
                  <a:schemeClr val="accent4"/>
                </a:solidFill>
                <a:latin typeface="Lato" panose="020F0502020204030203" pitchFamily="34" charset="0"/>
              </a:rPr>
              <a:t>vitae </a:t>
            </a:r>
            <a:r>
              <a:rPr lang="en-US" sz="1065" dirty="0">
                <a:solidFill>
                  <a:schemeClr val="accent4"/>
                </a:solidFill>
                <a:latin typeface="Lato" panose="020F0502020204030203" pitchFamily="34" charset="0"/>
              </a:rPr>
              <a:t>dicta </a:t>
            </a:r>
            <a:r>
              <a:rPr lang="en-US" sz="1065" dirty="0" err="1">
                <a:solidFill>
                  <a:schemeClr val="accent4"/>
                </a:solidFill>
                <a:latin typeface="Lato" panose="020F0502020204030203" pitchFamily="34" charset="0"/>
              </a:rPr>
              <a:t>sunt</a:t>
            </a:r>
            <a:r>
              <a:rPr lang="en-US" sz="1065" dirty="0">
                <a:solidFill>
                  <a:schemeClr val="accent4"/>
                </a:solidFill>
                <a:latin typeface="Lato" panose="020F0502020204030203" pitchFamily="34" charset="0"/>
              </a:rPr>
              <a:t> </a:t>
            </a:r>
            <a:r>
              <a:rPr lang="en-US" sz="1065" dirty="0" err="1">
                <a:solidFill>
                  <a:schemeClr val="accent4"/>
                </a:solidFill>
                <a:latin typeface="Lato" panose="020F0502020204030203" pitchFamily="34" charset="0"/>
              </a:rPr>
              <a:t>explicabo</a:t>
            </a:r>
            <a:r>
              <a:rPr lang="en-US" sz="1065" dirty="0">
                <a:solidFill>
                  <a:schemeClr val="accent4"/>
                </a:solidFill>
                <a:latin typeface="Lato" panose="020F0502020204030203" pitchFamily="34" charset="0"/>
              </a:rPr>
              <a:t>. </a:t>
            </a:r>
            <a:r>
              <a:rPr lang="en-US" sz="1065" dirty="0" smtClean="0">
                <a:solidFill>
                  <a:schemeClr val="accent4"/>
                </a:solidFill>
                <a:latin typeface="Lato" panose="020F0502020204030203" pitchFamily="34" charset="0"/>
              </a:rPr>
              <a:t> Sed dolor </a:t>
            </a:r>
            <a:r>
              <a:rPr lang="en-US" sz="1065" dirty="0" err="1" smtClean="0">
                <a:solidFill>
                  <a:schemeClr val="accent4"/>
                </a:solidFill>
                <a:latin typeface="Lato" panose="020F0502020204030203" pitchFamily="34" charset="0"/>
              </a:rPr>
              <a:t>sitae</a:t>
            </a:r>
            <a:r>
              <a:rPr lang="en-US" sz="1065" dirty="0" smtClean="0">
                <a:solidFill>
                  <a:schemeClr val="accent4"/>
                </a:solidFill>
                <a:latin typeface="Lato" panose="020F0502020204030203" pitchFamily="34" charset="0"/>
              </a:rPr>
              <a:t> </a:t>
            </a:r>
            <a:r>
              <a:rPr lang="en-US" sz="1065" dirty="0" err="1" smtClean="0">
                <a:solidFill>
                  <a:schemeClr val="accent4"/>
                </a:solidFill>
                <a:latin typeface="Lato" panose="020F0502020204030203" pitchFamily="34" charset="0"/>
              </a:rPr>
              <a:t>veitae</a:t>
            </a:r>
            <a:r>
              <a:rPr lang="en-US" sz="1065" dirty="0" smtClean="0">
                <a:solidFill>
                  <a:schemeClr val="accent4"/>
                </a:solidFill>
                <a:latin typeface="Lato" panose="020F0502020204030203" pitchFamily="34" charset="0"/>
              </a:rPr>
              <a:t> </a:t>
            </a:r>
            <a:r>
              <a:rPr lang="en-US" sz="1065" dirty="0" err="1" smtClean="0">
                <a:solidFill>
                  <a:schemeClr val="accent4"/>
                </a:solidFill>
                <a:latin typeface="Lato" panose="020F0502020204030203" pitchFamily="34" charset="0"/>
              </a:rPr>
              <a:t>kerol</a:t>
            </a:r>
            <a:r>
              <a:rPr lang="en-US" sz="1065" dirty="0" smtClean="0">
                <a:solidFill>
                  <a:schemeClr val="accent4"/>
                </a:solidFill>
                <a:latin typeface="Lato" panose="020F0502020204030203" pitchFamily="34" charset="0"/>
              </a:rPr>
              <a:t> </a:t>
            </a:r>
            <a:r>
              <a:rPr lang="en-US" sz="1065" dirty="0" err="1" smtClean="0">
                <a:solidFill>
                  <a:schemeClr val="accent4"/>
                </a:solidFill>
                <a:latin typeface="Lato" panose="020F0502020204030203" pitchFamily="34" charset="0"/>
              </a:rPr>
              <a:t>betut</a:t>
            </a:r>
            <a:r>
              <a:rPr lang="en-US" sz="1065" dirty="0" smtClean="0">
                <a:solidFill>
                  <a:schemeClr val="accent4"/>
                </a:solidFill>
                <a:latin typeface="Lato" panose="020F0502020204030203" pitchFamily="34" charset="0"/>
              </a:rPr>
              <a:t> </a:t>
            </a:r>
            <a:r>
              <a:rPr lang="en-US" sz="1065" dirty="0" err="1" smtClean="0">
                <a:solidFill>
                  <a:schemeClr val="accent4"/>
                </a:solidFill>
                <a:latin typeface="Lato" panose="020F0502020204030203" pitchFamily="34" charset="0"/>
              </a:rPr>
              <a:t>perspic</a:t>
            </a:r>
            <a:r>
              <a:rPr lang="en-US" sz="1065" dirty="0" smtClean="0">
                <a:solidFill>
                  <a:schemeClr val="accent4"/>
                </a:solidFill>
                <a:latin typeface="Lato" panose="020F0502020204030203" pitchFamily="34" charset="0"/>
              </a:rPr>
              <a:t> </a:t>
            </a:r>
            <a:r>
              <a:rPr lang="en-US" sz="1065" dirty="0" err="1" smtClean="0">
                <a:solidFill>
                  <a:schemeClr val="accent4"/>
                </a:solidFill>
                <a:latin typeface="Lato" panose="020F0502020204030203" pitchFamily="34" charset="0"/>
              </a:rPr>
              <a:t>iatis</a:t>
            </a:r>
            <a:r>
              <a:rPr lang="en-US" sz="1065" dirty="0" smtClean="0">
                <a:solidFill>
                  <a:schemeClr val="accent4"/>
                </a:solidFill>
                <a:latin typeface="Lato" panose="020F0502020204030203" pitchFamily="34" charset="0"/>
              </a:rPr>
              <a:t> </a:t>
            </a:r>
            <a:r>
              <a:rPr lang="en-US" sz="1065" dirty="0" err="1" smtClean="0">
                <a:solidFill>
                  <a:schemeClr val="accent4"/>
                </a:solidFill>
                <a:latin typeface="Lato" panose="020F0502020204030203" pitchFamily="34" charset="0"/>
              </a:rPr>
              <a:t>unde</a:t>
            </a:r>
            <a:r>
              <a:rPr lang="en-US" sz="1065" dirty="0" smtClean="0">
                <a:solidFill>
                  <a:schemeClr val="accent4"/>
                </a:solidFill>
                <a:latin typeface="Lato" panose="020F0502020204030203" pitchFamily="34" charset="0"/>
              </a:rPr>
              <a:t> </a:t>
            </a:r>
            <a:r>
              <a:rPr lang="en-US" sz="1065" dirty="0" err="1" smtClean="0">
                <a:solidFill>
                  <a:schemeClr val="accent4"/>
                </a:solidFill>
                <a:latin typeface="Lato" panose="020F0502020204030203" pitchFamily="34" charset="0"/>
              </a:rPr>
              <a:t>omnis</a:t>
            </a:r>
            <a:r>
              <a:rPr lang="en-US" sz="1065" dirty="0" smtClean="0">
                <a:solidFill>
                  <a:schemeClr val="accent4"/>
                </a:solidFill>
                <a:latin typeface="Lato" panose="020F0502020204030203" pitchFamily="34" charset="0"/>
              </a:rPr>
              <a:t> </a:t>
            </a:r>
            <a:r>
              <a:rPr lang="en-US" sz="1065" dirty="0" err="1" smtClean="0">
                <a:solidFill>
                  <a:schemeClr val="accent4"/>
                </a:solidFill>
                <a:latin typeface="Lato" panose="020F0502020204030203" pitchFamily="34" charset="0"/>
              </a:rPr>
              <a:t>iste</a:t>
            </a:r>
            <a:r>
              <a:rPr lang="en-US" sz="1065" dirty="0" smtClean="0">
                <a:solidFill>
                  <a:schemeClr val="accent4"/>
                </a:solidFill>
                <a:latin typeface="Lato" panose="020F0502020204030203" pitchFamily="34" charset="0"/>
              </a:rPr>
              <a:t> natus</a:t>
            </a:r>
            <a:r>
              <a:rPr lang="en-US" sz="1065" dirty="0">
                <a:solidFill>
                  <a:schemeClr val="accent4"/>
                </a:solidFill>
                <a:latin typeface="Lato" panose="020F0502020204030203" pitchFamily="34" charset="0"/>
              </a:rPr>
              <a:t> </a:t>
            </a:r>
            <a:r>
              <a:rPr lang="en-US" sz="1065" dirty="0" err="1">
                <a:solidFill>
                  <a:schemeClr val="accent4"/>
                </a:solidFill>
                <a:latin typeface="Lato" panose="020F0502020204030203" pitchFamily="34" charset="0"/>
              </a:rPr>
              <a:t>architecto</a:t>
            </a:r>
            <a:r>
              <a:rPr lang="en-US" sz="1065" dirty="0">
                <a:solidFill>
                  <a:schemeClr val="accent4"/>
                </a:solidFill>
                <a:latin typeface="Lato" panose="020F0502020204030203" pitchFamily="34" charset="0"/>
              </a:rPr>
              <a:t> </a:t>
            </a:r>
            <a:r>
              <a:rPr lang="en-US" sz="1065" dirty="0" err="1">
                <a:solidFill>
                  <a:schemeClr val="accent4"/>
                </a:solidFill>
                <a:latin typeface="Lato" panose="020F0502020204030203" pitchFamily="34" charset="0"/>
              </a:rPr>
              <a:t>beatae</a:t>
            </a:r>
            <a:r>
              <a:rPr lang="en-US" sz="1065" dirty="0">
                <a:solidFill>
                  <a:schemeClr val="accent4"/>
                </a:solidFill>
                <a:latin typeface="Lato" panose="020F0502020204030203" pitchFamily="34" charset="0"/>
              </a:rPr>
              <a:t> </a:t>
            </a:r>
            <a:r>
              <a:rPr lang="en-US" sz="1065" dirty="0" smtClean="0">
                <a:solidFill>
                  <a:schemeClr val="accent4"/>
                </a:solidFill>
                <a:latin typeface="Lato" panose="020F0502020204030203" pitchFamily="34" charset="0"/>
              </a:rPr>
              <a:t>vitae.</a:t>
            </a:r>
            <a:endParaRPr lang="en-US" sz="1065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/>
              <a:t>b</a:t>
            </a:r>
            <a:r>
              <a:rPr lang="id-ID" smtClean="0"/>
              <a:t>usiness </a:t>
            </a:r>
            <a:endParaRPr lang="id-ID">
              <a:solidFill>
                <a:schemeClr val="accent1"/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it’s about creating the tools so people take action</a:t>
            </a:r>
            <a:endParaRPr lang="id-ID" sz="160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/>
          <p:nvPr/>
        </p:nvGraphicFramePr>
        <p:xfrm>
          <a:off x="696049" y="2011198"/>
          <a:ext cx="10363200" cy="4081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302492" y="1736010"/>
            <a:ext cx="6348975" cy="4490149"/>
            <a:chOff x="1073892" y="1967805"/>
            <a:chExt cx="6348975" cy="4490149"/>
          </a:xfrm>
        </p:grpSpPr>
        <p:grpSp>
          <p:nvGrpSpPr>
            <p:cNvPr id="12" name="Group 11"/>
            <p:cNvGrpSpPr/>
            <p:nvPr/>
          </p:nvGrpSpPr>
          <p:grpSpPr>
            <a:xfrm>
              <a:off x="1250103" y="2245043"/>
              <a:ext cx="6064358" cy="4212911"/>
              <a:chOff x="1250103" y="2245043"/>
              <a:chExt cx="6064358" cy="4212911"/>
            </a:xfrm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250103" y="5787165"/>
                <a:ext cx="303922" cy="670789"/>
              </a:xfrm>
              <a:custGeom>
                <a:avLst/>
                <a:gdLst>
                  <a:gd name="T0" fmla="*/ 24 w 47"/>
                  <a:gd name="T1" fmla="*/ 20 h 133"/>
                  <a:gd name="T2" fmla="*/ 34 w 47"/>
                  <a:gd name="T3" fmla="*/ 10 h 133"/>
                  <a:gd name="T4" fmla="*/ 24 w 47"/>
                  <a:gd name="T5" fmla="*/ 0 h 133"/>
                  <a:gd name="T6" fmla="*/ 14 w 47"/>
                  <a:gd name="T7" fmla="*/ 10 h 133"/>
                  <a:gd name="T8" fmla="*/ 24 w 47"/>
                  <a:gd name="T9" fmla="*/ 20 h 133"/>
                  <a:gd name="T10" fmla="*/ 47 w 47"/>
                  <a:gd name="T11" fmla="*/ 33 h 133"/>
                  <a:gd name="T12" fmla="*/ 38 w 47"/>
                  <a:gd name="T13" fmla="*/ 24 h 133"/>
                  <a:gd name="T14" fmla="*/ 9 w 47"/>
                  <a:gd name="T15" fmla="*/ 24 h 133"/>
                  <a:gd name="T16" fmla="*/ 0 w 47"/>
                  <a:gd name="T17" fmla="*/ 33 h 133"/>
                  <a:gd name="T18" fmla="*/ 0 w 47"/>
                  <a:gd name="T19" fmla="*/ 70 h 133"/>
                  <a:gd name="T20" fmla="*/ 4 w 47"/>
                  <a:gd name="T21" fmla="*/ 74 h 133"/>
                  <a:gd name="T22" fmla="*/ 8 w 47"/>
                  <a:gd name="T23" fmla="*/ 70 h 133"/>
                  <a:gd name="T24" fmla="*/ 8 w 47"/>
                  <a:gd name="T25" fmla="*/ 36 h 133"/>
                  <a:gd name="T26" fmla="*/ 10 w 47"/>
                  <a:gd name="T27" fmla="*/ 36 h 133"/>
                  <a:gd name="T28" fmla="*/ 10 w 47"/>
                  <a:gd name="T29" fmla="*/ 127 h 133"/>
                  <a:gd name="T30" fmla="*/ 16 w 47"/>
                  <a:gd name="T31" fmla="*/ 133 h 133"/>
                  <a:gd name="T32" fmla="*/ 22 w 47"/>
                  <a:gd name="T33" fmla="*/ 127 h 133"/>
                  <a:gd name="T34" fmla="*/ 22 w 47"/>
                  <a:gd name="T35" fmla="*/ 77 h 133"/>
                  <a:gd name="T36" fmla="*/ 25 w 47"/>
                  <a:gd name="T37" fmla="*/ 77 h 133"/>
                  <a:gd name="T38" fmla="*/ 25 w 47"/>
                  <a:gd name="T39" fmla="*/ 127 h 133"/>
                  <a:gd name="T40" fmla="*/ 31 w 47"/>
                  <a:gd name="T41" fmla="*/ 133 h 133"/>
                  <a:gd name="T42" fmla="*/ 37 w 47"/>
                  <a:gd name="T43" fmla="*/ 127 h 133"/>
                  <a:gd name="T44" fmla="*/ 37 w 47"/>
                  <a:gd name="T45" fmla="*/ 36 h 133"/>
                  <a:gd name="T46" fmla="*/ 39 w 47"/>
                  <a:gd name="T47" fmla="*/ 36 h 133"/>
                  <a:gd name="T48" fmla="*/ 39 w 47"/>
                  <a:gd name="T49" fmla="*/ 70 h 133"/>
                  <a:gd name="T50" fmla="*/ 43 w 47"/>
                  <a:gd name="T51" fmla="*/ 74 h 133"/>
                  <a:gd name="T52" fmla="*/ 47 w 47"/>
                  <a:gd name="T53" fmla="*/ 70 h 133"/>
                  <a:gd name="T54" fmla="*/ 47 w 47"/>
                  <a:gd name="T55" fmla="*/ 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7" h="133">
                    <a:moveTo>
                      <a:pt x="24" y="20"/>
                    </a:moveTo>
                    <a:cubicBezTo>
                      <a:pt x="30" y="20"/>
                      <a:pt x="34" y="15"/>
                      <a:pt x="34" y="10"/>
                    </a:cubicBezTo>
                    <a:cubicBezTo>
                      <a:pt x="34" y="4"/>
                      <a:pt x="30" y="0"/>
                      <a:pt x="24" y="0"/>
                    </a:cubicBezTo>
                    <a:cubicBezTo>
                      <a:pt x="18" y="0"/>
                      <a:pt x="14" y="4"/>
                      <a:pt x="14" y="10"/>
                    </a:cubicBezTo>
                    <a:cubicBezTo>
                      <a:pt x="14" y="15"/>
                      <a:pt x="18" y="20"/>
                      <a:pt x="24" y="20"/>
                    </a:cubicBezTo>
                    <a:close/>
                    <a:moveTo>
                      <a:pt x="47" y="33"/>
                    </a:moveTo>
                    <a:cubicBezTo>
                      <a:pt x="47" y="28"/>
                      <a:pt x="43" y="24"/>
                      <a:pt x="38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4" y="24"/>
                      <a:pt x="0" y="28"/>
                      <a:pt x="0" y="33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2"/>
                      <a:pt x="2" y="74"/>
                      <a:pt x="4" y="74"/>
                    </a:cubicBezTo>
                    <a:cubicBezTo>
                      <a:pt x="6" y="74"/>
                      <a:pt x="8" y="72"/>
                      <a:pt x="8" y="70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31"/>
                      <a:pt x="13" y="133"/>
                      <a:pt x="16" y="133"/>
                    </a:cubicBezTo>
                    <a:cubicBezTo>
                      <a:pt x="19" y="133"/>
                      <a:pt x="22" y="131"/>
                      <a:pt x="22" y="127"/>
                    </a:cubicBezTo>
                    <a:cubicBezTo>
                      <a:pt x="22" y="77"/>
                      <a:pt x="22" y="77"/>
                      <a:pt x="22" y="77"/>
                    </a:cubicBezTo>
                    <a:cubicBezTo>
                      <a:pt x="25" y="77"/>
                      <a:pt x="25" y="77"/>
                      <a:pt x="25" y="77"/>
                    </a:cubicBezTo>
                    <a:cubicBezTo>
                      <a:pt x="25" y="127"/>
                      <a:pt x="25" y="127"/>
                      <a:pt x="25" y="127"/>
                    </a:cubicBezTo>
                    <a:cubicBezTo>
                      <a:pt x="25" y="131"/>
                      <a:pt x="28" y="133"/>
                      <a:pt x="31" y="133"/>
                    </a:cubicBezTo>
                    <a:cubicBezTo>
                      <a:pt x="35" y="133"/>
                      <a:pt x="37" y="131"/>
                      <a:pt x="37" y="127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2"/>
                      <a:pt x="41" y="74"/>
                      <a:pt x="43" y="74"/>
                    </a:cubicBezTo>
                    <a:cubicBezTo>
                      <a:pt x="45" y="74"/>
                      <a:pt x="47" y="72"/>
                      <a:pt x="47" y="70"/>
                    </a:cubicBezTo>
                    <a:lnTo>
                      <a:pt x="47" y="33"/>
                    </a:lnTo>
                    <a:close/>
                  </a:path>
                </a:pathLst>
              </a:custGeom>
              <a:solidFill>
                <a:srgbClr val="6638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 bwMode="auto">
              <a:xfrm>
                <a:off x="1288345" y="4049712"/>
                <a:ext cx="227439" cy="1630630"/>
              </a:xfrm>
              <a:custGeom>
                <a:avLst/>
                <a:gdLst>
                  <a:gd name="T0" fmla="*/ 35 w 35"/>
                  <a:gd name="T1" fmla="*/ 323 h 323"/>
                  <a:gd name="T2" fmla="*/ 0 w 35"/>
                  <a:gd name="T3" fmla="*/ 323 h 323"/>
                  <a:gd name="T4" fmla="*/ 0 w 35"/>
                  <a:gd name="T5" fmla="*/ 25 h 323"/>
                  <a:gd name="T6" fmla="*/ 35 w 35"/>
                  <a:gd name="T7" fmla="*/ 25 h 323"/>
                  <a:gd name="T8" fmla="*/ 35 w 35"/>
                  <a:gd name="T9" fmla="*/ 323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23">
                    <a:moveTo>
                      <a:pt x="35" y="323"/>
                    </a:moveTo>
                    <a:cubicBezTo>
                      <a:pt x="0" y="323"/>
                      <a:pt x="0" y="323"/>
                      <a:pt x="0" y="323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35" y="1"/>
                      <a:pt x="35" y="25"/>
                    </a:cubicBezTo>
                    <a:cubicBezTo>
                      <a:pt x="35" y="323"/>
                      <a:pt x="35" y="323"/>
                      <a:pt x="35" y="323"/>
                    </a:cubicBezTo>
                  </a:path>
                </a:pathLst>
              </a:custGeom>
              <a:solidFill>
                <a:srgbClr val="6638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773413" y="5787165"/>
                <a:ext cx="303922" cy="670789"/>
              </a:xfrm>
              <a:custGeom>
                <a:avLst/>
                <a:gdLst>
                  <a:gd name="T0" fmla="*/ 24 w 47"/>
                  <a:gd name="T1" fmla="*/ 20 h 133"/>
                  <a:gd name="T2" fmla="*/ 34 w 47"/>
                  <a:gd name="T3" fmla="*/ 10 h 133"/>
                  <a:gd name="T4" fmla="*/ 24 w 47"/>
                  <a:gd name="T5" fmla="*/ 0 h 133"/>
                  <a:gd name="T6" fmla="*/ 14 w 47"/>
                  <a:gd name="T7" fmla="*/ 10 h 133"/>
                  <a:gd name="T8" fmla="*/ 24 w 47"/>
                  <a:gd name="T9" fmla="*/ 20 h 133"/>
                  <a:gd name="T10" fmla="*/ 47 w 47"/>
                  <a:gd name="T11" fmla="*/ 33 h 133"/>
                  <a:gd name="T12" fmla="*/ 38 w 47"/>
                  <a:gd name="T13" fmla="*/ 24 h 133"/>
                  <a:gd name="T14" fmla="*/ 9 w 47"/>
                  <a:gd name="T15" fmla="*/ 24 h 133"/>
                  <a:gd name="T16" fmla="*/ 0 w 47"/>
                  <a:gd name="T17" fmla="*/ 33 h 133"/>
                  <a:gd name="T18" fmla="*/ 0 w 47"/>
                  <a:gd name="T19" fmla="*/ 70 h 133"/>
                  <a:gd name="T20" fmla="*/ 4 w 47"/>
                  <a:gd name="T21" fmla="*/ 74 h 133"/>
                  <a:gd name="T22" fmla="*/ 8 w 47"/>
                  <a:gd name="T23" fmla="*/ 70 h 133"/>
                  <a:gd name="T24" fmla="*/ 8 w 47"/>
                  <a:gd name="T25" fmla="*/ 36 h 133"/>
                  <a:gd name="T26" fmla="*/ 10 w 47"/>
                  <a:gd name="T27" fmla="*/ 36 h 133"/>
                  <a:gd name="T28" fmla="*/ 10 w 47"/>
                  <a:gd name="T29" fmla="*/ 127 h 133"/>
                  <a:gd name="T30" fmla="*/ 16 w 47"/>
                  <a:gd name="T31" fmla="*/ 133 h 133"/>
                  <a:gd name="T32" fmla="*/ 22 w 47"/>
                  <a:gd name="T33" fmla="*/ 127 h 133"/>
                  <a:gd name="T34" fmla="*/ 22 w 47"/>
                  <a:gd name="T35" fmla="*/ 77 h 133"/>
                  <a:gd name="T36" fmla="*/ 25 w 47"/>
                  <a:gd name="T37" fmla="*/ 77 h 133"/>
                  <a:gd name="T38" fmla="*/ 25 w 47"/>
                  <a:gd name="T39" fmla="*/ 127 h 133"/>
                  <a:gd name="T40" fmla="*/ 31 w 47"/>
                  <a:gd name="T41" fmla="*/ 133 h 133"/>
                  <a:gd name="T42" fmla="*/ 37 w 47"/>
                  <a:gd name="T43" fmla="*/ 127 h 133"/>
                  <a:gd name="T44" fmla="*/ 37 w 47"/>
                  <a:gd name="T45" fmla="*/ 36 h 133"/>
                  <a:gd name="T46" fmla="*/ 39 w 47"/>
                  <a:gd name="T47" fmla="*/ 36 h 133"/>
                  <a:gd name="T48" fmla="*/ 39 w 47"/>
                  <a:gd name="T49" fmla="*/ 70 h 133"/>
                  <a:gd name="T50" fmla="*/ 43 w 47"/>
                  <a:gd name="T51" fmla="*/ 74 h 133"/>
                  <a:gd name="T52" fmla="*/ 47 w 47"/>
                  <a:gd name="T53" fmla="*/ 70 h 133"/>
                  <a:gd name="T54" fmla="*/ 47 w 47"/>
                  <a:gd name="T55" fmla="*/ 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7" h="133">
                    <a:moveTo>
                      <a:pt x="24" y="20"/>
                    </a:moveTo>
                    <a:cubicBezTo>
                      <a:pt x="30" y="20"/>
                      <a:pt x="34" y="15"/>
                      <a:pt x="34" y="10"/>
                    </a:cubicBezTo>
                    <a:cubicBezTo>
                      <a:pt x="34" y="4"/>
                      <a:pt x="30" y="0"/>
                      <a:pt x="24" y="0"/>
                    </a:cubicBezTo>
                    <a:cubicBezTo>
                      <a:pt x="18" y="0"/>
                      <a:pt x="14" y="4"/>
                      <a:pt x="14" y="10"/>
                    </a:cubicBezTo>
                    <a:cubicBezTo>
                      <a:pt x="14" y="15"/>
                      <a:pt x="18" y="20"/>
                      <a:pt x="24" y="20"/>
                    </a:cubicBezTo>
                    <a:close/>
                    <a:moveTo>
                      <a:pt x="47" y="33"/>
                    </a:moveTo>
                    <a:cubicBezTo>
                      <a:pt x="47" y="28"/>
                      <a:pt x="43" y="24"/>
                      <a:pt x="38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4" y="24"/>
                      <a:pt x="0" y="28"/>
                      <a:pt x="0" y="33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2"/>
                      <a:pt x="2" y="74"/>
                      <a:pt x="4" y="74"/>
                    </a:cubicBezTo>
                    <a:cubicBezTo>
                      <a:pt x="6" y="74"/>
                      <a:pt x="8" y="72"/>
                      <a:pt x="8" y="70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31"/>
                      <a:pt x="13" y="133"/>
                      <a:pt x="16" y="133"/>
                    </a:cubicBezTo>
                    <a:cubicBezTo>
                      <a:pt x="19" y="133"/>
                      <a:pt x="22" y="131"/>
                      <a:pt x="22" y="127"/>
                    </a:cubicBezTo>
                    <a:cubicBezTo>
                      <a:pt x="22" y="77"/>
                      <a:pt x="22" y="77"/>
                      <a:pt x="22" y="77"/>
                    </a:cubicBezTo>
                    <a:cubicBezTo>
                      <a:pt x="25" y="77"/>
                      <a:pt x="25" y="77"/>
                      <a:pt x="25" y="77"/>
                    </a:cubicBezTo>
                    <a:cubicBezTo>
                      <a:pt x="25" y="127"/>
                      <a:pt x="25" y="127"/>
                      <a:pt x="25" y="127"/>
                    </a:cubicBezTo>
                    <a:cubicBezTo>
                      <a:pt x="25" y="131"/>
                      <a:pt x="28" y="133"/>
                      <a:pt x="31" y="133"/>
                    </a:cubicBezTo>
                    <a:cubicBezTo>
                      <a:pt x="35" y="133"/>
                      <a:pt x="37" y="131"/>
                      <a:pt x="37" y="127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2"/>
                      <a:pt x="41" y="74"/>
                      <a:pt x="43" y="74"/>
                    </a:cubicBezTo>
                    <a:cubicBezTo>
                      <a:pt x="45" y="74"/>
                      <a:pt x="47" y="72"/>
                      <a:pt x="47" y="70"/>
                    </a:cubicBezTo>
                    <a:lnTo>
                      <a:pt x="47" y="33"/>
                    </a:lnTo>
                    <a:close/>
                  </a:path>
                </a:pathLst>
              </a:custGeom>
              <a:solidFill>
                <a:srgbClr val="6638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 bwMode="auto">
              <a:xfrm>
                <a:off x="1813668" y="2964197"/>
                <a:ext cx="225426" cy="2716145"/>
              </a:xfrm>
              <a:custGeom>
                <a:avLst/>
                <a:gdLst>
                  <a:gd name="T0" fmla="*/ 35 w 35"/>
                  <a:gd name="T1" fmla="*/ 538 h 538"/>
                  <a:gd name="T2" fmla="*/ 0 w 35"/>
                  <a:gd name="T3" fmla="*/ 538 h 538"/>
                  <a:gd name="T4" fmla="*/ 0 w 35"/>
                  <a:gd name="T5" fmla="*/ 24 h 538"/>
                  <a:gd name="T6" fmla="*/ 35 w 35"/>
                  <a:gd name="T7" fmla="*/ 24 h 538"/>
                  <a:gd name="T8" fmla="*/ 35 w 35"/>
                  <a:gd name="T9" fmla="*/ 538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538">
                    <a:moveTo>
                      <a:pt x="35" y="538"/>
                    </a:moveTo>
                    <a:cubicBezTo>
                      <a:pt x="0" y="538"/>
                      <a:pt x="0" y="538"/>
                      <a:pt x="0" y="5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0"/>
                      <a:pt x="35" y="1"/>
                      <a:pt x="35" y="24"/>
                    </a:cubicBezTo>
                    <a:cubicBezTo>
                      <a:pt x="35" y="538"/>
                      <a:pt x="35" y="538"/>
                      <a:pt x="35" y="538"/>
                    </a:cubicBezTo>
                  </a:path>
                </a:pathLst>
              </a:custGeom>
              <a:solidFill>
                <a:srgbClr val="6638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9" name="Freeform 28"/>
              <p:cNvSpPr>
                <a:spLocks noEditPoints="1"/>
              </p:cNvSpPr>
              <p:nvPr/>
            </p:nvSpPr>
            <p:spPr bwMode="auto">
              <a:xfrm>
                <a:off x="2296723" y="5787165"/>
                <a:ext cx="303922" cy="670789"/>
              </a:xfrm>
              <a:custGeom>
                <a:avLst/>
                <a:gdLst>
                  <a:gd name="T0" fmla="*/ 24 w 47"/>
                  <a:gd name="T1" fmla="*/ 20 h 133"/>
                  <a:gd name="T2" fmla="*/ 34 w 47"/>
                  <a:gd name="T3" fmla="*/ 10 h 133"/>
                  <a:gd name="T4" fmla="*/ 24 w 47"/>
                  <a:gd name="T5" fmla="*/ 0 h 133"/>
                  <a:gd name="T6" fmla="*/ 14 w 47"/>
                  <a:gd name="T7" fmla="*/ 10 h 133"/>
                  <a:gd name="T8" fmla="*/ 24 w 47"/>
                  <a:gd name="T9" fmla="*/ 20 h 133"/>
                  <a:gd name="T10" fmla="*/ 47 w 47"/>
                  <a:gd name="T11" fmla="*/ 33 h 133"/>
                  <a:gd name="T12" fmla="*/ 38 w 47"/>
                  <a:gd name="T13" fmla="*/ 24 h 133"/>
                  <a:gd name="T14" fmla="*/ 9 w 47"/>
                  <a:gd name="T15" fmla="*/ 24 h 133"/>
                  <a:gd name="T16" fmla="*/ 0 w 47"/>
                  <a:gd name="T17" fmla="*/ 33 h 133"/>
                  <a:gd name="T18" fmla="*/ 0 w 47"/>
                  <a:gd name="T19" fmla="*/ 70 h 133"/>
                  <a:gd name="T20" fmla="*/ 4 w 47"/>
                  <a:gd name="T21" fmla="*/ 74 h 133"/>
                  <a:gd name="T22" fmla="*/ 8 w 47"/>
                  <a:gd name="T23" fmla="*/ 70 h 133"/>
                  <a:gd name="T24" fmla="*/ 8 w 47"/>
                  <a:gd name="T25" fmla="*/ 36 h 133"/>
                  <a:gd name="T26" fmla="*/ 10 w 47"/>
                  <a:gd name="T27" fmla="*/ 36 h 133"/>
                  <a:gd name="T28" fmla="*/ 10 w 47"/>
                  <a:gd name="T29" fmla="*/ 127 h 133"/>
                  <a:gd name="T30" fmla="*/ 16 w 47"/>
                  <a:gd name="T31" fmla="*/ 133 h 133"/>
                  <a:gd name="T32" fmla="*/ 22 w 47"/>
                  <a:gd name="T33" fmla="*/ 127 h 133"/>
                  <a:gd name="T34" fmla="*/ 22 w 47"/>
                  <a:gd name="T35" fmla="*/ 77 h 133"/>
                  <a:gd name="T36" fmla="*/ 25 w 47"/>
                  <a:gd name="T37" fmla="*/ 77 h 133"/>
                  <a:gd name="T38" fmla="*/ 25 w 47"/>
                  <a:gd name="T39" fmla="*/ 127 h 133"/>
                  <a:gd name="T40" fmla="*/ 31 w 47"/>
                  <a:gd name="T41" fmla="*/ 133 h 133"/>
                  <a:gd name="T42" fmla="*/ 38 w 47"/>
                  <a:gd name="T43" fmla="*/ 127 h 133"/>
                  <a:gd name="T44" fmla="*/ 38 w 47"/>
                  <a:gd name="T45" fmla="*/ 36 h 133"/>
                  <a:gd name="T46" fmla="*/ 39 w 47"/>
                  <a:gd name="T47" fmla="*/ 36 h 133"/>
                  <a:gd name="T48" fmla="*/ 39 w 47"/>
                  <a:gd name="T49" fmla="*/ 70 h 133"/>
                  <a:gd name="T50" fmla="*/ 43 w 47"/>
                  <a:gd name="T51" fmla="*/ 74 h 133"/>
                  <a:gd name="T52" fmla="*/ 47 w 47"/>
                  <a:gd name="T53" fmla="*/ 70 h 133"/>
                  <a:gd name="T54" fmla="*/ 47 w 47"/>
                  <a:gd name="T55" fmla="*/ 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7" h="133">
                    <a:moveTo>
                      <a:pt x="24" y="20"/>
                    </a:moveTo>
                    <a:cubicBezTo>
                      <a:pt x="30" y="20"/>
                      <a:pt x="34" y="15"/>
                      <a:pt x="34" y="10"/>
                    </a:cubicBezTo>
                    <a:cubicBezTo>
                      <a:pt x="34" y="4"/>
                      <a:pt x="30" y="0"/>
                      <a:pt x="24" y="0"/>
                    </a:cubicBezTo>
                    <a:cubicBezTo>
                      <a:pt x="18" y="0"/>
                      <a:pt x="14" y="4"/>
                      <a:pt x="14" y="10"/>
                    </a:cubicBezTo>
                    <a:cubicBezTo>
                      <a:pt x="14" y="15"/>
                      <a:pt x="18" y="20"/>
                      <a:pt x="24" y="20"/>
                    </a:cubicBezTo>
                    <a:close/>
                    <a:moveTo>
                      <a:pt x="47" y="33"/>
                    </a:moveTo>
                    <a:cubicBezTo>
                      <a:pt x="47" y="28"/>
                      <a:pt x="43" y="24"/>
                      <a:pt x="38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4" y="24"/>
                      <a:pt x="0" y="28"/>
                      <a:pt x="0" y="33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2"/>
                      <a:pt x="2" y="74"/>
                      <a:pt x="4" y="74"/>
                    </a:cubicBezTo>
                    <a:cubicBezTo>
                      <a:pt x="7" y="74"/>
                      <a:pt x="8" y="72"/>
                      <a:pt x="8" y="70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31"/>
                      <a:pt x="13" y="133"/>
                      <a:pt x="16" y="133"/>
                    </a:cubicBezTo>
                    <a:cubicBezTo>
                      <a:pt x="19" y="133"/>
                      <a:pt x="22" y="131"/>
                      <a:pt x="22" y="127"/>
                    </a:cubicBezTo>
                    <a:cubicBezTo>
                      <a:pt x="22" y="77"/>
                      <a:pt x="22" y="77"/>
                      <a:pt x="22" y="77"/>
                    </a:cubicBezTo>
                    <a:cubicBezTo>
                      <a:pt x="25" y="77"/>
                      <a:pt x="25" y="77"/>
                      <a:pt x="25" y="77"/>
                    </a:cubicBezTo>
                    <a:cubicBezTo>
                      <a:pt x="25" y="127"/>
                      <a:pt x="25" y="127"/>
                      <a:pt x="25" y="127"/>
                    </a:cubicBezTo>
                    <a:cubicBezTo>
                      <a:pt x="25" y="131"/>
                      <a:pt x="28" y="133"/>
                      <a:pt x="31" y="133"/>
                    </a:cubicBezTo>
                    <a:cubicBezTo>
                      <a:pt x="35" y="133"/>
                      <a:pt x="38" y="131"/>
                      <a:pt x="38" y="127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2"/>
                      <a:pt x="41" y="74"/>
                      <a:pt x="43" y="74"/>
                    </a:cubicBezTo>
                    <a:cubicBezTo>
                      <a:pt x="45" y="74"/>
                      <a:pt x="47" y="72"/>
                      <a:pt x="47" y="70"/>
                    </a:cubicBezTo>
                    <a:lnTo>
                      <a:pt x="47" y="33"/>
                    </a:lnTo>
                    <a:close/>
                  </a:path>
                </a:pathLst>
              </a:custGeom>
              <a:solidFill>
                <a:srgbClr val="6638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 bwMode="auto">
              <a:xfrm>
                <a:off x="2336978" y="3520307"/>
                <a:ext cx="225426" cy="2160034"/>
              </a:xfrm>
              <a:custGeom>
                <a:avLst/>
                <a:gdLst>
                  <a:gd name="T0" fmla="*/ 35 w 35"/>
                  <a:gd name="T1" fmla="*/ 428 h 428"/>
                  <a:gd name="T2" fmla="*/ 0 w 35"/>
                  <a:gd name="T3" fmla="*/ 428 h 428"/>
                  <a:gd name="T4" fmla="*/ 0 w 35"/>
                  <a:gd name="T5" fmla="*/ 24 h 428"/>
                  <a:gd name="T6" fmla="*/ 35 w 35"/>
                  <a:gd name="T7" fmla="*/ 24 h 428"/>
                  <a:gd name="T8" fmla="*/ 35 w 35"/>
                  <a:gd name="T9" fmla="*/ 428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28">
                    <a:moveTo>
                      <a:pt x="35" y="428"/>
                    </a:moveTo>
                    <a:cubicBezTo>
                      <a:pt x="0" y="428"/>
                      <a:pt x="0" y="428"/>
                      <a:pt x="0" y="42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0"/>
                      <a:pt x="35" y="0"/>
                      <a:pt x="35" y="24"/>
                    </a:cubicBezTo>
                    <a:cubicBezTo>
                      <a:pt x="35" y="428"/>
                      <a:pt x="35" y="428"/>
                      <a:pt x="35" y="428"/>
                    </a:cubicBezTo>
                  </a:path>
                </a:pathLst>
              </a:custGeom>
              <a:solidFill>
                <a:srgbClr val="6638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2822046" y="5787165"/>
                <a:ext cx="303922" cy="670789"/>
              </a:xfrm>
              <a:custGeom>
                <a:avLst/>
                <a:gdLst>
                  <a:gd name="T0" fmla="*/ 24 w 47"/>
                  <a:gd name="T1" fmla="*/ 20 h 133"/>
                  <a:gd name="T2" fmla="*/ 34 w 47"/>
                  <a:gd name="T3" fmla="*/ 10 h 133"/>
                  <a:gd name="T4" fmla="*/ 24 w 47"/>
                  <a:gd name="T5" fmla="*/ 0 h 133"/>
                  <a:gd name="T6" fmla="*/ 14 w 47"/>
                  <a:gd name="T7" fmla="*/ 10 h 133"/>
                  <a:gd name="T8" fmla="*/ 24 w 47"/>
                  <a:gd name="T9" fmla="*/ 20 h 133"/>
                  <a:gd name="T10" fmla="*/ 47 w 47"/>
                  <a:gd name="T11" fmla="*/ 33 h 133"/>
                  <a:gd name="T12" fmla="*/ 38 w 47"/>
                  <a:gd name="T13" fmla="*/ 24 h 133"/>
                  <a:gd name="T14" fmla="*/ 10 w 47"/>
                  <a:gd name="T15" fmla="*/ 24 h 133"/>
                  <a:gd name="T16" fmla="*/ 0 w 47"/>
                  <a:gd name="T17" fmla="*/ 33 h 133"/>
                  <a:gd name="T18" fmla="*/ 0 w 47"/>
                  <a:gd name="T19" fmla="*/ 70 h 133"/>
                  <a:gd name="T20" fmla="*/ 4 w 47"/>
                  <a:gd name="T21" fmla="*/ 74 h 133"/>
                  <a:gd name="T22" fmla="*/ 8 w 47"/>
                  <a:gd name="T23" fmla="*/ 70 h 133"/>
                  <a:gd name="T24" fmla="*/ 8 w 47"/>
                  <a:gd name="T25" fmla="*/ 36 h 133"/>
                  <a:gd name="T26" fmla="*/ 10 w 47"/>
                  <a:gd name="T27" fmla="*/ 36 h 133"/>
                  <a:gd name="T28" fmla="*/ 10 w 47"/>
                  <a:gd name="T29" fmla="*/ 127 h 133"/>
                  <a:gd name="T30" fmla="*/ 16 w 47"/>
                  <a:gd name="T31" fmla="*/ 133 h 133"/>
                  <a:gd name="T32" fmla="*/ 22 w 47"/>
                  <a:gd name="T33" fmla="*/ 127 h 133"/>
                  <a:gd name="T34" fmla="*/ 22 w 47"/>
                  <a:gd name="T35" fmla="*/ 77 h 133"/>
                  <a:gd name="T36" fmla="*/ 25 w 47"/>
                  <a:gd name="T37" fmla="*/ 77 h 133"/>
                  <a:gd name="T38" fmla="*/ 25 w 47"/>
                  <a:gd name="T39" fmla="*/ 127 h 133"/>
                  <a:gd name="T40" fmla="*/ 32 w 47"/>
                  <a:gd name="T41" fmla="*/ 133 h 133"/>
                  <a:gd name="T42" fmla="*/ 38 w 47"/>
                  <a:gd name="T43" fmla="*/ 127 h 133"/>
                  <a:gd name="T44" fmla="*/ 38 w 47"/>
                  <a:gd name="T45" fmla="*/ 36 h 133"/>
                  <a:gd name="T46" fmla="*/ 39 w 47"/>
                  <a:gd name="T47" fmla="*/ 36 h 133"/>
                  <a:gd name="T48" fmla="*/ 39 w 47"/>
                  <a:gd name="T49" fmla="*/ 70 h 133"/>
                  <a:gd name="T50" fmla="*/ 43 w 47"/>
                  <a:gd name="T51" fmla="*/ 74 h 133"/>
                  <a:gd name="T52" fmla="*/ 47 w 47"/>
                  <a:gd name="T53" fmla="*/ 70 h 133"/>
                  <a:gd name="T54" fmla="*/ 47 w 47"/>
                  <a:gd name="T55" fmla="*/ 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7" h="133">
                    <a:moveTo>
                      <a:pt x="24" y="20"/>
                    </a:moveTo>
                    <a:cubicBezTo>
                      <a:pt x="30" y="20"/>
                      <a:pt x="34" y="15"/>
                      <a:pt x="34" y="10"/>
                    </a:cubicBezTo>
                    <a:cubicBezTo>
                      <a:pt x="34" y="4"/>
                      <a:pt x="30" y="0"/>
                      <a:pt x="24" y="0"/>
                    </a:cubicBezTo>
                    <a:cubicBezTo>
                      <a:pt x="18" y="0"/>
                      <a:pt x="14" y="4"/>
                      <a:pt x="14" y="10"/>
                    </a:cubicBezTo>
                    <a:cubicBezTo>
                      <a:pt x="14" y="15"/>
                      <a:pt x="18" y="20"/>
                      <a:pt x="24" y="20"/>
                    </a:cubicBezTo>
                    <a:close/>
                    <a:moveTo>
                      <a:pt x="47" y="33"/>
                    </a:moveTo>
                    <a:cubicBezTo>
                      <a:pt x="47" y="28"/>
                      <a:pt x="43" y="24"/>
                      <a:pt x="38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4" y="24"/>
                      <a:pt x="0" y="28"/>
                      <a:pt x="0" y="33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2"/>
                      <a:pt x="2" y="74"/>
                      <a:pt x="4" y="74"/>
                    </a:cubicBezTo>
                    <a:cubicBezTo>
                      <a:pt x="7" y="74"/>
                      <a:pt x="8" y="72"/>
                      <a:pt x="8" y="70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31"/>
                      <a:pt x="13" y="133"/>
                      <a:pt x="16" y="133"/>
                    </a:cubicBezTo>
                    <a:cubicBezTo>
                      <a:pt x="19" y="133"/>
                      <a:pt x="22" y="131"/>
                      <a:pt x="22" y="127"/>
                    </a:cubicBezTo>
                    <a:cubicBezTo>
                      <a:pt x="22" y="77"/>
                      <a:pt x="22" y="77"/>
                      <a:pt x="22" y="77"/>
                    </a:cubicBezTo>
                    <a:cubicBezTo>
                      <a:pt x="25" y="77"/>
                      <a:pt x="25" y="77"/>
                      <a:pt x="25" y="77"/>
                    </a:cubicBezTo>
                    <a:cubicBezTo>
                      <a:pt x="25" y="127"/>
                      <a:pt x="25" y="127"/>
                      <a:pt x="25" y="127"/>
                    </a:cubicBezTo>
                    <a:cubicBezTo>
                      <a:pt x="25" y="131"/>
                      <a:pt x="28" y="133"/>
                      <a:pt x="32" y="133"/>
                    </a:cubicBezTo>
                    <a:cubicBezTo>
                      <a:pt x="35" y="133"/>
                      <a:pt x="38" y="131"/>
                      <a:pt x="38" y="127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2"/>
                      <a:pt x="41" y="74"/>
                      <a:pt x="43" y="74"/>
                    </a:cubicBezTo>
                    <a:cubicBezTo>
                      <a:pt x="45" y="74"/>
                      <a:pt x="47" y="72"/>
                      <a:pt x="47" y="70"/>
                    </a:cubicBezTo>
                    <a:lnTo>
                      <a:pt x="47" y="33"/>
                    </a:lnTo>
                    <a:close/>
                  </a:path>
                </a:pathLst>
              </a:custGeom>
              <a:solidFill>
                <a:srgbClr val="6638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2" name="Freeform 31"/>
              <p:cNvSpPr/>
              <p:nvPr/>
            </p:nvSpPr>
            <p:spPr bwMode="auto">
              <a:xfrm>
                <a:off x="2860288" y="2245043"/>
                <a:ext cx="225426" cy="3437204"/>
              </a:xfrm>
              <a:custGeom>
                <a:avLst/>
                <a:gdLst>
                  <a:gd name="T0" fmla="*/ 35 w 35"/>
                  <a:gd name="T1" fmla="*/ 681 h 681"/>
                  <a:gd name="T2" fmla="*/ 0 w 35"/>
                  <a:gd name="T3" fmla="*/ 681 h 681"/>
                  <a:gd name="T4" fmla="*/ 0 w 35"/>
                  <a:gd name="T5" fmla="*/ 24 h 681"/>
                  <a:gd name="T6" fmla="*/ 35 w 35"/>
                  <a:gd name="T7" fmla="*/ 24 h 681"/>
                  <a:gd name="T8" fmla="*/ 35 w 35"/>
                  <a:gd name="T9" fmla="*/ 681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681">
                    <a:moveTo>
                      <a:pt x="35" y="681"/>
                    </a:moveTo>
                    <a:cubicBezTo>
                      <a:pt x="0" y="681"/>
                      <a:pt x="0" y="681"/>
                      <a:pt x="0" y="68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0"/>
                      <a:pt x="35" y="1"/>
                      <a:pt x="35" y="24"/>
                    </a:cubicBezTo>
                    <a:cubicBezTo>
                      <a:pt x="35" y="681"/>
                      <a:pt x="35" y="681"/>
                      <a:pt x="35" y="681"/>
                    </a:cubicBezTo>
                  </a:path>
                </a:pathLst>
              </a:custGeom>
              <a:solidFill>
                <a:srgbClr val="6638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auto">
              <a:xfrm>
                <a:off x="3345356" y="5787165"/>
                <a:ext cx="303922" cy="670789"/>
              </a:xfrm>
              <a:custGeom>
                <a:avLst/>
                <a:gdLst>
                  <a:gd name="T0" fmla="*/ 24 w 47"/>
                  <a:gd name="T1" fmla="*/ 20 h 133"/>
                  <a:gd name="T2" fmla="*/ 34 w 47"/>
                  <a:gd name="T3" fmla="*/ 10 h 133"/>
                  <a:gd name="T4" fmla="*/ 24 w 47"/>
                  <a:gd name="T5" fmla="*/ 0 h 133"/>
                  <a:gd name="T6" fmla="*/ 14 w 47"/>
                  <a:gd name="T7" fmla="*/ 10 h 133"/>
                  <a:gd name="T8" fmla="*/ 24 w 47"/>
                  <a:gd name="T9" fmla="*/ 20 h 133"/>
                  <a:gd name="T10" fmla="*/ 47 w 47"/>
                  <a:gd name="T11" fmla="*/ 33 h 133"/>
                  <a:gd name="T12" fmla="*/ 38 w 47"/>
                  <a:gd name="T13" fmla="*/ 24 h 133"/>
                  <a:gd name="T14" fmla="*/ 10 w 47"/>
                  <a:gd name="T15" fmla="*/ 24 h 133"/>
                  <a:gd name="T16" fmla="*/ 0 w 47"/>
                  <a:gd name="T17" fmla="*/ 33 h 133"/>
                  <a:gd name="T18" fmla="*/ 0 w 47"/>
                  <a:gd name="T19" fmla="*/ 70 h 133"/>
                  <a:gd name="T20" fmla="*/ 4 w 47"/>
                  <a:gd name="T21" fmla="*/ 74 h 133"/>
                  <a:gd name="T22" fmla="*/ 8 w 47"/>
                  <a:gd name="T23" fmla="*/ 70 h 133"/>
                  <a:gd name="T24" fmla="*/ 8 w 47"/>
                  <a:gd name="T25" fmla="*/ 36 h 133"/>
                  <a:gd name="T26" fmla="*/ 10 w 47"/>
                  <a:gd name="T27" fmla="*/ 36 h 133"/>
                  <a:gd name="T28" fmla="*/ 10 w 47"/>
                  <a:gd name="T29" fmla="*/ 127 h 133"/>
                  <a:gd name="T30" fmla="*/ 16 w 47"/>
                  <a:gd name="T31" fmla="*/ 133 h 133"/>
                  <a:gd name="T32" fmla="*/ 22 w 47"/>
                  <a:gd name="T33" fmla="*/ 127 h 133"/>
                  <a:gd name="T34" fmla="*/ 22 w 47"/>
                  <a:gd name="T35" fmla="*/ 77 h 133"/>
                  <a:gd name="T36" fmla="*/ 25 w 47"/>
                  <a:gd name="T37" fmla="*/ 77 h 133"/>
                  <a:gd name="T38" fmla="*/ 25 w 47"/>
                  <a:gd name="T39" fmla="*/ 127 h 133"/>
                  <a:gd name="T40" fmla="*/ 32 w 47"/>
                  <a:gd name="T41" fmla="*/ 133 h 133"/>
                  <a:gd name="T42" fmla="*/ 38 w 47"/>
                  <a:gd name="T43" fmla="*/ 127 h 133"/>
                  <a:gd name="T44" fmla="*/ 38 w 47"/>
                  <a:gd name="T45" fmla="*/ 36 h 133"/>
                  <a:gd name="T46" fmla="*/ 39 w 47"/>
                  <a:gd name="T47" fmla="*/ 36 h 133"/>
                  <a:gd name="T48" fmla="*/ 39 w 47"/>
                  <a:gd name="T49" fmla="*/ 70 h 133"/>
                  <a:gd name="T50" fmla="*/ 43 w 47"/>
                  <a:gd name="T51" fmla="*/ 74 h 133"/>
                  <a:gd name="T52" fmla="*/ 47 w 47"/>
                  <a:gd name="T53" fmla="*/ 70 h 133"/>
                  <a:gd name="T54" fmla="*/ 47 w 47"/>
                  <a:gd name="T55" fmla="*/ 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7" h="133">
                    <a:moveTo>
                      <a:pt x="24" y="20"/>
                    </a:moveTo>
                    <a:cubicBezTo>
                      <a:pt x="30" y="20"/>
                      <a:pt x="34" y="15"/>
                      <a:pt x="34" y="10"/>
                    </a:cubicBezTo>
                    <a:cubicBezTo>
                      <a:pt x="34" y="4"/>
                      <a:pt x="30" y="0"/>
                      <a:pt x="24" y="0"/>
                    </a:cubicBezTo>
                    <a:cubicBezTo>
                      <a:pt x="18" y="0"/>
                      <a:pt x="14" y="4"/>
                      <a:pt x="14" y="10"/>
                    </a:cubicBezTo>
                    <a:cubicBezTo>
                      <a:pt x="14" y="15"/>
                      <a:pt x="18" y="20"/>
                      <a:pt x="24" y="20"/>
                    </a:cubicBezTo>
                    <a:close/>
                    <a:moveTo>
                      <a:pt x="47" y="33"/>
                    </a:moveTo>
                    <a:cubicBezTo>
                      <a:pt x="47" y="28"/>
                      <a:pt x="43" y="24"/>
                      <a:pt x="38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4" y="24"/>
                      <a:pt x="0" y="28"/>
                      <a:pt x="0" y="33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2"/>
                      <a:pt x="2" y="74"/>
                      <a:pt x="4" y="74"/>
                    </a:cubicBezTo>
                    <a:cubicBezTo>
                      <a:pt x="7" y="74"/>
                      <a:pt x="8" y="72"/>
                      <a:pt x="8" y="70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31"/>
                      <a:pt x="13" y="133"/>
                      <a:pt x="16" y="133"/>
                    </a:cubicBezTo>
                    <a:cubicBezTo>
                      <a:pt x="19" y="133"/>
                      <a:pt x="22" y="131"/>
                      <a:pt x="22" y="127"/>
                    </a:cubicBezTo>
                    <a:cubicBezTo>
                      <a:pt x="22" y="77"/>
                      <a:pt x="22" y="77"/>
                      <a:pt x="22" y="77"/>
                    </a:cubicBezTo>
                    <a:cubicBezTo>
                      <a:pt x="25" y="77"/>
                      <a:pt x="25" y="77"/>
                      <a:pt x="25" y="77"/>
                    </a:cubicBezTo>
                    <a:cubicBezTo>
                      <a:pt x="25" y="127"/>
                      <a:pt x="25" y="127"/>
                      <a:pt x="25" y="127"/>
                    </a:cubicBezTo>
                    <a:cubicBezTo>
                      <a:pt x="25" y="131"/>
                      <a:pt x="28" y="133"/>
                      <a:pt x="32" y="133"/>
                    </a:cubicBezTo>
                    <a:cubicBezTo>
                      <a:pt x="35" y="133"/>
                      <a:pt x="38" y="131"/>
                      <a:pt x="38" y="127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2"/>
                      <a:pt x="41" y="74"/>
                      <a:pt x="43" y="74"/>
                    </a:cubicBezTo>
                    <a:cubicBezTo>
                      <a:pt x="45" y="74"/>
                      <a:pt x="47" y="72"/>
                      <a:pt x="47" y="70"/>
                    </a:cubicBezTo>
                    <a:lnTo>
                      <a:pt x="47" y="33"/>
                    </a:lnTo>
                    <a:close/>
                  </a:path>
                </a:pathLst>
              </a:custGeom>
              <a:solidFill>
                <a:srgbClr val="6638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 bwMode="auto">
              <a:xfrm>
                <a:off x="3383598" y="4539844"/>
                <a:ext cx="233477" cy="1140498"/>
              </a:xfrm>
              <a:custGeom>
                <a:avLst/>
                <a:gdLst>
                  <a:gd name="T0" fmla="*/ 36 w 36"/>
                  <a:gd name="T1" fmla="*/ 226 h 226"/>
                  <a:gd name="T2" fmla="*/ 0 w 36"/>
                  <a:gd name="T3" fmla="*/ 226 h 226"/>
                  <a:gd name="T4" fmla="*/ 0 w 36"/>
                  <a:gd name="T5" fmla="*/ 24 h 226"/>
                  <a:gd name="T6" fmla="*/ 36 w 36"/>
                  <a:gd name="T7" fmla="*/ 24 h 226"/>
                  <a:gd name="T8" fmla="*/ 36 w 36"/>
                  <a:gd name="T9" fmla="*/ 226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26">
                    <a:moveTo>
                      <a:pt x="36" y="226"/>
                    </a:moveTo>
                    <a:cubicBezTo>
                      <a:pt x="0" y="226"/>
                      <a:pt x="0" y="226"/>
                      <a:pt x="0" y="22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0"/>
                      <a:pt x="36" y="1"/>
                      <a:pt x="36" y="24"/>
                    </a:cubicBezTo>
                    <a:cubicBezTo>
                      <a:pt x="36" y="226"/>
                      <a:pt x="36" y="226"/>
                      <a:pt x="36" y="226"/>
                    </a:cubicBezTo>
                  </a:path>
                </a:pathLst>
              </a:custGeom>
              <a:solidFill>
                <a:srgbClr val="6638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3868666" y="5787165"/>
                <a:ext cx="303922" cy="670789"/>
              </a:xfrm>
              <a:custGeom>
                <a:avLst/>
                <a:gdLst>
                  <a:gd name="T0" fmla="*/ 24 w 47"/>
                  <a:gd name="T1" fmla="*/ 20 h 133"/>
                  <a:gd name="T2" fmla="*/ 34 w 47"/>
                  <a:gd name="T3" fmla="*/ 10 h 133"/>
                  <a:gd name="T4" fmla="*/ 24 w 47"/>
                  <a:gd name="T5" fmla="*/ 0 h 133"/>
                  <a:gd name="T6" fmla="*/ 14 w 47"/>
                  <a:gd name="T7" fmla="*/ 10 h 133"/>
                  <a:gd name="T8" fmla="*/ 24 w 47"/>
                  <a:gd name="T9" fmla="*/ 20 h 133"/>
                  <a:gd name="T10" fmla="*/ 47 w 47"/>
                  <a:gd name="T11" fmla="*/ 33 h 133"/>
                  <a:gd name="T12" fmla="*/ 38 w 47"/>
                  <a:gd name="T13" fmla="*/ 24 h 133"/>
                  <a:gd name="T14" fmla="*/ 10 w 47"/>
                  <a:gd name="T15" fmla="*/ 24 h 133"/>
                  <a:gd name="T16" fmla="*/ 0 w 47"/>
                  <a:gd name="T17" fmla="*/ 33 h 133"/>
                  <a:gd name="T18" fmla="*/ 0 w 47"/>
                  <a:gd name="T19" fmla="*/ 70 h 133"/>
                  <a:gd name="T20" fmla="*/ 4 w 47"/>
                  <a:gd name="T21" fmla="*/ 74 h 133"/>
                  <a:gd name="T22" fmla="*/ 8 w 47"/>
                  <a:gd name="T23" fmla="*/ 70 h 133"/>
                  <a:gd name="T24" fmla="*/ 8 w 47"/>
                  <a:gd name="T25" fmla="*/ 36 h 133"/>
                  <a:gd name="T26" fmla="*/ 10 w 47"/>
                  <a:gd name="T27" fmla="*/ 36 h 133"/>
                  <a:gd name="T28" fmla="*/ 10 w 47"/>
                  <a:gd name="T29" fmla="*/ 127 h 133"/>
                  <a:gd name="T30" fmla="*/ 16 w 47"/>
                  <a:gd name="T31" fmla="*/ 133 h 133"/>
                  <a:gd name="T32" fmla="*/ 22 w 47"/>
                  <a:gd name="T33" fmla="*/ 127 h 133"/>
                  <a:gd name="T34" fmla="*/ 22 w 47"/>
                  <a:gd name="T35" fmla="*/ 77 h 133"/>
                  <a:gd name="T36" fmla="*/ 26 w 47"/>
                  <a:gd name="T37" fmla="*/ 77 h 133"/>
                  <a:gd name="T38" fmla="*/ 26 w 47"/>
                  <a:gd name="T39" fmla="*/ 127 h 133"/>
                  <a:gd name="T40" fmla="*/ 32 w 47"/>
                  <a:gd name="T41" fmla="*/ 133 h 133"/>
                  <a:gd name="T42" fmla="*/ 38 w 47"/>
                  <a:gd name="T43" fmla="*/ 127 h 133"/>
                  <a:gd name="T44" fmla="*/ 38 w 47"/>
                  <a:gd name="T45" fmla="*/ 36 h 133"/>
                  <a:gd name="T46" fmla="*/ 39 w 47"/>
                  <a:gd name="T47" fmla="*/ 36 h 133"/>
                  <a:gd name="T48" fmla="*/ 39 w 47"/>
                  <a:gd name="T49" fmla="*/ 70 h 133"/>
                  <a:gd name="T50" fmla="*/ 43 w 47"/>
                  <a:gd name="T51" fmla="*/ 74 h 133"/>
                  <a:gd name="T52" fmla="*/ 47 w 47"/>
                  <a:gd name="T53" fmla="*/ 70 h 133"/>
                  <a:gd name="T54" fmla="*/ 47 w 47"/>
                  <a:gd name="T55" fmla="*/ 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7" h="133">
                    <a:moveTo>
                      <a:pt x="24" y="20"/>
                    </a:moveTo>
                    <a:cubicBezTo>
                      <a:pt x="30" y="20"/>
                      <a:pt x="34" y="15"/>
                      <a:pt x="34" y="10"/>
                    </a:cubicBezTo>
                    <a:cubicBezTo>
                      <a:pt x="34" y="4"/>
                      <a:pt x="30" y="0"/>
                      <a:pt x="24" y="0"/>
                    </a:cubicBezTo>
                    <a:cubicBezTo>
                      <a:pt x="19" y="0"/>
                      <a:pt x="14" y="4"/>
                      <a:pt x="14" y="10"/>
                    </a:cubicBezTo>
                    <a:cubicBezTo>
                      <a:pt x="14" y="15"/>
                      <a:pt x="19" y="20"/>
                      <a:pt x="24" y="20"/>
                    </a:cubicBezTo>
                    <a:close/>
                    <a:moveTo>
                      <a:pt x="47" y="33"/>
                    </a:moveTo>
                    <a:cubicBezTo>
                      <a:pt x="47" y="28"/>
                      <a:pt x="43" y="24"/>
                      <a:pt x="38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4" y="24"/>
                      <a:pt x="0" y="28"/>
                      <a:pt x="0" y="33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2"/>
                      <a:pt x="2" y="74"/>
                      <a:pt x="4" y="74"/>
                    </a:cubicBezTo>
                    <a:cubicBezTo>
                      <a:pt x="7" y="74"/>
                      <a:pt x="8" y="72"/>
                      <a:pt x="8" y="70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31"/>
                      <a:pt x="13" y="133"/>
                      <a:pt x="16" y="133"/>
                    </a:cubicBezTo>
                    <a:cubicBezTo>
                      <a:pt x="20" y="133"/>
                      <a:pt x="22" y="131"/>
                      <a:pt x="22" y="127"/>
                    </a:cubicBezTo>
                    <a:cubicBezTo>
                      <a:pt x="22" y="77"/>
                      <a:pt x="22" y="77"/>
                      <a:pt x="22" y="77"/>
                    </a:cubicBezTo>
                    <a:cubicBezTo>
                      <a:pt x="26" y="77"/>
                      <a:pt x="26" y="77"/>
                      <a:pt x="26" y="77"/>
                    </a:cubicBezTo>
                    <a:cubicBezTo>
                      <a:pt x="26" y="127"/>
                      <a:pt x="26" y="127"/>
                      <a:pt x="26" y="127"/>
                    </a:cubicBezTo>
                    <a:cubicBezTo>
                      <a:pt x="26" y="131"/>
                      <a:pt x="28" y="133"/>
                      <a:pt x="32" y="133"/>
                    </a:cubicBezTo>
                    <a:cubicBezTo>
                      <a:pt x="35" y="133"/>
                      <a:pt x="38" y="131"/>
                      <a:pt x="38" y="127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2"/>
                      <a:pt x="41" y="74"/>
                      <a:pt x="43" y="74"/>
                    </a:cubicBezTo>
                    <a:cubicBezTo>
                      <a:pt x="45" y="74"/>
                      <a:pt x="47" y="72"/>
                      <a:pt x="47" y="70"/>
                    </a:cubicBezTo>
                    <a:lnTo>
                      <a:pt x="47" y="3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 bwMode="auto">
              <a:xfrm>
                <a:off x="3906908" y="5059823"/>
                <a:ext cx="233477" cy="620519"/>
              </a:xfrm>
              <a:custGeom>
                <a:avLst/>
                <a:gdLst>
                  <a:gd name="T0" fmla="*/ 36 w 36"/>
                  <a:gd name="T1" fmla="*/ 123 h 123"/>
                  <a:gd name="T2" fmla="*/ 0 w 36"/>
                  <a:gd name="T3" fmla="*/ 123 h 123"/>
                  <a:gd name="T4" fmla="*/ 0 w 36"/>
                  <a:gd name="T5" fmla="*/ 25 h 123"/>
                  <a:gd name="T6" fmla="*/ 36 w 36"/>
                  <a:gd name="T7" fmla="*/ 25 h 123"/>
                  <a:gd name="T8" fmla="*/ 36 w 36"/>
                  <a:gd name="T9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23">
                    <a:moveTo>
                      <a:pt x="36" y="123"/>
                    </a:moveTo>
                    <a:cubicBezTo>
                      <a:pt x="0" y="123"/>
                      <a:pt x="0" y="123"/>
                      <a:pt x="0" y="123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36" y="1"/>
                      <a:pt x="36" y="25"/>
                    </a:cubicBezTo>
                    <a:cubicBezTo>
                      <a:pt x="36" y="123"/>
                      <a:pt x="36" y="123"/>
                      <a:pt x="36" y="123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4391976" y="5787165"/>
                <a:ext cx="303922" cy="670789"/>
              </a:xfrm>
              <a:custGeom>
                <a:avLst/>
                <a:gdLst>
                  <a:gd name="T0" fmla="*/ 24 w 47"/>
                  <a:gd name="T1" fmla="*/ 20 h 133"/>
                  <a:gd name="T2" fmla="*/ 34 w 47"/>
                  <a:gd name="T3" fmla="*/ 10 h 133"/>
                  <a:gd name="T4" fmla="*/ 24 w 47"/>
                  <a:gd name="T5" fmla="*/ 0 h 133"/>
                  <a:gd name="T6" fmla="*/ 14 w 47"/>
                  <a:gd name="T7" fmla="*/ 10 h 133"/>
                  <a:gd name="T8" fmla="*/ 24 w 47"/>
                  <a:gd name="T9" fmla="*/ 20 h 133"/>
                  <a:gd name="T10" fmla="*/ 47 w 47"/>
                  <a:gd name="T11" fmla="*/ 33 h 133"/>
                  <a:gd name="T12" fmla="*/ 38 w 47"/>
                  <a:gd name="T13" fmla="*/ 24 h 133"/>
                  <a:gd name="T14" fmla="*/ 10 w 47"/>
                  <a:gd name="T15" fmla="*/ 24 h 133"/>
                  <a:gd name="T16" fmla="*/ 0 w 47"/>
                  <a:gd name="T17" fmla="*/ 33 h 133"/>
                  <a:gd name="T18" fmla="*/ 0 w 47"/>
                  <a:gd name="T19" fmla="*/ 70 h 133"/>
                  <a:gd name="T20" fmla="*/ 4 w 47"/>
                  <a:gd name="T21" fmla="*/ 74 h 133"/>
                  <a:gd name="T22" fmla="*/ 8 w 47"/>
                  <a:gd name="T23" fmla="*/ 70 h 133"/>
                  <a:gd name="T24" fmla="*/ 8 w 47"/>
                  <a:gd name="T25" fmla="*/ 36 h 133"/>
                  <a:gd name="T26" fmla="*/ 10 w 47"/>
                  <a:gd name="T27" fmla="*/ 36 h 133"/>
                  <a:gd name="T28" fmla="*/ 10 w 47"/>
                  <a:gd name="T29" fmla="*/ 127 h 133"/>
                  <a:gd name="T30" fmla="*/ 16 w 47"/>
                  <a:gd name="T31" fmla="*/ 133 h 133"/>
                  <a:gd name="T32" fmla="*/ 22 w 47"/>
                  <a:gd name="T33" fmla="*/ 127 h 133"/>
                  <a:gd name="T34" fmla="*/ 22 w 47"/>
                  <a:gd name="T35" fmla="*/ 77 h 133"/>
                  <a:gd name="T36" fmla="*/ 26 w 47"/>
                  <a:gd name="T37" fmla="*/ 77 h 133"/>
                  <a:gd name="T38" fmla="*/ 26 w 47"/>
                  <a:gd name="T39" fmla="*/ 127 h 133"/>
                  <a:gd name="T40" fmla="*/ 32 w 47"/>
                  <a:gd name="T41" fmla="*/ 133 h 133"/>
                  <a:gd name="T42" fmla="*/ 38 w 47"/>
                  <a:gd name="T43" fmla="*/ 127 h 133"/>
                  <a:gd name="T44" fmla="*/ 38 w 47"/>
                  <a:gd name="T45" fmla="*/ 36 h 133"/>
                  <a:gd name="T46" fmla="*/ 39 w 47"/>
                  <a:gd name="T47" fmla="*/ 36 h 133"/>
                  <a:gd name="T48" fmla="*/ 39 w 47"/>
                  <a:gd name="T49" fmla="*/ 70 h 133"/>
                  <a:gd name="T50" fmla="*/ 43 w 47"/>
                  <a:gd name="T51" fmla="*/ 74 h 133"/>
                  <a:gd name="T52" fmla="*/ 47 w 47"/>
                  <a:gd name="T53" fmla="*/ 70 h 133"/>
                  <a:gd name="T54" fmla="*/ 47 w 47"/>
                  <a:gd name="T55" fmla="*/ 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7" h="133">
                    <a:moveTo>
                      <a:pt x="24" y="20"/>
                    </a:moveTo>
                    <a:cubicBezTo>
                      <a:pt x="30" y="20"/>
                      <a:pt x="34" y="15"/>
                      <a:pt x="34" y="10"/>
                    </a:cubicBezTo>
                    <a:cubicBezTo>
                      <a:pt x="34" y="4"/>
                      <a:pt x="30" y="0"/>
                      <a:pt x="24" y="0"/>
                    </a:cubicBezTo>
                    <a:cubicBezTo>
                      <a:pt x="19" y="0"/>
                      <a:pt x="14" y="4"/>
                      <a:pt x="14" y="10"/>
                    </a:cubicBezTo>
                    <a:cubicBezTo>
                      <a:pt x="14" y="15"/>
                      <a:pt x="19" y="20"/>
                      <a:pt x="24" y="20"/>
                    </a:cubicBezTo>
                    <a:close/>
                    <a:moveTo>
                      <a:pt x="47" y="33"/>
                    </a:moveTo>
                    <a:cubicBezTo>
                      <a:pt x="47" y="28"/>
                      <a:pt x="43" y="24"/>
                      <a:pt x="38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4" y="24"/>
                      <a:pt x="0" y="28"/>
                      <a:pt x="0" y="33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2"/>
                      <a:pt x="2" y="74"/>
                      <a:pt x="4" y="74"/>
                    </a:cubicBezTo>
                    <a:cubicBezTo>
                      <a:pt x="7" y="74"/>
                      <a:pt x="8" y="72"/>
                      <a:pt x="8" y="70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31"/>
                      <a:pt x="13" y="133"/>
                      <a:pt x="16" y="133"/>
                    </a:cubicBezTo>
                    <a:cubicBezTo>
                      <a:pt x="20" y="133"/>
                      <a:pt x="22" y="131"/>
                      <a:pt x="22" y="127"/>
                    </a:cubicBezTo>
                    <a:cubicBezTo>
                      <a:pt x="22" y="77"/>
                      <a:pt x="22" y="77"/>
                      <a:pt x="22" y="77"/>
                    </a:cubicBezTo>
                    <a:cubicBezTo>
                      <a:pt x="26" y="77"/>
                      <a:pt x="26" y="77"/>
                      <a:pt x="26" y="77"/>
                    </a:cubicBezTo>
                    <a:cubicBezTo>
                      <a:pt x="26" y="127"/>
                      <a:pt x="26" y="127"/>
                      <a:pt x="26" y="127"/>
                    </a:cubicBezTo>
                    <a:cubicBezTo>
                      <a:pt x="26" y="131"/>
                      <a:pt x="28" y="133"/>
                      <a:pt x="32" y="133"/>
                    </a:cubicBezTo>
                    <a:cubicBezTo>
                      <a:pt x="35" y="133"/>
                      <a:pt x="38" y="131"/>
                      <a:pt x="38" y="127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2"/>
                      <a:pt x="41" y="74"/>
                      <a:pt x="43" y="74"/>
                    </a:cubicBezTo>
                    <a:cubicBezTo>
                      <a:pt x="46" y="74"/>
                      <a:pt x="47" y="72"/>
                      <a:pt x="47" y="70"/>
                    </a:cubicBezTo>
                    <a:lnTo>
                      <a:pt x="47" y="3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8" name="Freeform 37"/>
              <p:cNvSpPr/>
              <p:nvPr/>
            </p:nvSpPr>
            <p:spPr bwMode="auto">
              <a:xfrm>
                <a:off x="4432230" y="4099982"/>
                <a:ext cx="231464" cy="1580360"/>
              </a:xfrm>
              <a:custGeom>
                <a:avLst/>
                <a:gdLst>
                  <a:gd name="T0" fmla="*/ 36 w 36"/>
                  <a:gd name="T1" fmla="*/ 313 h 313"/>
                  <a:gd name="T2" fmla="*/ 0 w 36"/>
                  <a:gd name="T3" fmla="*/ 313 h 313"/>
                  <a:gd name="T4" fmla="*/ 0 w 36"/>
                  <a:gd name="T5" fmla="*/ 24 h 313"/>
                  <a:gd name="T6" fmla="*/ 36 w 36"/>
                  <a:gd name="T7" fmla="*/ 24 h 313"/>
                  <a:gd name="T8" fmla="*/ 36 w 36"/>
                  <a:gd name="T9" fmla="*/ 31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13">
                    <a:moveTo>
                      <a:pt x="36" y="313"/>
                    </a:moveTo>
                    <a:cubicBezTo>
                      <a:pt x="0" y="313"/>
                      <a:pt x="0" y="313"/>
                      <a:pt x="0" y="313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0"/>
                      <a:pt x="36" y="0"/>
                      <a:pt x="36" y="24"/>
                    </a:cubicBezTo>
                    <a:cubicBezTo>
                      <a:pt x="36" y="313"/>
                      <a:pt x="36" y="313"/>
                      <a:pt x="36" y="31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9" name="Freeform 38"/>
              <p:cNvSpPr>
                <a:spLocks noEditPoints="1"/>
              </p:cNvSpPr>
              <p:nvPr/>
            </p:nvSpPr>
            <p:spPr bwMode="auto">
              <a:xfrm>
                <a:off x="4915286" y="5787165"/>
                <a:ext cx="303922" cy="670789"/>
              </a:xfrm>
              <a:custGeom>
                <a:avLst/>
                <a:gdLst>
                  <a:gd name="T0" fmla="*/ 24 w 47"/>
                  <a:gd name="T1" fmla="*/ 20 h 133"/>
                  <a:gd name="T2" fmla="*/ 34 w 47"/>
                  <a:gd name="T3" fmla="*/ 10 h 133"/>
                  <a:gd name="T4" fmla="*/ 24 w 47"/>
                  <a:gd name="T5" fmla="*/ 0 h 133"/>
                  <a:gd name="T6" fmla="*/ 14 w 47"/>
                  <a:gd name="T7" fmla="*/ 10 h 133"/>
                  <a:gd name="T8" fmla="*/ 24 w 47"/>
                  <a:gd name="T9" fmla="*/ 20 h 133"/>
                  <a:gd name="T10" fmla="*/ 47 w 47"/>
                  <a:gd name="T11" fmla="*/ 33 h 133"/>
                  <a:gd name="T12" fmla="*/ 38 w 47"/>
                  <a:gd name="T13" fmla="*/ 24 h 133"/>
                  <a:gd name="T14" fmla="*/ 10 w 47"/>
                  <a:gd name="T15" fmla="*/ 24 h 133"/>
                  <a:gd name="T16" fmla="*/ 0 w 47"/>
                  <a:gd name="T17" fmla="*/ 33 h 133"/>
                  <a:gd name="T18" fmla="*/ 0 w 47"/>
                  <a:gd name="T19" fmla="*/ 70 h 133"/>
                  <a:gd name="T20" fmla="*/ 4 w 47"/>
                  <a:gd name="T21" fmla="*/ 74 h 133"/>
                  <a:gd name="T22" fmla="*/ 8 w 47"/>
                  <a:gd name="T23" fmla="*/ 70 h 133"/>
                  <a:gd name="T24" fmla="*/ 8 w 47"/>
                  <a:gd name="T25" fmla="*/ 36 h 133"/>
                  <a:gd name="T26" fmla="*/ 10 w 47"/>
                  <a:gd name="T27" fmla="*/ 36 h 133"/>
                  <a:gd name="T28" fmla="*/ 10 w 47"/>
                  <a:gd name="T29" fmla="*/ 127 h 133"/>
                  <a:gd name="T30" fmla="*/ 16 w 47"/>
                  <a:gd name="T31" fmla="*/ 133 h 133"/>
                  <a:gd name="T32" fmla="*/ 22 w 47"/>
                  <a:gd name="T33" fmla="*/ 127 h 133"/>
                  <a:gd name="T34" fmla="*/ 22 w 47"/>
                  <a:gd name="T35" fmla="*/ 77 h 133"/>
                  <a:gd name="T36" fmla="*/ 26 w 47"/>
                  <a:gd name="T37" fmla="*/ 77 h 133"/>
                  <a:gd name="T38" fmla="*/ 26 w 47"/>
                  <a:gd name="T39" fmla="*/ 127 h 133"/>
                  <a:gd name="T40" fmla="*/ 32 w 47"/>
                  <a:gd name="T41" fmla="*/ 133 h 133"/>
                  <a:gd name="T42" fmla="*/ 38 w 47"/>
                  <a:gd name="T43" fmla="*/ 127 h 133"/>
                  <a:gd name="T44" fmla="*/ 38 w 47"/>
                  <a:gd name="T45" fmla="*/ 36 h 133"/>
                  <a:gd name="T46" fmla="*/ 39 w 47"/>
                  <a:gd name="T47" fmla="*/ 36 h 133"/>
                  <a:gd name="T48" fmla="*/ 39 w 47"/>
                  <a:gd name="T49" fmla="*/ 70 h 133"/>
                  <a:gd name="T50" fmla="*/ 43 w 47"/>
                  <a:gd name="T51" fmla="*/ 74 h 133"/>
                  <a:gd name="T52" fmla="*/ 47 w 47"/>
                  <a:gd name="T53" fmla="*/ 70 h 133"/>
                  <a:gd name="T54" fmla="*/ 47 w 47"/>
                  <a:gd name="T55" fmla="*/ 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7" h="133">
                    <a:moveTo>
                      <a:pt x="24" y="20"/>
                    </a:moveTo>
                    <a:cubicBezTo>
                      <a:pt x="30" y="20"/>
                      <a:pt x="34" y="15"/>
                      <a:pt x="34" y="10"/>
                    </a:cubicBezTo>
                    <a:cubicBezTo>
                      <a:pt x="34" y="4"/>
                      <a:pt x="30" y="0"/>
                      <a:pt x="24" y="0"/>
                    </a:cubicBezTo>
                    <a:cubicBezTo>
                      <a:pt x="19" y="0"/>
                      <a:pt x="14" y="4"/>
                      <a:pt x="14" y="10"/>
                    </a:cubicBezTo>
                    <a:cubicBezTo>
                      <a:pt x="14" y="15"/>
                      <a:pt x="19" y="20"/>
                      <a:pt x="24" y="20"/>
                    </a:cubicBezTo>
                    <a:close/>
                    <a:moveTo>
                      <a:pt x="47" y="33"/>
                    </a:moveTo>
                    <a:cubicBezTo>
                      <a:pt x="47" y="28"/>
                      <a:pt x="43" y="24"/>
                      <a:pt x="38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5" y="24"/>
                      <a:pt x="0" y="28"/>
                      <a:pt x="0" y="33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2"/>
                      <a:pt x="2" y="74"/>
                      <a:pt x="4" y="74"/>
                    </a:cubicBezTo>
                    <a:cubicBezTo>
                      <a:pt x="7" y="74"/>
                      <a:pt x="8" y="72"/>
                      <a:pt x="8" y="70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31"/>
                      <a:pt x="13" y="133"/>
                      <a:pt x="16" y="133"/>
                    </a:cubicBezTo>
                    <a:cubicBezTo>
                      <a:pt x="20" y="133"/>
                      <a:pt x="22" y="131"/>
                      <a:pt x="22" y="127"/>
                    </a:cubicBezTo>
                    <a:cubicBezTo>
                      <a:pt x="22" y="77"/>
                      <a:pt x="22" y="77"/>
                      <a:pt x="22" y="77"/>
                    </a:cubicBezTo>
                    <a:cubicBezTo>
                      <a:pt x="26" y="77"/>
                      <a:pt x="26" y="77"/>
                      <a:pt x="26" y="77"/>
                    </a:cubicBezTo>
                    <a:cubicBezTo>
                      <a:pt x="26" y="127"/>
                      <a:pt x="26" y="127"/>
                      <a:pt x="26" y="127"/>
                    </a:cubicBezTo>
                    <a:cubicBezTo>
                      <a:pt x="26" y="131"/>
                      <a:pt x="28" y="133"/>
                      <a:pt x="32" y="133"/>
                    </a:cubicBezTo>
                    <a:cubicBezTo>
                      <a:pt x="35" y="133"/>
                      <a:pt x="38" y="131"/>
                      <a:pt x="38" y="127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2"/>
                      <a:pt x="41" y="74"/>
                      <a:pt x="43" y="74"/>
                    </a:cubicBezTo>
                    <a:cubicBezTo>
                      <a:pt x="46" y="74"/>
                      <a:pt x="47" y="72"/>
                      <a:pt x="47" y="70"/>
                    </a:cubicBezTo>
                    <a:lnTo>
                      <a:pt x="47" y="33"/>
                    </a:lnTo>
                    <a:close/>
                  </a:path>
                </a:pathLst>
              </a:custGeom>
              <a:solidFill>
                <a:srgbClr val="6638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0" name="Freeform 39"/>
              <p:cNvSpPr/>
              <p:nvPr/>
            </p:nvSpPr>
            <p:spPr bwMode="auto">
              <a:xfrm>
                <a:off x="4955540" y="3251678"/>
                <a:ext cx="231464" cy="2428664"/>
              </a:xfrm>
              <a:custGeom>
                <a:avLst/>
                <a:gdLst>
                  <a:gd name="T0" fmla="*/ 36 w 36"/>
                  <a:gd name="T1" fmla="*/ 481 h 481"/>
                  <a:gd name="T2" fmla="*/ 0 w 36"/>
                  <a:gd name="T3" fmla="*/ 481 h 481"/>
                  <a:gd name="T4" fmla="*/ 0 w 36"/>
                  <a:gd name="T5" fmla="*/ 24 h 481"/>
                  <a:gd name="T6" fmla="*/ 36 w 36"/>
                  <a:gd name="T7" fmla="*/ 24 h 481"/>
                  <a:gd name="T8" fmla="*/ 36 w 36"/>
                  <a:gd name="T9" fmla="*/ 481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81">
                    <a:moveTo>
                      <a:pt x="36" y="481"/>
                    </a:moveTo>
                    <a:cubicBezTo>
                      <a:pt x="0" y="481"/>
                      <a:pt x="0" y="481"/>
                      <a:pt x="0" y="48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0"/>
                      <a:pt x="36" y="0"/>
                      <a:pt x="36" y="24"/>
                    </a:cubicBezTo>
                    <a:cubicBezTo>
                      <a:pt x="36" y="481"/>
                      <a:pt x="36" y="481"/>
                      <a:pt x="36" y="481"/>
                    </a:cubicBezTo>
                  </a:path>
                </a:pathLst>
              </a:custGeom>
              <a:solidFill>
                <a:srgbClr val="6638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1" name="Freeform 40"/>
              <p:cNvSpPr>
                <a:spLocks noEditPoints="1"/>
              </p:cNvSpPr>
              <p:nvPr/>
            </p:nvSpPr>
            <p:spPr bwMode="auto">
              <a:xfrm>
                <a:off x="5440609" y="5787165"/>
                <a:ext cx="303922" cy="670789"/>
              </a:xfrm>
              <a:custGeom>
                <a:avLst/>
                <a:gdLst>
                  <a:gd name="T0" fmla="*/ 24 w 47"/>
                  <a:gd name="T1" fmla="*/ 20 h 133"/>
                  <a:gd name="T2" fmla="*/ 34 w 47"/>
                  <a:gd name="T3" fmla="*/ 10 h 133"/>
                  <a:gd name="T4" fmla="*/ 24 w 47"/>
                  <a:gd name="T5" fmla="*/ 0 h 133"/>
                  <a:gd name="T6" fmla="*/ 14 w 47"/>
                  <a:gd name="T7" fmla="*/ 10 h 133"/>
                  <a:gd name="T8" fmla="*/ 24 w 47"/>
                  <a:gd name="T9" fmla="*/ 20 h 133"/>
                  <a:gd name="T10" fmla="*/ 47 w 47"/>
                  <a:gd name="T11" fmla="*/ 33 h 133"/>
                  <a:gd name="T12" fmla="*/ 38 w 47"/>
                  <a:gd name="T13" fmla="*/ 24 h 133"/>
                  <a:gd name="T14" fmla="*/ 10 w 47"/>
                  <a:gd name="T15" fmla="*/ 24 h 133"/>
                  <a:gd name="T16" fmla="*/ 0 w 47"/>
                  <a:gd name="T17" fmla="*/ 33 h 133"/>
                  <a:gd name="T18" fmla="*/ 0 w 47"/>
                  <a:gd name="T19" fmla="*/ 70 h 133"/>
                  <a:gd name="T20" fmla="*/ 4 w 47"/>
                  <a:gd name="T21" fmla="*/ 74 h 133"/>
                  <a:gd name="T22" fmla="*/ 9 w 47"/>
                  <a:gd name="T23" fmla="*/ 70 h 133"/>
                  <a:gd name="T24" fmla="*/ 9 w 47"/>
                  <a:gd name="T25" fmla="*/ 36 h 133"/>
                  <a:gd name="T26" fmla="*/ 10 w 47"/>
                  <a:gd name="T27" fmla="*/ 36 h 133"/>
                  <a:gd name="T28" fmla="*/ 10 w 47"/>
                  <a:gd name="T29" fmla="*/ 127 h 133"/>
                  <a:gd name="T30" fmla="*/ 16 w 47"/>
                  <a:gd name="T31" fmla="*/ 133 h 133"/>
                  <a:gd name="T32" fmla="*/ 22 w 47"/>
                  <a:gd name="T33" fmla="*/ 127 h 133"/>
                  <a:gd name="T34" fmla="*/ 22 w 47"/>
                  <a:gd name="T35" fmla="*/ 77 h 133"/>
                  <a:gd name="T36" fmla="*/ 26 w 47"/>
                  <a:gd name="T37" fmla="*/ 77 h 133"/>
                  <a:gd name="T38" fmla="*/ 26 w 47"/>
                  <a:gd name="T39" fmla="*/ 127 h 133"/>
                  <a:gd name="T40" fmla="*/ 32 w 47"/>
                  <a:gd name="T41" fmla="*/ 133 h 133"/>
                  <a:gd name="T42" fmla="*/ 38 w 47"/>
                  <a:gd name="T43" fmla="*/ 127 h 133"/>
                  <a:gd name="T44" fmla="*/ 38 w 47"/>
                  <a:gd name="T45" fmla="*/ 36 h 133"/>
                  <a:gd name="T46" fmla="*/ 39 w 47"/>
                  <a:gd name="T47" fmla="*/ 36 h 133"/>
                  <a:gd name="T48" fmla="*/ 39 w 47"/>
                  <a:gd name="T49" fmla="*/ 70 h 133"/>
                  <a:gd name="T50" fmla="*/ 43 w 47"/>
                  <a:gd name="T51" fmla="*/ 74 h 133"/>
                  <a:gd name="T52" fmla="*/ 47 w 47"/>
                  <a:gd name="T53" fmla="*/ 70 h 133"/>
                  <a:gd name="T54" fmla="*/ 47 w 47"/>
                  <a:gd name="T55" fmla="*/ 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7" h="133">
                    <a:moveTo>
                      <a:pt x="24" y="20"/>
                    </a:moveTo>
                    <a:cubicBezTo>
                      <a:pt x="30" y="20"/>
                      <a:pt x="34" y="15"/>
                      <a:pt x="34" y="10"/>
                    </a:cubicBezTo>
                    <a:cubicBezTo>
                      <a:pt x="34" y="4"/>
                      <a:pt x="30" y="0"/>
                      <a:pt x="24" y="0"/>
                    </a:cubicBezTo>
                    <a:cubicBezTo>
                      <a:pt x="19" y="0"/>
                      <a:pt x="14" y="4"/>
                      <a:pt x="14" y="10"/>
                    </a:cubicBezTo>
                    <a:cubicBezTo>
                      <a:pt x="14" y="15"/>
                      <a:pt x="19" y="20"/>
                      <a:pt x="24" y="20"/>
                    </a:cubicBezTo>
                    <a:close/>
                    <a:moveTo>
                      <a:pt x="47" y="33"/>
                    </a:moveTo>
                    <a:cubicBezTo>
                      <a:pt x="47" y="28"/>
                      <a:pt x="43" y="24"/>
                      <a:pt x="38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5" y="24"/>
                      <a:pt x="0" y="28"/>
                      <a:pt x="0" y="33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2"/>
                      <a:pt x="2" y="74"/>
                      <a:pt x="4" y="74"/>
                    </a:cubicBezTo>
                    <a:cubicBezTo>
                      <a:pt x="7" y="74"/>
                      <a:pt x="9" y="72"/>
                      <a:pt x="9" y="70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31"/>
                      <a:pt x="13" y="133"/>
                      <a:pt x="16" y="133"/>
                    </a:cubicBezTo>
                    <a:cubicBezTo>
                      <a:pt x="20" y="133"/>
                      <a:pt x="22" y="131"/>
                      <a:pt x="22" y="127"/>
                    </a:cubicBezTo>
                    <a:cubicBezTo>
                      <a:pt x="22" y="77"/>
                      <a:pt x="22" y="77"/>
                      <a:pt x="22" y="77"/>
                    </a:cubicBezTo>
                    <a:cubicBezTo>
                      <a:pt x="26" y="77"/>
                      <a:pt x="26" y="77"/>
                      <a:pt x="26" y="77"/>
                    </a:cubicBezTo>
                    <a:cubicBezTo>
                      <a:pt x="26" y="127"/>
                      <a:pt x="26" y="127"/>
                      <a:pt x="26" y="127"/>
                    </a:cubicBezTo>
                    <a:cubicBezTo>
                      <a:pt x="26" y="131"/>
                      <a:pt x="28" y="133"/>
                      <a:pt x="32" y="133"/>
                    </a:cubicBezTo>
                    <a:cubicBezTo>
                      <a:pt x="35" y="133"/>
                      <a:pt x="38" y="131"/>
                      <a:pt x="38" y="127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2"/>
                      <a:pt x="41" y="74"/>
                      <a:pt x="43" y="74"/>
                    </a:cubicBezTo>
                    <a:cubicBezTo>
                      <a:pt x="46" y="74"/>
                      <a:pt x="47" y="72"/>
                      <a:pt x="47" y="70"/>
                    </a:cubicBezTo>
                    <a:lnTo>
                      <a:pt x="47" y="33"/>
                    </a:lnTo>
                    <a:close/>
                  </a:path>
                </a:pathLst>
              </a:custGeom>
              <a:solidFill>
                <a:srgbClr val="6638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2" name="Freeform 41"/>
              <p:cNvSpPr/>
              <p:nvPr/>
            </p:nvSpPr>
            <p:spPr bwMode="auto">
              <a:xfrm>
                <a:off x="5478850" y="4695366"/>
                <a:ext cx="233477" cy="984976"/>
              </a:xfrm>
              <a:custGeom>
                <a:avLst/>
                <a:gdLst>
                  <a:gd name="T0" fmla="*/ 36 w 36"/>
                  <a:gd name="T1" fmla="*/ 195 h 195"/>
                  <a:gd name="T2" fmla="*/ 0 w 36"/>
                  <a:gd name="T3" fmla="*/ 195 h 195"/>
                  <a:gd name="T4" fmla="*/ 0 w 36"/>
                  <a:gd name="T5" fmla="*/ 25 h 195"/>
                  <a:gd name="T6" fmla="*/ 36 w 36"/>
                  <a:gd name="T7" fmla="*/ 25 h 195"/>
                  <a:gd name="T8" fmla="*/ 36 w 36"/>
                  <a:gd name="T9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95">
                    <a:moveTo>
                      <a:pt x="36" y="195"/>
                    </a:moveTo>
                    <a:cubicBezTo>
                      <a:pt x="0" y="195"/>
                      <a:pt x="0" y="195"/>
                      <a:pt x="0" y="19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36" y="1"/>
                      <a:pt x="36" y="25"/>
                    </a:cubicBezTo>
                    <a:cubicBezTo>
                      <a:pt x="36" y="195"/>
                      <a:pt x="36" y="195"/>
                      <a:pt x="36" y="195"/>
                    </a:cubicBezTo>
                  </a:path>
                </a:pathLst>
              </a:custGeom>
              <a:solidFill>
                <a:srgbClr val="6638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3" name="Freeform 42"/>
              <p:cNvSpPr>
                <a:spLocks noEditPoints="1"/>
              </p:cNvSpPr>
              <p:nvPr/>
            </p:nvSpPr>
            <p:spPr bwMode="auto">
              <a:xfrm>
                <a:off x="5963919" y="5787165"/>
                <a:ext cx="303922" cy="670789"/>
              </a:xfrm>
              <a:custGeom>
                <a:avLst/>
                <a:gdLst>
                  <a:gd name="T0" fmla="*/ 24 w 47"/>
                  <a:gd name="T1" fmla="*/ 20 h 133"/>
                  <a:gd name="T2" fmla="*/ 34 w 47"/>
                  <a:gd name="T3" fmla="*/ 10 h 133"/>
                  <a:gd name="T4" fmla="*/ 24 w 47"/>
                  <a:gd name="T5" fmla="*/ 0 h 133"/>
                  <a:gd name="T6" fmla="*/ 14 w 47"/>
                  <a:gd name="T7" fmla="*/ 10 h 133"/>
                  <a:gd name="T8" fmla="*/ 24 w 47"/>
                  <a:gd name="T9" fmla="*/ 20 h 133"/>
                  <a:gd name="T10" fmla="*/ 47 w 47"/>
                  <a:gd name="T11" fmla="*/ 33 h 133"/>
                  <a:gd name="T12" fmla="*/ 38 w 47"/>
                  <a:gd name="T13" fmla="*/ 24 h 133"/>
                  <a:gd name="T14" fmla="*/ 10 w 47"/>
                  <a:gd name="T15" fmla="*/ 24 h 133"/>
                  <a:gd name="T16" fmla="*/ 0 w 47"/>
                  <a:gd name="T17" fmla="*/ 33 h 133"/>
                  <a:gd name="T18" fmla="*/ 0 w 47"/>
                  <a:gd name="T19" fmla="*/ 70 h 133"/>
                  <a:gd name="T20" fmla="*/ 4 w 47"/>
                  <a:gd name="T21" fmla="*/ 74 h 133"/>
                  <a:gd name="T22" fmla="*/ 9 w 47"/>
                  <a:gd name="T23" fmla="*/ 70 h 133"/>
                  <a:gd name="T24" fmla="*/ 9 w 47"/>
                  <a:gd name="T25" fmla="*/ 36 h 133"/>
                  <a:gd name="T26" fmla="*/ 10 w 47"/>
                  <a:gd name="T27" fmla="*/ 36 h 133"/>
                  <a:gd name="T28" fmla="*/ 10 w 47"/>
                  <a:gd name="T29" fmla="*/ 127 h 133"/>
                  <a:gd name="T30" fmla="*/ 16 w 47"/>
                  <a:gd name="T31" fmla="*/ 133 h 133"/>
                  <a:gd name="T32" fmla="*/ 22 w 47"/>
                  <a:gd name="T33" fmla="*/ 127 h 133"/>
                  <a:gd name="T34" fmla="*/ 22 w 47"/>
                  <a:gd name="T35" fmla="*/ 77 h 133"/>
                  <a:gd name="T36" fmla="*/ 26 w 47"/>
                  <a:gd name="T37" fmla="*/ 77 h 133"/>
                  <a:gd name="T38" fmla="*/ 26 w 47"/>
                  <a:gd name="T39" fmla="*/ 127 h 133"/>
                  <a:gd name="T40" fmla="*/ 32 w 47"/>
                  <a:gd name="T41" fmla="*/ 133 h 133"/>
                  <a:gd name="T42" fmla="*/ 38 w 47"/>
                  <a:gd name="T43" fmla="*/ 127 h 133"/>
                  <a:gd name="T44" fmla="*/ 38 w 47"/>
                  <a:gd name="T45" fmla="*/ 36 h 133"/>
                  <a:gd name="T46" fmla="*/ 39 w 47"/>
                  <a:gd name="T47" fmla="*/ 36 h 133"/>
                  <a:gd name="T48" fmla="*/ 39 w 47"/>
                  <a:gd name="T49" fmla="*/ 70 h 133"/>
                  <a:gd name="T50" fmla="*/ 43 w 47"/>
                  <a:gd name="T51" fmla="*/ 74 h 133"/>
                  <a:gd name="T52" fmla="*/ 47 w 47"/>
                  <a:gd name="T53" fmla="*/ 70 h 133"/>
                  <a:gd name="T54" fmla="*/ 47 w 47"/>
                  <a:gd name="T55" fmla="*/ 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7" h="133">
                    <a:moveTo>
                      <a:pt x="24" y="20"/>
                    </a:moveTo>
                    <a:cubicBezTo>
                      <a:pt x="30" y="20"/>
                      <a:pt x="34" y="15"/>
                      <a:pt x="34" y="10"/>
                    </a:cubicBezTo>
                    <a:cubicBezTo>
                      <a:pt x="34" y="4"/>
                      <a:pt x="30" y="0"/>
                      <a:pt x="24" y="0"/>
                    </a:cubicBezTo>
                    <a:cubicBezTo>
                      <a:pt x="19" y="0"/>
                      <a:pt x="14" y="4"/>
                      <a:pt x="14" y="10"/>
                    </a:cubicBezTo>
                    <a:cubicBezTo>
                      <a:pt x="14" y="15"/>
                      <a:pt x="19" y="20"/>
                      <a:pt x="24" y="20"/>
                    </a:cubicBezTo>
                    <a:close/>
                    <a:moveTo>
                      <a:pt x="47" y="33"/>
                    </a:moveTo>
                    <a:cubicBezTo>
                      <a:pt x="47" y="28"/>
                      <a:pt x="43" y="24"/>
                      <a:pt x="38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5" y="24"/>
                      <a:pt x="0" y="28"/>
                      <a:pt x="0" y="33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2"/>
                      <a:pt x="2" y="74"/>
                      <a:pt x="4" y="74"/>
                    </a:cubicBezTo>
                    <a:cubicBezTo>
                      <a:pt x="7" y="74"/>
                      <a:pt x="9" y="72"/>
                      <a:pt x="9" y="70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31"/>
                      <a:pt x="13" y="133"/>
                      <a:pt x="16" y="133"/>
                    </a:cubicBezTo>
                    <a:cubicBezTo>
                      <a:pt x="20" y="133"/>
                      <a:pt x="22" y="131"/>
                      <a:pt x="22" y="127"/>
                    </a:cubicBezTo>
                    <a:cubicBezTo>
                      <a:pt x="22" y="77"/>
                      <a:pt x="22" y="77"/>
                      <a:pt x="22" y="77"/>
                    </a:cubicBezTo>
                    <a:cubicBezTo>
                      <a:pt x="26" y="77"/>
                      <a:pt x="26" y="77"/>
                      <a:pt x="26" y="77"/>
                    </a:cubicBezTo>
                    <a:cubicBezTo>
                      <a:pt x="26" y="127"/>
                      <a:pt x="26" y="127"/>
                      <a:pt x="26" y="127"/>
                    </a:cubicBezTo>
                    <a:cubicBezTo>
                      <a:pt x="26" y="131"/>
                      <a:pt x="28" y="133"/>
                      <a:pt x="32" y="133"/>
                    </a:cubicBezTo>
                    <a:cubicBezTo>
                      <a:pt x="35" y="133"/>
                      <a:pt x="38" y="131"/>
                      <a:pt x="38" y="127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2"/>
                      <a:pt x="41" y="74"/>
                      <a:pt x="43" y="74"/>
                    </a:cubicBezTo>
                    <a:cubicBezTo>
                      <a:pt x="46" y="74"/>
                      <a:pt x="47" y="72"/>
                      <a:pt x="47" y="70"/>
                    </a:cubicBezTo>
                    <a:lnTo>
                      <a:pt x="47" y="33"/>
                    </a:lnTo>
                    <a:close/>
                  </a:path>
                </a:pathLst>
              </a:custGeom>
              <a:solidFill>
                <a:srgbClr val="6638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 bwMode="auto">
              <a:xfrm>
                <a:off x="6002160" y="5286037"/>
                <a:ext cx="233477" cy="394304"/>
              </a:xfrm>
              <a:custGeom>
                <a:avLst/>
                <a:gdLst>
                  <a:gd name="T0" fmla="*/ 36 w 36"/>
                  <a:gd name="T1" fmla="*/ 78 h 78"/>
                  <a:gd name="T2" fmla="*/ 0 w 36"/>
                  <a:gd name="T3" fmla="*/ 78 h 78"/>
                  <a:gd name="T4" fmla="*/ 0 w 36"/>
                  <a:gd name="T5" fmla="*/ 24 h 78"/>
                  <a:gd name="T6" fmla="*/ 36 w 36"/>
                  <a:gd name="T7" fmla="*/ 24 h 78"/>
                  <a:gd name="T8" fmla="*/ 36 w 36"/>
                  <a:gd name="T9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8">
                    <a:moveTo>
                      <a:pt x="36" y="78"/>
                    </a:moveTo>
                    <a:cubicBezTo>
                      <a:pt x="0" y="78"/>
                      <a:pt x="0" y="78"/>
                      <a:pt x="0" y="7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0"/>
                      <a:pt x="36" y="1"/>
                      <a:pt x="36" y="24"/>
                    </a:cubicBezTo>
                    <a:cubicBezTo>
                      <a:pt x="36" y="78"/>
                      <a:pt x="36" y="78"/>
                      <a:pt x="36" y="78"/>
                    </a:cubicBezTo>
                  </a:path>
                </a:pathLst>
              </a:custGeom>
              <a:solidFill>
                <a:srgbClr val="6638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5" name="Freeform 44"/>
              <p:cNvSpPr>
                <a:spLocks noEditPoints="1"/>
              </p:cNvSpPr>
              <p:nvPr/>
            </p:nvSpPr>
            <p:spPr bwMode="auto">
              <a:xfrm>
                <a:off x="6487229" y="5787165"/>
                <a:ext cx="303922" cy="670789"/>
              </a:xfrm>
              <a:custGeom>
                <a:avLst/>
                <a:gdLst>
                  <a:gd name="T0" fmla="*/ 24 w 47"/>
                  <a:gd name="T1" fmla="*/ 20 h 133"/>
                  <a:gd name="T2" fmla="*/ 34 w 47"/>
                  <a:gd name="T3" fmla="*/ 10 h 133"/>
                  <a:gd name="T4" fmla="*/ 24 w 47"/>
                  <a:gd name="T5" fmla="*/ 0 h 133"/>
                  <a:gd name="T6" fmla="*/ 14 w 47"/>
                  <a:gd name="T7" fmla="*/ 10 h 133"/>
                  <a:gd name="T8" fmla="*/ 24 w 47"/>
                  <a:gd name="T9" fmla="*/ 20 h 133"/>
                  <a:gd name="T10" fmla="*/ 47 w 47"/>
                  <a:gd name="T11" fmla="*/ 33 h 133"/>
                  <a:gd name="T12" fmla="*/ 38 w 47"/>
                  <a:gd name="T13" fmla="*/ 24 h 133"/>
                  <a:gd name="T14" fmla="*/ 10 w 47"/>
                  <a:gd name="T15" fmla="*/ 24 h 133"/>
                  <a:gd name="T16" fmla="*/ 0 w 47"/>
                  <a:gd name="T17" fmla="*/ 33 h 133"/>
                  <a:gd name="T18" fmla="*/ 0 w 47"/>
                  <a:gd name="T19" fmla="*/ 70 h 133"/>
                  <a:gd name="T20" fmla="*/ 5 w 47"/>
                  <a:gd name="T21" fmla="*/ 74 h 133"/>
                  <a:gd name="T22" fmla="*/ 9 w 47"/>
                  <a:gd name="T23" fmla="*/ 70 h 133"/>
                  <a:gd name="T24" fmla="*/ 9 w 47"/>
                  <a:gd name="T25" fmla="*/ 36 h 133"/>
                  <a:gd name="T26" fmla="*/ 10 w 47"/>
                  <a:gd name="T27" fmla="*/ 36 h 133"/>
                  <a:gd name="T28" fmla="*/ 10 w 47"/>
                  <a:gd name="T29" fmla="*/ 127 h 133"/>
                  <a:gd name="T30" fmla="*/ 16 w 47"/>
                  <a:gd name="T31" fmla="*/ 133 h 133"/>
                  <a:gd name="T32" fmla="*/ 22 w 47"/>
                  <a:gd name="T33" fmla="*/ 127 h 133"/>
                  <a:gd name="T34" fmla="*/ 22 w 47"/>
                  <a:gd name="T35" fmla="*/ 77 h 133"/>
                  <a:gd name="T36" fmla="*/ 26 w 47"/>
                  <a:gd name="T37" fmla="*/ 77 h 133"/>
                  <a:gd name="T38" fmla="*/ 26 w 47"/>
                  <a:gd name="T39" fmla="*/ 127 h 133"/>
                  <a:gd name="T40" fmla="*/ 32 w 47"/>
                  <a:gd name="T41" fmla="*/ 133 h 133"/>
                  <a:gd name="T42" fmla="*/ 38 w 47"/>
                  <a:gd name="T43" fmla="*/ 127 h 133"/>
                  <a:gd name="T44" fmla="*/ 38 w 47"/>
                  <a:gd name="T45" fmla="*/ 36 h 133"/>
                  <a:gd name="T46" fmla="*/ 39 w 47"/>
                  <a:gd name="T47" fmla="*/ 36 h 133"/>
                  <a:gd name="T48" fmla="*/ 39 w 47"/>
                  <a:gd name="T49" fmla="*/ 70 h 133"/>
                  <a:gd name="T50" fmla="*/ 43 w 47"/>
                  <a:gd name="T51" fmla="*/ 74 h 133"/>
                  <a:gd name="T52" fmla="*/ 47 w 47"/>
                  <a:gd name="T53" fmla="*/ 70 h 133"/>
                  <a:gd name="T54" fmla="*/ 47 w 47"/>
                  <a:gd name="T55" fmla="*/ 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7" h="133">
                    <a:moveTo>
                      <a:pt x="24" y="20"/>
                    </a:moveTo>
                    <a:cubicBezTo>
                      <a:pt x="30" y="20"/>
                      <a:pt x="34" y="15"/>
                      <a:pt x="34" y="10"/>
                    </a:cubicBezTo>
                    <a:cubicBezTo>
                      <a:pt x="34" y="4"/>
                      <a:pt x="30" y="0"/>
                      <a:pt x="24" y="0"/>
                    </a:cubicBezTo>
                    <a:cubicBezTo>
                      <a:pt x="19" y="0"/>
                      <a:pt x="14" y="4"/>
                      <a:pt x="14" y="10"/>
                    </a:cubicBezTo>
                    <a:cubicBezTo>
                      <a:pt x="14" y="15"/>
                      <a:pt x="19" y="20"/>
                      <a:pt x="24" y="20"/>
                    </a:cubicBezTo>
                    <a:close/>
                    <a:moveTo>
                      <a:pt x="47" y="33"/>
                    </a:moveTo>
                    <a:cubicBezTo>
                      <a:pt x="47" y="28"/>
                      <a:pt x="43" y="24"/>
                      <a:pt x="38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5" y="24"/>
                      <a:pt x="0" y="28"/>
                      <a:pt x="0" y="33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2"/>
                      <a:pt x="2" y="74"/>
                      <a:pt x="5" y="74"/>
                    </a:cubicBezTo>
                    <a:cubicBezTo>
                      <a:pt x="7" y="74"/>
                      <a:pt x="9" y="72"/>
                      <a:pt x="9" y="70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31"/>
                      <a:pt x="13" y="133"/>
                      <a:pt x="16" y="133"/>
                    </a:cubicBezTo>
                    <a:cubicBezTo>
                      <a:pt x="20" y="133"/>
                      <a:pt x="22" y="131"/>
                      <a:pt x="22" y="127"/>
                    </a:cubicBezTo>
                    <a:cubicBezTo>
                      <a:pt x="22" y="77"/>
                      <a:pt x="22" y="77"/>
                      <a:pt x="22" y="77"/>
                    </a:cubicBezTo>
                    <a:cubicBezTo>
                      <a:pt x="26" y="77"/>
                      <a:pt x="26" y="77"/>
                      <a:pt x="26" y="77"/>
                    </a:cubicBezTo>
                    <a:cubicBezTo>
                      <a:pt x="26" y="127"/>
                      <a:pt x="26" y="127"/>
                      <a:pt x="26" y="127"/>
                    </a:cubicBezTo>
                    <a:cubicBezTo>
                      <a:pt x="26" y="131"/>
                      <a:pt x="28" y="133"/>
                      <a:pt x="32" y="133"/>
                    </a:cubicBezTo>
                    <a:cubicBezTo>
                      <a:pt x="35" y="133"/>
                      <a:pt x="38" y="131"/>
                      <a:pt x="38" y="127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2"/>
                      <a:pt x="41" y="74"/>
                      <a:pt x="43" y="74"/>
                    </a:cubicBezTo>
                    <a:cubicBezTo>
                      <a:pt x="46" y="74"/>
                      <a:pt x="47" y="72"/>
                      <a:pt x="47" y="70"/>
                    </a:cubicBezTo>
                    <a:lnTo>
                      <a:pt x="47" y="33"/>
                    </a:lnTo>
                    <a:close/>
                  </a:path>
                </a:pathLst>
              </a:custGeom>
              <a:solidFill>
                <a:srgbClr val="6638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6" name="Freeform 45"/>
              <p:cNvSpPr/>
              <p:nvPr/>
            </p:nvSpPr>
            <p:spPr bwMode="auto">
              <a:xfrm>
                <a:off x="6525470" y="4266501"/>
                <a:ext cx="233477" cy="1413841"/>
              </a:xfrm>
              <a:custGeom>
                <a:avLst/>
                <a:gdLst>
                  <a:gd name="T0" fmla="*/ 36 w 36"/>
                  <a:gd name="T1" fmla="*/ 280 h 280"/>
                  <a:gd name="T2" fmla="*/ 0 w 36"/>
                  <a:gd name="T3" fmla="*/ 280 h 280"/>
                  <a:gd name="T4" fmla="*/ 0 w 36"/>
                  <a:gd name="T5" fmla="*/ 24 h 280"/>
                  <a:gd name="T6" fmla="*/ 36 w 36"/>
                  <a:gd name="T7" fmla="*/ 24 h 280"/>
                  <a:gd name="T8" fmla="*/ 36 w 36"/>
                  <a:gd name="T9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80">
                    <a:moveTo>
                      <a:pt x="36" y="280"/>
                    </a:moveTo>
                    <a:cubicBezTo>
                      <a:pt x="0" y="280"/>
                      <a:pt x="0" y="280"/>
                      <a:pt x="0" y="28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0"/>
                      <a:pt x="36" y="1"/>
                      <a:pt x="36" y="24"/>
                    </a:cubicBezTo>
                    <a:cubicBezTo>
                      <a:pt x="36" y="280"/>
                      <a:pt x="36" y="280"/>
                      <a:pt x="36" y="280"/>
                    </a:cubicBezTo>
                  </a:path>
                </a:pathLst>
              </a:custGeom>
              <a:solidFill>
                <a:srgbClr val="6638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7" name="Freeform 46"/>
              <p:cNvSpPr>
                <a:spLocks noEditPoints="1"/>
              </p:cNvSpPr>
              <p:nvPr/>
            </p:nvSpPr>
            <p:spPr bwMode="auto">
              <a:xfrm>
                <a:off x="7010539" y="5787165"/>
                <a:ext cx="303922" cy="670789"/>
              </a:xfrm>
              <a:custGeom>
                <a:avLst/>
                <a:gdLst>
                  <a:gd name="T0" fmla="*/ 24 w 47"/>
                  <a:gd name="T1" fmla="*/ 20 h 133"/>
                  <a:gd name="T2" fmla="*/ 34 w 47"/>
                  <a:gd name="T3" fmla="*/ 10 h 133"/>
                  <a:gd name="T4" fmla="*/ 24 w 47"/>
                  <a:gd name="T5" fmla="*/ 0 h 133"/>
                  <a:gd name="T6" fmla="*/ 14 w 47"/>
                  <a:gd name="T7" fmla="*/ 10 h 133"/>
                  <a:gd name="T8" fmla="*/ 24 w 47"/>
                  <a:gd name="T9" fmla="*/ 20 h 133"/>
                  <a:gd name="T10" fmla="*/ 47 w 47"/>
                  <a:gd name="T11" fmla="*/ 33 h 133"/>
                  <a:gd name="T12" fmla="*/ 38 w 47"/>
                  <a:gd name="T13" fmla="*/ 24 h 133"/>
                  <a:gd name="T14" fmla="*/ 10 w 47"/>
                  <a:gd name="T15" fmla="*/ 24 h 133"/>
                  <a:gd name="T16" fmla="*/ 0 w 47"/>
                  <a:gd name="T17" fmla="*/ 33 h 133"/>
                  <a:gd name="T18" fmla="*/ 1 w 47"/>
                  <a:gd name="T19" fmla="*/ 70 h 133"/>
                  <a:gd name="T20" fmla="*/ 5 w 47"/>
                  <a:gd name="T21" fmla="*/ 74 h 133"/>
                  <a:gd name="T22" fmla="*/ 9 w 47"/>
                  <a:gd name="T23" fmla="*/ 70 h 133"/>
                  <a:gd name="T24" fmla="*/ 9 w 47"/>
                  <a:gd name="T25" fmla="*/ 36 h 133"/>
                  <a:gd name="T26" fmla="*/ 10 w 47"/>
                  <a:gd name="T27" fmla="*/ 36 h 133"/>
                  <a:gd name="T28" fmla="*/ 10 w 47"/>
                  <a:gd name="T29" fmla="*/ 127 h 133"/>
                  <a:gd name="T30" fmla="*/ 16 w 47"/>
                  <a:gd name="T31" fmla="*/ 133 h 133"/>
                  <a:gd name="T32" fmla="*/ 22 w 47"/>
                  <a:gd name="T33" fmla="*/ 127 h 133"/>
                  <a:gd name="T34" fmla="*/ 22 w 47"/>
                  <a:gd name="T35" fmla="*/ 77 h 133"/>
                  <a:gd name="T36" fmla="*/ 26 w 47"/>
                  <a:gd name="T37" fmla="*/ 77 h 133"/>
                  <a:gd name="T38" fmla="*/ 26 w 47"/>
                  <a:gd name="T39" fmla="*/ 127 h 133"/>
                  <a:gd name="T40" fmla="*/ 32 w 47"/>
                  <a:gd name="T41" fmla="*/ 133 h 133"/>
                  <a:gd name="T42" fmla="*/ 38 w 47"/>
                  <a:gd name="T43" fmla="*/ 127 h 133"/>
                  <a:gd name="T44" fmla="*/ 38 w 47"/>
                  <a:gd name="T45" fmla="*/ 36 h 133"/>
                  <a:gd name="T46" fmla="*/ 39 w 47"/>
                  <a:gd name="T47" fmla="*/ 36 h 133"/>
                  <a:gd name="T48" fmla="*/ 39 w 47"/>
                  <a:gd name="T49" fmla="*/ 70 h 133"/>
                  <a:gd name="T50" fmla="*/ 43 w 47"/>
                  <a:gd name="T51" fmla="*/ 74 h 133"/>
                  <a:gd name="T52" fmla="*/ 47 w 47"/>
                  <a:gd name="T53" fmla="*/ 70 h 133"/>
                  <a:gd name="T54" fmla="*/ 47 w 47"/>
                  <a:gd name="T55" fmla="*/ 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7" h="133">
                    <a:moveTo>
                      <a:pt x="24" y="20"/>
                    </a:moveTo>
                    <a:cubicBezTo>
                      <a:pt x="30" y="20"/>
                      <a:pt x="34" y="15"/>
                      <a:pt x="34" y="10"/>
                    </a:cubicBezTo>
                    <a:cubicBezTo>
                      <a:pt x="34" y="4"/>
                      <a:pt x="30" y="0"/>
                      <a:pt x="24" y="0"/>
                    </a:cubicBezTo>
                    <a:cubicBezTo>
                      <a:pt x="19" y="0"/>
                      <a:pt x="14" y="4"/>
                      <a:pt x="14" y="10"/>
                    </a:cubicBezTo>
                    <a:cubicBezTo>
                      <a:pt x="14" y="15"/>
                      <a:pt x="19" y="20"/>
                      <a:pt x="24" y="20"/>
                    </a:cubicBezTo>
                    <a:close/>
                    <a:moveTo>
                      <a:pt x="47" y="33"/>
                    </a:moveTo>
                    <a:cubicBezTo>
                      <a:pt x="47" y="28"/>
                      <a:pt x="43" y="24"/>
                      <a:pt x="38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5" y="24"/>
                      <a:pt x="0" y="28"/>
                      <a:pt x="0" y="33"/>
                    </a:cubicBezTo>
                    <a:cubicBezTo>
                      <a:pt x="1" y="70"/>
                      <a:pt x="1" y="70"/>
                      <a:pt x="1" y="70"/>
                    </a:cubicBezTo>
                    <a:cubicBezTo>
                      <a:pt x="1" y="72"/>
                      <a:pt x="2" y="74"/>
                      <a:pt x="5" y="74"/>
                    </a:cubicBezTo>
                    <a:cubicBezTo>
                      <a:pt x="7" y="74"/>
                      <a:pt x="9" y="72"/>
                      <a:pt x="9" y="70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31"/>
                      <a:pt x="13" y="133"/>
                      <a:pt x="16" y="133"/>
                    </a:cubicBezTo>
                    <a:cubicBezTo>
                      <a:pt x="20" y="133"/>
                      <a:pt x="22" y="131"/>
                      <a:pt x="22" y="127"/>
                    </a:cubicBezTo>
                    <a:cubicBezTo>
                      <a:pt x="22" y="77"/>
                      <a:pt x="22" y="77"/>
                      <a:pt x="22" y="77"/>
                    </a:cubicBezTo>
                    <a:cubicBezTo>
                      <a:pt x="26" y="77"/>
                      <a:pt x="26" y="77"/>
                      <a:pt x="26" y="77"/>
                    </a:cubicBezTo>
                    <a:cubicBezTo>
                      <a:pt x="26" y="127"/>
                      <a:pt x="26" y="127"/>
                      <a:pt x="26" y="127"/>
                    </a:cubicBezTo>
                    <a:cubicBezTo>
                      <a:pt x="26" y="131"/>
                      <a:pt x="28" y="133"/>
                      <a:pt x="32" y="133"/>
                    </a:cubicBezTo>
                    <a:cubicBezTo>
                      <a:pt x="35" y="133"/>
                      <a:pt x="38" y="131"/>
                      <a:pt x="38" y="127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2"/>
                      <a:pt x="41" y="74"/>
                      <a:pt x="43" y="74"/>
                    </a:cubicBezTo>
                    <a:cubicBezTo>
                      <a:pt x="46" y="74"/>
                      <a:pt x="47" y="72"/>
                      <a:pt x="47" y="70"/>
                    </a:cubicBezTo>
                    <a:lnTo>
                      <a:pt x="47" y="33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8" name="Freeform 47"/>
              <p:cNvSpPr/>
              <p:nvPr/>
            </p:nvSpPr>
            <p:spPr bwMode="auto">
              <a:xfrm>
                <a:off x="7048780" y="3766944"/>
                <a:ext cx="233477" cy="1913398"/>
              </a:xfrm>
              <a:custGeom>
                <a:avLst/>
                <a:gdLst>
                  <a:gd name="T0" fmla="*/ 36 w 36"/>
                  <a:gd name="T1" fmla="*/ 379 h 379"/>
                  <a:gd name="T2" fmla="*/ 0 w 36"/>
                  <a:gd name="T3" fmla="*/ 379 h 379"/>
                  <a:gd name="T4" fmla="*/ 0 w 36"/>
                  <a:gd name="T5" fmla="*/ 24 h 379"/>
                  <a:gd name="T6" fmla="*/ 36 w 36"/>
                  <a:gd name="T7" fmla="*/ 24 h 379"/>
                  <a:gd name="T8" fmla="*/ 36 w 36"/>
                  <a:gd name="T9" fmla="*/ 379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79">
                    <a:moveTo>
                      <a:pt x="36" y="379"/>
                    </a:moveTo>
                    <a:cubicBezTo>
                      <a:pt x="0" y="379"/>
                      <a:pt x="0" y="379"/>
                      <a:pt x="0" y="379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0"/>
                      <a:pt x="36" y="1"/>
                      <a:pt x="36" y="24"/>
                    </a:cubicBezTo>
                    <a:cubicBezTo>
                      <a:pt x="36" y="379"/>
                      <a:pt x="36" y="379"/>
                      <a:pt x="36" y="379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3289430" y="4273571"/>
              <a:ext cx="5100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1200" b="1">
                  <a:solidFill>
                    <a:schemeClr val="tx2"/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1,125</a:t>
              </a:r>
              <a:endParaRPr lang="en-US" sz="1200" b="1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35264" y="2612189"/>
              <a:ext cx="58221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1200" b="1">
                  <a:solidFill>
                    <a:schemeClr val="tx2"/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2,589</a:t>
              </a:r>
              <a:endParaRPr lang="en-US" sz="1200" b="1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85903" y="1967805"/>
              <a:ext cx="5741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1200" b="1">
                  <a:solidFill>
                    <a:schemeClr val="tx2"/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3,478</a:t>
              </a:r>
              <a:endParaRPr lang="en-US" sz="1200" b="1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73892" y="3725669"/>
              <a:ext cx="5389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1200" b="1">
                  <a:solidFill>
                    <a:schemeClr val="tx2"/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1,458</a:t>
              </a:r>
              <a:endParaRPr lang="en-US" sz="1200" b="1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78301" y="3222526"/>
              <a:ext cx="5389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1200" b="1">
                  <a:solidFill>
                    <a:schemeClr val="tx2"/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1,458</a:t>
              </a:r>
              <a:endParaRPr lang="en-US" sz="1200" b="1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34792" y="4717720"/>
              <a:ext cx="5389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1200" b="1">
                  <a:solidFill>
                    <a:schemeClr val="tx2"/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1,458</a:t>
              </a:r>
              <a:endParaRPr lang="en-US" sz="1200" b="1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222969" y="3807016"/>
              <a:ext cx="5389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1200" b="1">
                  <a:solidFill>
                    <a:schemeClr val="tx2"/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1,458</a:t>
              </a:r>
              <a:endParaRPr lang="en-US" sz="1200" b="1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74454" y="2889188"/>
              <a:ext cx="5389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1200" b="1">
                  <a:solidFill>
                    <a:schemeClr val="tx2"/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1,458</a:t>
              </a:r>
              <a:endParaRPr lang="en-US" sz="1200" b="1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313199" y="4353581"/>
              <a:ext cx="5389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1200" b="1">
                  <a:solidFill>
                    <a:schemeClr val="tx2"/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1,458</a:t>
              </a:r>
              <a:endParaRPr lang="en-US" sz="1200" b="1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837206" y="4991820"/>
              <a:ext cx="45076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1200" b="1">
                  <a:solidFill>
                    <a:schemeClr val="tx2"/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458</a:t>
              </a:r>
              <a:endParaRPr lang="en-US" sz="1200" b="1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322565" y="3968618"/>
              <a:ext cx="5389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1200" b="1">
                  <a:solidFill>
                    <a:schemeClr val="tx2"/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1,458</a:t>
              </a:r>
              <a:endParaRPr lang="en-US" sz="1200" b="1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883937" y="3469061"/>
              <a:ext cx="5389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1200" b="1">
                  <a:solidFill>
                    <a:schemeClr val="tx2"/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1,458</a:t>
              </a:r>
              <a:endParaRPr lang="en-US" sz="1200" b="1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  <p:cxnSp>
        <p:nvCxnSpPr>
          <p:cNvPr id="49" name="Straight Connector 48"/>
          <p:cNvCxnSpPr/>
          <p:nvPr/>
        </p:nvCxnSpPr>
        <p:spPr>
          <a:xfrm>
            <a:off x="8598257" y="2368244"/>
            <a:ext cx="0" cy="37521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50"/>
          <p:cNvSpPr>
            <a:spLocks noEditPoints="1"/>
          </p:cNvSpPr>
          <p:nvPr/>
        </p:nvSpPr>
        <p:spPr bwMode="auto">
          <a:xfrm>
            <a:off x="8821960" y="2582540"/>
            <a:ext cx="558800" cy="536575"/>
          </a:xfrm>
          <a:custGeom>
            <a:avLst/>
            <a:gdLst>
              <a:gd name="T0" fmla="*/ 175 w 296"/>
              <a:gd name="T1" fmla="*/ 126 h 284"/>
              <a:gd name="T2" fmla="*/ 263 w 296"/>
              <a:gd name="T3" fmla="*/ 42 h 284"/>
              <a:gd name="T4" fmla="*/ 268 w 296"/>
              <a:gd name="T5" fmla="*/ 15 h 284"/>
              <a:gd name="T6" fmla="*/ 241 w 296"/>
              <a:gd name="T7" fmla="*/ 22 h 284"/>
              <a:gd name="T8" fmla="*/ 164 w 296"/>
              <a:gd name="T9" fmla="*/ 116 h 284"/>
              <a:gd name="T10" fmla="*/ 141 w 296"/>
              <a:gd name="T11" fmla="*/ 95 h 284"/>
              <a:gd name="T12" fmla="*/ 91 w 296"/>
              <a:gd name="T13" fmla="*/ 12 h 284"/>
              <a:gd name="T14" fmla="*/ 42 w 296"/>
              <a:gd name="T15" fmla="*/ 4 h 284"/>
              <a:gd name="T16" fmla="*/ 42 w 296"/>
              <a:gd name="T17" fmla="*/ 14 h 284"/>
              <a:gd name="T18" fmla="*/ 76 w 296"/>
              <a:gd name="T19" fmla="*/ 45 h 284"/>
              <a:gd name="T20" fmla="*/ 62 w 296"/>
              <a:gd name="T21" fmla="*/ 78 h 284"/>
              <a:gd name="T22" fmla="*/ 22 w 296"/>
              <a:gd name="T23" fmla="*/ 46 h 284"/>
              <a:gd name="T24" fmla="*/ 12 w 296"/>
              <a:gd name="T25" fmla="*/ 36 h 284"/>
              <a:gd name="T26" fmla="*/ 7 w 296"/>
              <a:gd name="T27" fmla="*/ 39 h 284"/>
              <a:gd name="T28" fmla="*/ 56 w 296"/>
              <a:gd name="T29" fmla="*/ 126 h 284"/>
              <a:gd name="T30" fmla="*/ 100 w 296"/>
              <a:gd name="T31" fmla="*/ 136 h 284"/>
              <a:gd name="T32" fmla="*/ 33 w 296"/>
              <a:gd name="T33" fmla="*/ 224 h 284"/>
              <a:gd name="T34" fmla="*/ 29 w 296"/>
              <a:gd name="T35" fmla="*/ 272 h 284"/>
              <a:gd name="T36" fmla="*/ 149 w 296"/>
              <a:gd name="T37" fmla="*/ 186 h 284"/>
              <a:gd name="T38" fmla="*/ 266 w 296"/>
              <a:gd name="T39" fmla="*/ 284 h 284"/>
              <a:gd name="T40" fmla="*/ 284 w 296"/>
              <a:gd name="T41" fmla="*/ 277 h 284"/>
              <a:gd name="T42" fmla="*/ 103 w 296"/>
              <a:gd name="T43" fmla="*/ 123 h 284"/>
              <a:gd name="T44" fmla="*/ 86 w 296"/>
              <a:gd name="T45" fmla="*/ 127 h 284"/>
              <a:gd name="T46" fmla="*/ 25 w 296"/>
              <a:gd name="T47" fmla="*/ 80 h 284"/>
              <a:gd name="T48" fmla="*/ 41 w 296"/>
              <a:gd name="T49" fmla="*/ 80 h 284"/>
              <a:gd name="T50" fmla="*/ 84 w 296"/>
              <a:gd name="T51" fmla="*/ 80 h 284"/>
              <a:gd name="T52" fmla="*/ 58 w 296"/>
              <a:gd name="T53" fmla="*/ 11 h 284"/>
              <a:gd name="T54" fmla="*/ 122 w 296"/>
              <a:gd name="T55" fmla="*/ 59 h 284"/>
              <a:gd name="T56" fmla="*/ 128 w 296"/>
              <a:gd name="T57" fmla="*/ 100 h 284"/>
              <a:gd name="T58" fmla="*/ 144 w 296"/>
              <a:gd name="T59" fmla="*/ 112 h 284"/>
              <a:gd name="T60" fmla="*/ 152 w 296"/>
              <a:gd name="T61" fmla="*/ 129 h 284"/>
              <a:gd name="T62" fmla="*/ 108 w 296"/>
              <a:gd name="T63" fmla="*/ 127 h 284"/>
              <a:gd name="T64" fmla="*/ 103 w 296"/>
              <a:gd name="T65" fmla="*/ 123 h 284"/>
              <a:gd name="T66" fmla="*/ 36 w 296"/>
              <a:gd name="T67" fmla="*/ 264 h 284"/>
              <a:gd name="T68" fmla="*/ 42 w 296"/>
              <a:gd name="T69" fmla="*/ 232 h 284"/>
              <a:gd name="T70" fmla="*/ 150 w 296"/>
              <a:gd name="T71" fmla="*/ 141 h 284"/>
              <a:gd name="T72" fmla="*/ 145 w 296"/>
              <a:gd name="T73" fmla="*/ 173 h 284"/>
              <a:gd name="T74" fmla="*/ 276 w 296"/>
              <a:gd name="T75" fmla="*/ 269 h 284"/>
              <a:gd name="T76" fmla="*/ 241 w 296"/>
              <a:gd name="T77" fmla="*/ 261 h 284"/>
              <a:gd name="T78" fmla="*/ 162 w 296"/>
              <a:gd name="T79" fmla="*/ 139 h 284"/>
              <a:gd name="T80" fmla="*/ 268 w 296"/>
              <a:gd name="T81" fmla="*/ 23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6" h="284">
                <a:moveTo>
                  <a:pt x="276" y="226"/>
                </a:moveTo>
                <a:cubicBezTo>
                  <a:pt x="175" y="126"/>
                  <a:pt x="175" y="126"/>
                  <a:pt x="175" y="126"/>
                </a:cubicBezTo>
                <a:cubicBezTo>
                  <a:pt x="246" y="49"/>
                  <a:pt x="246" y="49"/>
                  <a:pt x="246" y="49"/>
                </a:cubicBezTo>
                <a:cubicBezTo>
                  <a:pt x="252" y="49"/>
                  <a:pt x="258" y="47"/>
                  <a:pt x="263" y="42"/>
                </a:cubicBezTo>
                <a:cubicBezTo>
                  <a:pt x="271" y="34"/>
                  <a:pt x="271" y="34"/>
                  <a:pt x="271" y="34"/>
                </a:cubicBezTo>
                <a:cubicBezTo>
                  <a:pt x="278" y="26"/>
                  <a:pt x="274" y="20"/>
                  <a:pt x="268" y="15"/>
                </a:cubicBezTo>
                <a:cubicBezTo>
                  <a:pt x="262" y="9"/>
                  <a:pt x="256" y="6"/>
                  <a:pt x="249" y="13"/>
                </a:cubicBezTo>
                <a:cubicBezTo>
                  <a:pt x="241" y="22"/>
                  <a:pt x="241" y="22"/>
                  <a:pt x="241" y="22"/>
                </a:cubicBezTo>
                <a:cubicBezTo>
                  <a:pt x="237" y="27"/>
                  <a:pt x="235" y="33"/>
                  <a:pt x="236" y="39"/>
                </a:cubicBezTo>
                <a:cubicBezTo>
                  <a:pt x="164" y="116"/>
                  <a:pt x="164" y="116"/>
                  <a:pt x="164" y="116"/>
                </a:cubicBezTo>
                <a:cubicBezTo>
                  <a:pt x="152" y="104"/>
                  <a:pt x="152" y="104"/>
                  <a:pt x="152" y="104"/>
                </a:cubicBezTo>
                <a:cubicBezTo>
                  <a:pt x="149" y="100"/>
                  <a:pt x="145" y="97"/>
                  <a:pt x="141" y="95"/>
                </a:cubicBezTo>
                <a:cubicBezTo>
                  <a:pt x="146" y="80"/>
                  <a:pt x="142" y="62"/>
                  <a:pt x="130" y="51"/>
                </a:cubicBezTo>
                <a:cubicBezTo>
                  <a:pt x="91" y="12"/>
                  <a:pt x="91" y="12"/>
                  <a:pt x="91" y="12"/>
                </a:cubicBezTo>
                <a:cubicBezTo>
                  <a:pt x="83" y="4"/>
                  <a:pt x="72" y="0"/>
                  <a:pt x="60" y="0"/>
                </a:cubicBezTo>
                <a:cubicBezTo>
                  <a:pt x="54" y="0"/>
                  <a:pt x="48" y="1"/>
                  <a:pt x="42" y="4"/>
                </a:cubicBezTo>
                <a:cubicBezTo>
                  <a:pt x="40" y="4"/>
                  <a:pt x="39" y="7"/>
                  <a:pt x="39" y="9"/>
                </a:cubicBezTo>
                <a:cubicBezTo>
                  <a:pt x="39" y="11"/>
                  <a:pt x="40" y="13"/>
                  <a:pt x="42" y="14"/>
                </a:cubicBezTo>
                <a:cubicBezTo>
                  <a:pt x="45" y="15"/>
                  <a:pt x="47" y="16"/>
                  <a:pt x="49" y="18"/>
                </a:cubicBezTo>
                <a:cubicBezTo>
                  <a:pt x="76" y="45"/>
                  <a:pt x="76" y="45"/>
                  <a:pt x="76" y="45"/>
                </a:cubicBezTo>
                <a:cubicBezTo>
                  <a:pt x="83" y="52"/>
                  <a:pt x="84" y="64"/>
                  <a:pt x="76" y="72"/>
                </a:cubicBezTo>
                <a:cubicBezTo>
                  <a:pt x="72" y="76"/>
                  <a:pt x="68" y="78"/>
                  <a:pt x="62" y="78"/>
                </a:cubicBezTo>
                <a:cubicBezTo>
                  <a:pt x="57" y="78"/>
                  <a:pt x="53" y="76"/>
                  <a:pt x="49" y="72"/>
                </a:cubicBezTo>
                <a:cubicBezTo>
                  <a:pt x="22" y="46"/>
                  <a:pt x="22" y="46"/>
                  <a:pt x="22" y="46"/>
                </a:cubicBezTo>
                <a:cubicBezTo>
                  <a:pt x="20" y="44"/>
                  <a:pt x="19" y="42"/>
                  <a:pt x="18" y="39"/>
                </a:cubicBezTo>
                <a:cubicBezTo>
                  <a:pt x="17" y="37"/>
                  <a:pt x="15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0" y="36"/>
                  <a:pt x="8" y="37"/>
                  <a:pt x="7" y="39"/>
                </a:cubicBezTo>
                <a:cubicBezTo>
                  <a:pt x="0" y="56"/>
                  <a:pt x="4" y="75"/>
                  <a:pt x="17" y="88"/>
                </a:cubicBezTo>
                <a:cubicBezTo>
                  <a:pt x="56" y="126"/>
                  <a:pt x="56" y="126"/>
                  <a:pt x="56" y="126"/>
                </a:cubicBezTo>
                <a:cubicBezTo>
                  <a:pt x="64" y="134"/>
                  <a:pt x="75" y="139"/>
                  <a:pt x="86" y="139"/>
                </a:cubicBezTo>
                <a:cubicBezTo>
                  <a:pt x="91" y="139"/>
                  <a:pt x="96" y="138"/>
                  <a:pt x="100" y="136"/>
                </a:cubicBezTo>
                <a:cubicBezTo>
                  <a:pt x="102" y="139"/>
                  <a:pt x="104" y="142"/>
                  <a:pt x="107" y="145"/>
                </a:cubicBezTo>
                <a:cubicBezTo>
                  <a:pt x="33" y="224"/>
                  <a:pt x="33" y="224"/>
                  <a:pt x="33" y="224"/>
                </a:cubicBezTo>
                <a:cubicBezTo>
                  <a:pt x="19" y="239"/>
                  <a:pt x="17" y="261"/>
                  <a:pt x="28" y="272"/>
                </a:cubicBezTo>
                <a:cubicBezTo>
                  <a:pt x="29" y="272"/>
                  <a:pt x="29" y="272"/>
                  <a:pt x="29" y="272"/>
                </a:cubicBezTo>
                <a:cubicBezTo>
                  <a:pt x="40" y="283"/>
                  <a:pt x="62" y="279"/>
                  <a:pt x="76" y="264"/>
                </a:cubicBezTo>
                <a:cubicBezTo>
                  <a:pt x="149" y="186"/>
                  <a:pt x="149" y="186"/>
                  <a:pt x="149" y="186"/>
                </a:cubicBezTo>
                <a:cubicBezTo>
                  <a:pt x="233" y="269"/>
                  <a:pt x="233" y="269"/>
                  <a:pt x="233" y="269"/>
                </a:cubicBezTo>
                <a:cubicBezTo>
                  <a:pt x="243" y="279"/>
                  <a:pt x="255" y="284"/>
                  <a:pt x="266" y="284"/>
                </a:cubicBezTo>
                <a:cubicBezTo>
                  <a:pt x="266" y="284"/>
                  <a:pt x="266" y="284"/>
                  <a:pt x="266" y="284"/>
                </a:cubicBezTo>
                <a:cubicBezTo>
                  <a:pt x="273" y="284"/>
                  <a:pt x="280" y="281"/>
                  <a:pt x="284" y="277"/>
                </a:cubicBezTo>
                <a:cubicBezTo>
                  <a:pt x="296" y="264"/>
                  <a:pt x="293" y="242"/>
                  <a:pt x="276" y="226"/>
                </a:cubicBezTo>
                <a:close/>
                <a:moveTo>
                  <a:pt x="103" y="123"/>
                </a:moveTo>
                <a:cubicBezTo>
                  <a:pt x="102" y="123"/>
                  <a:pt x="101" y="123"/>
                  <a:pt x="101" y="124"/>
                </a:cubicBezTo>
                <a:cubicBezTo>
                  <a:pt x="96" y="126"/>
                  <a:pt x="91" y="127"/>
                  <a:pt x="86" y="127"/>
                </a:cubicBezTo>
                <a:cubicBezTo>
                  <a:pt x="78" y="127"/>
                  <a:pt x="70" y="124"/>
                  <a:pt x="64" y="118"/>
                </a:cubicBezTo>
                <a:cubicBezTo>
                  <a:pt x="25" y="80"/>
                  <a:pt x="25" y="80"/>
                  <a:pt x="25" y="80"/>
                </a:cubicBezTo>
                <a:cubicBezTo>
                  <a:pt x="18" y="73"/>
                  <a:pt x="15" y="64"/>
                  <a:pt x="15" y="55"/>
                </a:cubicBezTo>
                <a:cubicBezTo>
                  <a:pt x="41" y="80"/>
                  <a:pt x="41" y="80"/>
                  <a:pt x="41" y="80"/>
                </a:cubicBezTo>
                <a:cubicBezTo>
                  <a:pt x="47" y="86"/>
                  <a:pt x="54" y="89"/>
                  <a:pt x="62" y="89"/>
                </a:cubicBezTo>
                <a:cubicBezTo>
                  <a:pt x="71" y="89"/>
                  <a:pt x="78" y="86"/>
                  <a:pt x="84" y="80"/>
                </a:cubicBezTo>
                <a:cubicBezTo>
                  <a:pt x="96" y="68"/>
                  <a:pt x="96" y="49"/>
                  <a:pt x="84" y="37"/>
                </a:cubicBezTo>
                <a:cubicBezTo>
                  <a:pt x="58" y="11"/>
                  <a:pt x="58" y="11"/>
                  <a:pt x="58" y="11"/>
                </a:cubicBezTo>
                <a:cubicBezTo>
                  <a:pt x="67" y="11"/>
                  <a:pt x="76" y="14"/>
                  <a:pt x="83" y="21"/>
                </a:cubicBezTo>
                <a:cubicBezTo>
                  <a:pt x="122" y="59"/>
                  <a:pt x="122" y="59"/>
                  <a:pt x="122" y="59"/>
                </a:cubicBezTo>
                <a:cubicBezTo>
                  <a:pt x="131" y="68"/>
                  <a:pt x="134" y="83"/>
                  <a:pt x="128" y="96"/>
                </a:cubicBezTo>
                <a:cubicBezTo>
                  <a:pt x="128" y="97"/>
                  <a:pt x="128" y="99"/>
                  <a:pt x="128" y="100"/>
                </a:cubicBezTo>
                <a:cubicBezTo>
                  <a:pt x="129" y="101"/>
                  <a:pt x="130" y="103"/>
                  <a:pt x="131" y="103"/>
                </a:cubicBezTo>
                <a:cubicBezTo>
                  <a:pt x="136" y="105"/>
                  <a:pt x="140" y="108"/>
                  <a:pt x="144" y="112"/>
                </a:cubicBezTo>
                <a:cubicBezTo>
                  <a:pt x="156" y="124"/>
                  <a:pt x="156" y="124"/>
                  <a:pt x="156" y="124"/>
                </a:cubicBezTo>
                <a:cubicBezTo>
                  <a:pt x="152" y="129"/>
                  <a:pt x="152" y="129"/>
                  <a:pt x="152" y="129"/>
                </a:cubicBezTo>
                <a:cubicBezTo>
                  <a:pt x="141" y="124"/>
                  <a:pt x="127" y="127"/>
                  <a:pt x="115" y="137"/>
                </a:cubicBezTo>
                <a:cubicBezTo>
                  <a:pt x="112" y="134"/>
                  <a:pt x="110" y="130"/>
                  <a:pt x="108" y="127"/>
                </a:cubicBezTo>
                <a:cubicBezTo>
                  <a:pt x="108" y="125"/>
                  <a:pt x="107" y="124"/>
                  <a:pt x="105" y="124"/>
                </a:cubicBezTo>
                <a:cubicBezTo>
                  <a:pt x="104" y="123"/>
                  <a:pt x="104" y="123"/>
                  <a:pt x="103" y="123"/>
                </a:cubicBezTo>
                <a:close/>
                <a:moveTo>
                  <a:pt x="68" y="256"/>
                </a:moveTo>
                <a:cubicBezTo>
                  <a:pt x="58" y="267"/>
                  <a:pt x="43" y="270"/>
                  <a:pt x="36" y="264"/>
                </a:cubicBezTo>
                <a:cubicBezTo>
                  <a:pt x="36" y="263"/>
                  <a:pt x="36" y="263"/>
                  <a:pt x="36" y="263"/>
                </a:cubicBezTo>
                <a:cubicBezTo>
                  <a:pt x="29" y="257"/>
                  <a:pt x="32" y="242"/>
                  <a:pt x="42" y="232"/>
                </a:cubicBezTo>
                <a:cubicBezTo>
                  <a:pt x="119" y="149"/>
                  <a:pt x="119" y="149"/>
                  <a:pt x="119" y="149"/>
                </a:cubicBezTo>
                <a:cubicBezTo>
                  <a:pt x="128" y="138"/>
                  <a:pt x="143" y="135"/>
                  <a:pt x="150" y="141"/>
                </a:cubicBezTo>
                <a:cubicBezTo>
                  <a:pt x="150" y="142"/>
                  <a:pt x="150" y="142"/>
                  <a:pt x="150" y="142"/>
                </a:cubicBezTo>
                <a:cubicBezTo>
                  <a:pt x="157" y="148"/>
                  <a:pt x="155" y="163"/>
                  <a:pt x="145" y="173"/>
                </a:cubicBezTo>
                <a:lnTo>
                  <a:pt x="68" y="256"/>
                </a:lnTo>
                <a:close/>
                <a:moveTo>
                  <a:pt x="276" y="269"/>
                </a:moveTo>
                <a:cubicBezTo>
                  <a:pt x="273" y="272"/>
                  <a:pt x="269" y="273"/>
                  <a:pt x="266" y="273"/>
                </a:cubicBezTo>
                <a:cubicBezTo>
                  <a:pt x="258" y="273"/>
                  <a:pt x="249" y="268"/>
                  <a:pt x="241" y="261"/>
                </a:cubicBezTo>
                <a:cubicBezTo>
                  <a:pt x="156" y="178"/>
                  <a:pt x="156" y="178"/>
                  <a:pt x="156" y="178"/>
                </a:cubicBezTo>
                <a:cubicBezTo>
                  <a:pt x="166" y="165"/>
                  <a:pt x="168" y="150"/>
                  <a:pt x="162" y="139"/>
                </a:cubicBezTo>
                <a:cubicBezTo>
                  <a:pt x="167" y="134"/>
                  <a:pt x="167" y="134"/>
                  <a:pt x="167" y="134"/>
                </a:cubicBezTo>
                <a:cubicBezTo>
                  <a:pt x="268" y="234"/>
                  <a:pt x="268" y="234"/>
                  <a:pt x="268" y="234"/>
                </a:cubicBezTo>
                <a:cubicBezTo>
                  <a:pt x="280" y="245"/>
                  <a:pt x="284" y="261"/>
                  <a:pt x="276" y="269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rgbClr val="663825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8829315" y="3536585"/>
            <a:ext cx="568325" cy="530225"/>
            <a:chOff x="4775200" y="5180013"/>
            <a:chExt cx="568325" cy="530225"/>
          </a:xfrm>
          <a:solidFill>
            <a:schemeClr val="accent2"/>
          </a:solidFill>
        </p:grpSpPr>
        <p:sp>
          <p:nvSpPr>
            <p:cNvPr id="61" name="Freeform 61"/>
            <p:cNvSpPr>
              <a:spLocks noEditPoints="1"/>
            </p:cNvSpPr>
            <p:nvPr/>
          </p:nvSpPr>
          <p:spPr bwMode="auto">
            <a:xfrm>
              <a:off x="4775200" y="5180013"/>
              <a:ext cx="568325" cy="530225"/>
            </a:xfrm>
            <a:custGeom>
              <a:avLst/>
              <a:gdLst>
                <a:gd name="T0" fmla="*/ 215 w 301"/>
                <a:gd name="T1" fmla="*/ 0 h 281"/>
                <a:gd name="T2" fmla="*/ 129 w 301"/>
                <a:gd name="T3" fmla="*/ 86 h 281"/>
                <a:gd name="T4" fmla="*/ 134 w 301"/>
                <a:gd name="T5" fmla="*/ 115 h 281"/>
                <a:gd name="T6" fmla="*/ 1 w 301"/>
                <a:gd name="T7" fmla="*/ 248 h 281"/>
                <a:gd name="T8" fmla="*/ 0 w 301"/>
                <a:gd name="T9" fmla="*/ 252 h 281"/>
                <a:gd name="T10" fmla="*/ 1 w 301"/>
                <a:gd name="T11" fmla="*/ 275 h 281"/>
                <a:gd name="T12" fmla="*/ 7 w 301"/>
                <a:gd name="T13" fmla="*/ 281 h 281"/>
                <a:gd name="T14" fmla="*/ 7 w 301"/>
                <a:gd name="T15" fmla="*/ 281 h 281"/>
                <a:gd name="T16" fmla="*/ 55 w 301"/>
                <a:gd name="T17" fmla="*/ 279 h 281"/>
                <a:gd name="T18" fmla="*/ 60 w 301"/>
                <a:gd name="T19" fmla="*/ 275 h 281"/>
                <a:gd name="T20" fmla="*/ 66 w 301"/>
                <a:gd name="T21" fmla="*/ 255 h 281"/>
                <a:gd name="T22" fmla="*/ 87 w 301"/>
                <a:gd name="T23" fmla="*/ 250 h 281"/>
                <a:gd name="T24" fmla="*/ 92 w 301"/>
                <a:gd name="T25" fmla="*/ 246 h 281"/>
                <a:gd name="T26" fmla="*/ 95 w 301"/>
                <a:gd name="T27" fmla="*/ 227 h 281"/>
                <a:gd name="T28" fmla="*/ 115 w 301"/>
                <a:gd name="T29" fmla="*/ 222 h 281"/>
                <a:gd name="T30" fmla="*/ 120 w 301"/>
                <a:gd name="T31" fmla="*/ 217 h 281"/>
                <a:gd name="T32" fmla="*/ 121 w 301"/>
                <a:gd name="T33" fmla="*/ 196 h 281"/>
                <a:gd name="T34" fmla="*/ 137 w 301"/>
                <a:gd name="T35" fmla="*/ 195 h 281"/>
                <a:gd name="T36" fmla="*/ 142 w 301"/>
                <a:gd name="T37" fmla="*/ 190 h 281"/>
                <a:gd name="T38" fmla="*/ 147 w 301"/>
                <a:gd name="T39" fmla="*/ 170 h 281"/>
                <a:gd name="T40" fmla="*/ 149 w 301"/>
                <a:gd name="T41" fmla="*/ 170 h 281"/>
                <a:gd name="T42" fmla="*/ 174 w 301"/>
                <a:gd name="T43" fmla="*/ 162 h 281"/>
                <a:gd name="T44" fmla="*/ 215 w 301"/>
                <a:gd name="T45" fmla="*/ 172 h 281"/>
                <a:gd name="T46" fmla="*/ 301 w 301"/>
                <a:gd name="T47" fmla="*/ 86 h 281"/>
                <a:gd name="T48" fmla="*/ 215 w 301"/>
                <a:gd name="T49" fmla="*/ 0 h 281"/>
                <a:gd name="T50" fmla="*/ 215 w 301"/>
                <a:gd name="T51" fmla="*/ 160 h 281"/>
                <a:gd name="T52" fmla="*/ 177 w 301"/>
                <a:gd name="T53" fmla="*/ 150 h 281"/>
                <a:gd name="T54" fmla="*/ 171 w 301"/>
                <a:gd name="T55" fmla="*/ 150 h 281"/>
                <a:gd name="T56" fmla="*/ 149 w 301"/>
                <a:gd name="T57" fmla="*/ 158 h 281"/>
                <a:gd name="T58" fmla="*/ 144 w 301"/>
                <a:gd name="T59" fmla="*/ 158 h 281"/>
                <a:gd name="T60" fmla="*/ 144 w 301"/>
                <a:gd name="T61" fmla="*/ 158 h 281"/>
                <a:gd name="T62" fmla="*/ 140 w 301"/>
                <a:gd name="T63" fmla="*/ 158 h 281"/>
                <a:gd name="T64" fmla="*/ 137 w 301"/>
                <a:gd name="T65" fmla="*/ 162 h 281"/>
                <a:gd name="T66" fmla="*/ 132 w 301"/>
                <a:gd name="T67" fmla="*/ 184 h 281"/>
                <a:gd name="T68" fmla="*/ 115 w 301"/>
                <a:gd name="T69" fmla="*/ 186 h 281"/>
                <a:gd name="T70" fmla="*/ 110 w 301"/>
                <a:gd name="T71" fmla="*/ 191 h 281"/>
                <a:gd name="T72" fmla="*/ 108 w 301"/>
                <a:gd name="T73" fmla="*/ 212 h 281"/>
                <a:gd name="T74" fmla="*/ 89 w 301"/>
                <a:gd name="T75" fmla="*/ 217 h 281"/>
                <a:gd name="T76" fmla="*/ 85 w 301"/>
                <a:gd name="T77" fmla="*/ 221 h 281"/>
                <a:gd name="T78" fmla="*/ 81 w 301"/>
                <a:gd name="T79" fmla="*/ 240 h 281"/>
                <a:gd name="T80" fmla="*/ 60 w 301"/>
                <a:gd name="T81" fmla="*/ 244 h 281"/>
                <a:gd name="T82" fmla="*/ 55 w 301"/>
                <a:gd name="T83" fmla="*/ 248 h 281"/>
                <a:gd name="T84" fmla="*/ 50 w 301"/>
                <a:gd name="T85" fmla="*/ 268 h 281"/>
                <a:gd name="T86" fmla="*/ 12 w 301"/>
                <a:gd name="T87" fmla="*/ 269 h 281"/>
                <a:gd name="T88" fmla="*/ 11 w 301"/>
                <a:gd name="T89" fmla="*/ 254 h 281"/>
                <a:gd name="T90" fmla="*/ 145 w 301"/>
                <a:gd name="T91" fmla="*/ 120 h 281"/>
                <a:gd name="T92" fmla="*/ 146 w 301"/>
                <a:gd name="T93" fmla="*/ 114 h 281"/>
                <a:gd name="T94" fmla="*/ 141 w 301"/>
                <a:gd name="T95" fmla="*/ 86 h 281"/>
                <a:gd name="T96" fmla="*/ 215 w 301"/>
                <a:gd name="T97" fmla="*/ 12 h 281"/>
                <a:gd name="T98" fmla="*/ 289 w 301"/>
                <a:gd name="T99" fmla="*/ 86 h 281"/>
                <a:gd name="T100" fmla="*/ 215 w 301"/>
                <a:gd name="T101" fmla="*/ 16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1" h="281">
                  <a:moveTo>
                    <a:pt x="215" y="0"/>
                  </a:moveTo>
                  <a:cubicBezTo>
                    <a:pt x="168" y="0"/>
                    <a:pt x="129" y="39"/>
                    <a:pt x="129" y="86"/>
                  </a:cubicBezTo>
                  <a:cubicBezTo>
                    <a:pt x="129" y="96"/>
                    <a:pt x="131" y="106"/>
                    <a:pt x="134" y="115"/>
                  </a:cubicBezTo>
                  <a:cubicBezTo>
                    <a:pt x="1" y="248"/>
                    <a:pt x="1" y="248"/>
                    <a:pt x="1" y="248"/>
                  </a:cubicBezTo>
                  <a:cubicBezTo>
                    <a:pt x="0" y="249"/>
                    <a:pt x="0" y="250"/>
                    <a:pt x="0" y="252"/>
                  </a:cubicBezTo>
                  <a:cubicBezTo>
                    <a:pt x="1" y="275"/>
                    <a:pt x="1" y="275"/>
                    <a:pt x="1" y="275"/>
                  </a:cubicBezTo>
                  <a:cubicBezTo>
                    <a:pt x="1" y="278"/>
                    <a:pt x="4" y="281"/>
                    <a:pt x="7" y="281"/>
                  </a:cubicBezTo>
                  <a:cubicBezTo>
                    <a:pt x="7" y="281"/>
                    <a:pt x="7" y="281"/>
                    <a:pt x="7" y="281"/>
                  </a:cubicBezTo>
                  <a:cubicBezTo>
                    <a:pt x="55" y="279"/>
                    <a:pt x="55" y="279"/>
                    <a:pt x="55" y="279"/>
                  </a:cubicBezTo>
                  <a:cubicBezTo>
                    <a:pt x="57" y="279"/>
                    <a:pt x="59" y="277"/>
                    <a:pt x="60" y="275"/>
                  </a:cubicBezTo>
                  <a:cubicBezTo>
                    <a:pt x="66" y="255"/>
                    <a:pt x="66" y="255"/>
                    <a:pt x="66" y="255"/>
                  </a:cubicBezTo>
                  <a:cubicBezTo>
                    <a:pt x="87" y="250"/>
                    <a:pt x="87" y="250"/>
                    <a:pt x="87" y="250"/>
                  </a:cubicBezTo>
                  <a:cubicBezTo>
                    <a:pt x="90" y="250"/>
                    <a:pt x="91" y="248"/>
                    <a:pt x="92" y="246"/>
                  </a:cubicBezTo>
                  <a:cubicBezTo>
                    <a:pt x="95" y="227"/>
                    <a:pt x="95" y="227"/>
                    <a:pt x="95" y="227"/>
                  </a:cubicBezTo>
                  <a:cubicBezTo>
                    <a:pt x="115" y="222"/>
                    <a:pt x="115" y="222"/>
                    <a:pt x="115" y="222"/>
                  </a:cubicBezTo>
                  <a:cubicBezTo>
                    <a:pt x="118" y="221"/>
                    <a:pt x="119" y="219"/>
                    <a:pt x="120" y="217"/>
                  </a:cubicBezTo>
                  <a:cubicBezTo>
                    <a:pt x="121" y="196"/>
                    <a:pt x="121" y="196"/>
                    <a:pt x="121" y="196"/>
                  </a:cubicBezTo>
                  <a:cubicBezTo>
                    <a:pt x="137" y="195"/>
                    <a:pt x="137" y="195"/>
                    <a:pt x="137" y="195"/>
                  </a:cubicBezTo>
                  <a:cubicBezTo>
                    <a:pt x="140" y="194"/>
                    <a:pt x="142" y="192"/>
                    <a:pt x="142" y="190"/>
                  </a:cubicBezTo>
                  <a:cubicBezTo>
                    <a:pt x="147" y="170"/>
                    <a:pt x="147" y="170"/>
                    <a:pt x="147" y="170"/>
                  </a:cubicBezTo>
                  <a:cubicBezTo>
                    <a:pt x="147" y="170"/>
                    <a:pt x="148" y="170"/>
                    <a:pt x="149" y="170"/>
                  </a:cubicBezTo>
                  <a:cubicBezTo>
                    <a:pt x="155" y="170"/>
                    <a:pt x="164" y="168"/>
                    <a:pt x="174" y="162"/>
                  </a:cubicBezTo>
                  <a:cubicBezTo>
                    <a:pt x="187" y="168"/>
                    <a:pt x="201" y="172"/>
                    <a:pt x="215" y="172"/>
                  </a:cubicBezTo>
                  <a:cubicBezTo>
                    <a:pt x="262" y="172"/>
                    <a:pt x="301" y="133"/>
                    <a:pt x="301" y="86"/>
                  </a:cubicBezTo>
                  <a:cubicBezTo>
                    <a:pt x="301" y="39"/>
                    <a:pt x="262" y="0"/>
                    <a:pt x="215" y="0"/>
                  </a:cubicBezTo>
                  <a:close/>
                  <a:moveTo>
                    <a:pt x="215" y="160"/>
                  </a:moveTo>
                  <a:cubicBezTo>
                    <a:pt x="202" y="160"/>
                    <a:pt x="188" y="157"/>
                    <a:pt x="177" y="150"/>
                  </a:cubicBezTo>
                  <a:cubicBezTo>
                    <a:pt x="175" y="149"/>
                    <a:pt x="173" y="149"/>
                    <a:pt x="171" y="150"/>
                  </a:cubicBezTo>
                  <a:cubicBezTo>
                    <a:pt x="161" y="157"/>
                    <a:pt x="154" y="158"/>
                    <a:pt x="149" y="158"/>
                  </a:cubicBezTo>
                  <a:cubicBezTo>
                    <a:pt x="146" y="158"/>
                    <a:pt x="144" y="158"/>
                    <a:pt x="144" y="158"/>
                  </a:cubicBezTo>
                  <a:cubicBezTo>
                    <a:pt x="144" y="158"/>
                    <a:pt x="144" y="158"/>
                    <a:pt x="144" y="158"/>
                  </a:cubicBezTo>
                  <a:cubicBezTo>
                    <a:pt x="143" y="157"/>
                    <a:pt x="141" y="157"/>
                    <a:pt x="140" y="158"/>
                  </a:cubicBezTo>
                  <a:cubicBezTo>
                    <a:pt x="138" y="158"/>
                    <a:pt x="137" y="160"/>
                    <a:pt x="137" y="162"/>
                  </a:cubicBezTo>
                  <a:cubicBezTo>
                    <a:pt x="132" y="184"/>
                    <a:pt x="132" y="184"/>
                    <a:pt x="132" y="184"/>
                  </a:cubicBezTo>
                  <a:cubicBezTo>
                    <a:pt x="115" y="186"/>
                    <a:pt x="115" y="186"/>
                    <a:pt x="115" y="186"/>
                  </a:cubicBezTo>
                  <a:cubicBezTo>
                    <a:pt x="112" y="186"/>
                    <a:pt x="110" y="188"/>
                    <a:pt x="110" y="191"/>
                  </a:cubicBezTo>
                  <a:cubicBezTo>
                    <a:pt x="108" y="212"/>
                    <a:pt x="108" y="212"/>
                    <a:pt x="108" y="212"/>
                  </a:cubicBezTo>
                  <a:cubicBezTo>
                    <a:pt x="89" y="217"/>
                    <a:pt x="89" y="217"/>
                    <a:pt x="89" y="217"/>
                  </a:cubicBezTo>
                  <a:cubicBezTo>
                    <a:pt x="87" y="217"/>
                    <a:pt x="85" y="219"/>
                    <a:pt x="85" y="221"/>
                  </a:cubicBezTo>
                  <a:cubicBezTo>
                    <a:pt x="81" y="240"/>
                    <a:pt x="81" y="240"/>
                    <a:pt x="81" y="240"/>
                  </a:cubicBezTo>
                  <a:cubicBezTo>
                    <a:pt x="60" y="244"/>
                    <a:pt x="60" y="244"/>
                    <a:pt x="60" y="244"/>
                  </a:cubicBezTo>
                  <a:cubicBezTo>
                    <a:pt x="58" y="244"/>
                    <a:pt x="56" y="246"/>
                    <a:pt x="55" y="248"/>
                  </a:cubicBezTo>
                  <a:cubicBezTo>
                    <a:pt x="50" y="268"/>
                    <a:pt x="50" y="268"/>
                    <a:pt x="50" y="268"/>
                  </a:cubicBezTo>
                  <a:cubicBezTo>
                    <a:pt x="12" y="269"/>
                    <a:pt x="12" y="269"/>
                    <a:pt x="12" y="269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7" y="119"/>
                    <a:pt x="147" y="116"/>
                    <a:pt x="146" y="114"/>
                  </a:cubicBezTo>
                  <a:cubicBezTo>
                    <a:pt x="142" y="105"/>
                    <a:pt x="141" y="96"/>
                    <a:pt x="141" y="86"/>
                  </a:cubicBezTo>
                  <a:cubicBezTo>
                    <a:pt x="141" y="45"/>
                    <a:pt x="174" y="12"/>
                    <a:pt x="215" y="12"/>
                  </a:cubicBezTo>
                  <a:cubicBezTo>
                    <a:pt x="256" y="12"/>
                    <a:pt x="289" y="45"/>
                    <a:pt x="289" y="86"/>
                  </a:cubicBezTo>
                  <a:cubicBezTo>
                    <a:pt x="289" y="127"/>
                    <a:pt x="256" y="160"/>
                    <a:pt x="215" y="160"/>
                  </a:cubicBezTo>
                  <a:close/>
                </a:path>
              </a:pathLst>
            </a:custGeom>
            <a:grpFill/>
            <a:ln>
              <a:solidFill>
                <a:srgbClr val="663825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2" name="Freeform 62"/>
            <p:cNvSpPr>
              <a:spLocks noEditPoints="1"/>
            </p:cNvSpPr>
            <p:nvPr/>
          </p:nvSpPr>
          <p:spPr bwMode="auto">
            <a:xfrm>
              <a:off x="5119688" y="5253038"/>
              <a:ext cx="96838" cy="98425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26 w 52"/>
                <a:gd name="T11" fmla="*/ 42 h 52"/>
                <a:gd name="T12" fmla="*/ 10 w 52"/>
                <a:gd name="T13" fmla="*/ 26 h 52"/>
                <a:gd name="T14" fmla="*/ 26 w 52"/>
                <a:gd name="T15" fmla="*/ 10 h 52"/>
                <a:gd name="T16" fmla="*/ 42 w 52"/>
                <a:gd name="T17" fmla="*/ 26 h 52"/>
                <a:gd name="T18" fmla="*/ 26 w 52"/>
                <a:gd name="T19" fmla="*/ 4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1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1"/>
                    <a:pt x="40" y="0"/>
                    <a:pt x="26" y="0"/>
                  </a:cubicBezTo>
                  <a:close/>
                  <a:moveTo>
                    <a:pt x="26" y="42"/>
                  </a:moveTo>
                  <a:cubicBezTo>
                    <a:pt x="17" y="42"/>
                    <a:pt x="10" y="34"/>
                    <a:pt x="10" y="26"/>
                  </a:cubicBezTo>
                  <a:cubicBezTo>
                    <a:pt x="10" y="17"/>
                    <a:pt x="17" y="10"/>
                    <a:pt x="26" y="10"/>
                  </a:cubicBezTo>
                  <a:cubicBezTo>
                    <a:pt x="35" y="10"/>
                    <a:pt x="42" y="17"/>
                    <a:pt x="42" y="26"/>
                  </a:cubicBezTo>
                  <a:cubicBezTo>
                    <a:pt x="42" y="34"/>
                    <a:pt x="35" y="42"/>
                    <a:pt x="26" y="42"/>
                  </a:cubicBezTo>
                  <a:close/>
                </a:path>
              </a:pathLst>
            </a:custGeom>
            <a:grpFill/>
            <a:ln>
              <a:solidFill>
                <a:srgbClr val="663825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53" name="Freeform 159"/>
          <p:cNvSpPr>
            <a:spLocks noEditPoints="1"/>
          </p:cNvSpPr>
          <p:nvPr/>
        </p:nvSpPr>
        <p:spPr bwMode="auto">
          <a:xfrm>
            <a:off x="8856568" y="4523530"/>
            <a:ext cx="534988" cy="571500"/>
          </a:xfrm>
          <a:custGeom>
            <a:avLst/>
            <a:gdLst>
              <a:gd name="T0" fmla="*/ 196 w 283"/>
              <a:gd name="T1" fmla="*/ 190 h 303"/>
              <a:gd name="T2" fmla="*/ 240 w 283"/>
              <a:gd name="T3" fmla="*/ 123 h 303"/>
              <a:gd name="T4" fmla="*/ 184 w 283"/>
              <a:gd name="T5" fmla="*/ 16 h 303"/>
              <a:gd name="T6" fmla="*/ 69 w 283"/>
              <a:gd name="T7" fmla="*/ 63 h 303"/>
              <a:gd name="T8" fmla="*/ 83 w 283"/>
              <a:gd name="T9" fmla="*/ 109 h 303"/>
              <a:gd name="T10" fmla="*/ 87 w 283"/>
              <a:gd name="T11" fmla="*/ 190 h 303"/>
              <a:gd name="T12" fmla="*/ 0 w 283"/>
              <a:gd name="T13" fmla="*/ 192 h 303"/>
              <a:gd name="T14" fmla="*/ 98 w 283"/>
              <a:gd name="T15" fmla="*/ 303 h 303"/>
              <a:gd name="T16" fmla="*/ 283 w 283"/>
              <a:gd name="T17" fmla="*/ 198 h 303"/>
              <a:gd name="T18" fmla="*/ 196 w 283"/>
              <a:gd name="T19" fmla="*/ 192 h 303"/>
              <a:gd name="T20" fmla="*/ 234 w 283"/>
              <a:gd name="T21" fmla="*/ 99 h 303"/>
              <a:gd name="T22" fmla="*/ 96 w 283"/>
              <a:gd name="T23" fmla="*/ 45 h 303"/>
              <a:gd name="T24" fmla="*/ 91 w 283"/>
              <a:gd name="T25" fmla="*/ 100 h 303"/>
              <a:gd name="T26" fmla="*/ 119 w 283"/>
              <a:gd name="T27" fmla="*/ 54 h 303"/>
              <a:gd name="T28" fmla="*/ 216 w 283"/>
              <a:gd name="T29" fmla="*/ 91 h 303"/>
              <a:gd name="T30" fmla="*/ 188 w 283"/>
              <a:gd name="T31" fmla="*/ 137 h 303"/>
              <a:gd name="T32" fmla="*/ 149 w 283"/>
              <a:gd name="T33" fmla="*/ 88 h 303"/>
              <a:gd name="T34" fmla="*/ 142 w 283"/>
              <a:gd name="T35" fmla="*/ 87 h 303"/>
              <a:gd name="T36" fmla="*/ 141 w 283"/>
              <a:gd name="T37" fmla="*/ 87 h 303"/>
              <a:gd name="T38" fmla="*/ 91 w 283"/>
              <a:gd name="T39" fmla="*/ 100 h 303"/>
              <a:gd name="T40" fmla="*/ 184 w 283"/>
              <a:gd name="T41" fmla="*/ 192 h 303"/>
              <a:gd name="T42" fmla="*/ 164 w 283"/>
              <a:gd name="T43" fmla="*/ 115 h 303"/>
              <a:gd name="T44" fmla="*/ 163 w 283"/>
              <a:gd name="T45" fmla="*/ 192 h 303"/>
              <a:gd name="T46" fmla="*/ 126 w 283"/>
              <a:gd name="T47" fmla="*/ 166 h 303"/>
              <a:gd name="T48" fmla="*/ 144 w 283"/>
              <a:gd name="T49" fmla="*/ 99 h 303"/>
              <a:gd name="T50" fmla="*/ 162 w 283"/>
              <a:gd name="T51" fmla="*/ 166 h 303"/>
              <a:gd name="T52" fmla="*/ 128 w 283"/>
              <a:gd name="T53" fmla="*/ 104 h 303"/>
              <a:gd name="T54" fmla="*/ 99 w 283"/>
              <a:gd name="T55" fmla="*/ 192 h 303"/>
              <a:gd name="T56" fmla="*/ 128 w 283"/>
              <a:gd name="T57" fmla="*/ 104 h 303"/>
              <a:gd name="T58" fmla="*/ 98 w 283"/>
              <a:gd name="T59" fmla="*/ 292 h 303"/>
              <a:gd name="T60" fmla="*/ 168 w 283"/>
              <a:gd name="T61" fmla="*/ 204 h 303"/>
              <a:gd name="T62" fmla="*/ 169 w 283"/>
              <a:gd name="T63" fmla="*/ 204 h 303"/>
              <a:gd name="T64" fmla="*/ 271 w 283"/>
              <a:gd name="T65" fmla="*/ 204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83" h="303">
                <a:moveTo>
                  <a:pt x="196" y="192"/>
                </a:moveTo>
                <a:cubicBezTo>
                  <a:pt x="196" y="192"/>
                  <a:pt x="196" y="191"/>
                  <a:pt x="196" y="190"/>
                </a:cubicBezTo>
                <a:cubicBezTo>
                  <a:pt x="196" y="176"/>
                  <a:pt x="194" y="162"/>
                  <a:pt x="190" y="148"/>
                </a:cubicBezTo>
                <a:cubicBezTo>
                  <a:pt x="217" y="148"/>
                  <a:pt x="235" y="138"/>
                  <a:pt x="240" y="123"/>
                </a:cubicBezTo>
                <a:cubicBezTo>
                  <a:pt x="241" y="120"/>
                  <a:pt x="241" y="116"/>
                  <a:pt x="241" y="112"/>
                </a:cubicBezTo>
                <a:cubicBezTo>
                  <a:pt x="250" y="42"/>
                  <a:pt x="184" y="16"/>
                  <a:pt x="184" y="16"/>
                </a:cubicBezTo>
                <a:cubicBezTo>
                  <a:pt x="100" y="0"/>
                  <a:pt x="69" y="63"/>
                  <a:pt x="69" y="63"/>
                </a:cubicBezTo>
                <a:cubicBezTo>
                  <a:pt x="69" y="63"/>
                  <a:pt x="69" y="63"/>
                  <a:pt x="69" y="63"/>
                </a:cubicBezTo>
                <a:cubicBezTo>
                  <a:pt x="69" y="64"/>
                  <a:pt x="68" y="66"/>
                  <a:pt x="67" y="67"/>
                </a:cubicBezTo>
                <a:cubicBezTo>
                  <a:pt x="63" y="80"/>
                  <a:pt x="69" y="95"/>
                  <a:pt x="83" y="109"/>
                </a:cubicBezTo>
                <a:cubicBezTo>
                  <a:pt x="89" y="113"/>
                  <a:pt x="95" y="118"/>
                  <a:pt x="101" y="122"/>
                </a:cubicBezTo>
                <a:cubicBezTo>
                  <a:pt x="92" y="142"/>
                  <a:pt x="87" y="167"/>
                  <a:pt x="87" y="190"/>
                </a:cubicBezTo>
                <a:cubicBezTo>
                  <a:pt x="87" y="191"/>
                  <a:pt x="87" y="192"/>
                  <a:pt x="87" y="192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198"/>
                  <a:pt x="0" y="198"/>
                  <a:pt x="0" y="198"/>
                </a:cubicBezTo>
                <a:cubicBezTo>
                  <a:pt x="4" y="257"/>
                  <a:pt x="47" y="303"/>
                  <a:pt x="98" y="303"/>
                </a:cubicBezTo>
                <a:cubicBezTo>
                  <a:pt x="185" y="303"/>
                  <a:pt x="185" y="303"/>
                  <a:pt x="185" y="303"/>
                </a:cubicBezTo>
                <a:cubicBezTo>
                  <a:pt x="236" y="303"/>
                  <a:pt x="279" y="257"/>
                  <a:pt x="283" y="198"/>
                </a:cubicBezTo>
                <a:cubicBezTo>
                  <a:pt x="283" y="192"/>
                  <a:pt x="283" y="192"/>
                  <a:pt x="283" y="192"/>
                </a:cubicBezTo>
                <a:lnTo>
                  <a:pt x="196" y="192"/>
                </a:lnTo>
                <a:close/>
                <a:moveTo>
                  <a:pt x="182" y="27"/>
                </a:moveTo>
                <a:cubicBezTo>
                  <a:pt x="207" y="38"/>
                  <a:pt x="231" y="64"/>
                  <a:pt x="234" y="99"/>
                </a:cubicBezTo>
                <a:cubicBezTo>
                  <a:pt x="224" y="77"/>
                  <a:pt x="195" y="60"/>
                  <a:pt x="173" y="53"/>
                </a:cubicBezTo>
                <a:cubicBezTo>
                  <a:pt x="157" y="48"/>
                  <a:pt x="118" y="40"/>
                  <a:pt x="96" y="45"/>
                </a:cubicBezTo>
                <a:cubicBezTo>
                  <a:pt x="93" y="46"/>
                  <a:pt x="130" y="13"/>
                  <a:pt x="182" y="27"/>
                </a:cubicBezTo>
                <a:close/>
                <a:moveTo>
                  <a:pt x="91" y="100"/>
                </a:moveTo>
                <a:cubicBezTo>
                  <a:pt x="80" y="90"/>
                  <a:pt x="76" y="79"/>
                  <a:pt x="78" y="71"/>
                </a:cubicBezTo>
                <a:cubicBezTo>
                  <a:pt x="82" y="61"/>
                  <a:pt x="97" y="54"/>
                  <a:pt x="119" y="54"/>
                </a:cubicBezTo>
                <a:cubicBezTo>
                  <a:pt x="133" y="54"/>
                  <a:pt x="149" y="57"/>
                  <a:pt x="164" y="62"/>
                </a:cubicBezTo>
                <a:cubicBezTo>
                  <a:pt x="185" y="69"/>
                  <a:pt x="203" y="79"/>
                  <a:pt x="216" y="91"/>
                </a:cubicBezTo>
                <a:cubicBezTo>
                  <a:pt x="227" y="101"/>
                  <a:pt x="231" y="112"/>
                  <a:pt x="229" y="120"/>
                </a:cubicBezTo>
                <a:cubicBezTo>
                  <a:pt x="225" y="130"/>
                  <a:pt x="210" y="137"/>
                  <a:pt x="188" y="137"/>
                </a:cubicBezTo>
                <a:cubicBezTo>
                  <a:pt x="188" y="137"/>
                  <a:pt x="187" y="137"/>
                  <a:pt x="187" y="137"/>
                </a:cubicBezTo>
                <a:cubicBezTo>
                  <a:pt x="179" y="112"/>
                  <a:pt x="165" y="92"/>
                  <a:pt x="149" y="88"/>
                </a:cubicBezTo>
                <a:cubicBezTo>
                  <a:pt x="148" y="88"/>
                  <a:pt x="148" y="87"/>
                  <a:pt x="148" y="87"/>
                </a:cubicBezTo>
                <a:cubicBezTo>
                  <a:pt x="146" y="87"/>
                  <a:pt x="144" y="87"/>
                  <a:pt x="142" y="87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42" y="87"/>
                  <a:pt x="141" y="87"/>
                  <a:pt x="141" y="87"/>
                </a:cubicBezTo>
                <a:cubicBezTo>
                  <a:pt x="128" y="87"/>
                  <a:pt x="116" y="97"/>
                  <a:pt x="107" y="112"/>
                </a:cubicBezTo>
                <a:cubicBezTo>
                  <a:pt x="101" y="108"/>
                  <a:pt x="96" y="104"/>
                  <a:pt x="91" y="100"/>
                </a:cubicBezTo>
                <a:close/>
                <a:moveTo>
                  <a:pt x="184" y="190"/>
                </a:moveTo>
                <a:cubicBezTo>
                  <a:pt x="184" y="191"/>
                  <a:pt x="184" y="192"/>
                  <a:pt x="184" y="192"/>
                </a:cubicBezTo>
                <a:cubicBezTo>
                  <a:pt x="175" y="192"/>
                  <a:pt x="175" y="192"/>
                  <a:pt x="175" y="192"/>
                </a:cubicBezTo>
                <a:cubicBezTo>
                  <a:pt x="175" y="155"/>
                  <a:pt x="170" y="131"/>
                  <a:pt x="164" y="115"/>
                </a:cubicBezTo>
                <a:cubicBezTo>
                  <a:pt x="176" y="132"/>
                  <a:pt x="184" y="161"/>
                  <a:pt x="184" y="190"/>
                </a:cubicBezTo>
                <a:close/>
                <a:moveTo>
                  <a:pt x="163" y="192"/>
                </a:moveTo>
                <a:cubicBezTo>
                  <a:pt x="125" y="192"/>
                  <a:pt x="125" y="192"/>
                  <a:pt x="125" y="192"/>
                </a:cubicBezTo>
                <a:cubicBezTo>
                  <a:pt x="125" y="182"/>
                  <a:pt x="125" y="174"/>
                  <a:pt x="126" y="166"/>
                </a:cubicBezTo>
                <a:cubicBezTo>
                  <a:pt x="138" y="111"/>
                  <a:pt x="138" y="111"/>
                  <a:pt x="138" y="111"/>
                </a:cubicBezTo>
                <a:cubicBezTo>
                  <a:pt x="140" y="105"/>
                  <a:pt x="142" y="101"/>
                  <a:pt x="144" y="99"/>
                </a:cubicBezTo>
                <a:cubicBezTo>
                  <a:pt x="145" y="101"/>
                  <a:pt x="148" y="105"/>
                  <a:pt x="150" y="111"/>
                </a:cubicBezTo>
                <a:cubicBezTo>
                  <a:pt x="162" y="166"/>
                  <a:pt x="162" y="166"/>
                  <a:pt x="162" y="166"/>
                </a:cubicBezTo>
                <a:cubicBezTo>
                  <a:pt x="163" y="174"/>
                  <a:pt x="163" y="183"/>
                  <a:pt x="163" y="192"/>
                </a:cubicBezTo>
                <a:close/>
                <a:moveTo>
                  <a:pt x="128" y="104"/>
                </a:moveTo>
                <a:cubicBezTo>
                  <a:pt x="121" y="119"/>
                  <a:pt x="113" y="146"/>
                  <a:pt x="113" y="192"/>
                </a:cubicBezTo>
                <a:cubicBezTo>
                  <a:pt x="99" y="192"/>
                  <a:pt x="99" y="192"/>
                  <a:pt x="99" y="192"/>
                </a:cubicBezTo>
                <a:cubicBezTo>
                  <a:pt x="99" y="192"/>
                  <a:pt x="99" y="191"/>
                  <a:pt x="99" y="190"/>
                </a:cubicBezTo>
                <a:cubicBezTo>
                  <a:pt x="99" y="154"/>
                  <a:pt x="112" y="118"/>
                  <a:pt x="128" y="104"/>
                </a:cubicBezTo>
                <a:close/>
                <a:moveTo>
                  <a:pt x="185" y="292"/>
                </a:moveTo>
                <a:cubicBezTo>
                  <a:pt x="98" y="292"/>
                  <a:pt x="98" y="292"/>
                  <a:pt x="98" y="292"/>
                </a:cubicBezTo>
                <a:cubicBezTo>
                  <a:pt x="54" y="292"/>
                  <a:pt x="18" y="254"/>
                  <a:pt x="12" y="204"/>
                </a:cubicBezTo>
                <a:cubicBezTo>
                  <a:pt x="168" y="204"/>
                  <a:pt x="168" y="204"/>
                  <a:pt x="168" y="204"/>
                </a:cubicBezTo>
                <a:cubicBezTo>
                  <a:pt x="169" y="204"/>
                  <a:pt x="169" y="204"/>
                  <a:pt x="169" y="204"/>
                </a:cubicBezTo>
                <a:cubicBezTo>
                  <a:pt x="169" y="204"/>
                  <a:pt x="169" y="204"/>
                  <a:pt x="169" y="204"/>
                </a:cubicBezTo>
                <a:cubicBezTo>
                  <a:pt x="169" y="204"/>
                  <a:pt x="170" y="204"/>
                  <a:pt x="170" y="204"/>
                </a:cubicBezTo>
                <a:cubicBezTo>
                  <a:pt x="271" y="204"/>
                  <a:pt x="271" y="204"/>
                  <a:pt x="271" y="204"/>
                </a:cubicBezTo>
                <a:cubicBezTo>
                  <a:pt x="265" y="254"/>
                  <a:pt x="229" y="292"/>
                  <a:pt x="185" y="292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rgbClr val="663825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8916099" y="5415855"/>
            <a:ext cx="415925" cy="666750"/>
            <a:chOff x="8031163" y="1177925"/>
            <a:chExt cx="415925" cy="666750"/>
          </a:xfrm>
        </p:grpSpPr>
        <p:sp>
          <p:nvSpPr>
            <p:cNvPr id="59" name="Freeform 193"/>
            <p:cNvSpPr/>
            <p:nvPr/>
          </p:nvSpPr>
          <p:spPr bwMode="auto">
            <a:xfrm>
              <a:off x="8031163" y="1708150"/>
              <a:ext cx="115888" cy="136525"/>
            </a:xfrm>
            <a:custGeom>
              <a:avLst/>
              <a:gdLst>
                <a:gd name="T0" fmla="*/ 35 w 62"/>
                <a:gd name="T1" fmla="*/ 0 h 72"/>
                <a:gd name="T2" fmla="*/ 26 w 62"/>
                <a:gd name="T3" fmla="*/ 16 h 72"/>
                <a:gd name="T4" fmla="*/ 20 w 62"/>
                <a:gd name="T5" fmla="*/ 63 h 72"/>
                <a:gd name="T6" fmla="*/ 52 w 62"/>
                <a:gd name="T7" fmla="*/ 61 h 72"/>
                <a:gd name="T8" fmla="*/ 44 w 62"/>
                <a:gd name="T9" fmla="*/ 17 h 72"/>
                <a:gd name="T10" fmla="*/ 35 w 62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72">
                  <a:moveTo>
                    <a:pt x="35" y="0"/>
                  </a:moveTo>
                  <a:cubicBezTo>
                    <a:pt x="35" y="0"/>
                    <a:pt x="31" y="10"/>
                    <a:pt x="26" y="16"/>
                  </a:cubicBezTo>
                  <a:cubicBezTo>
                    <a:pt x="21" y="22"/>
                    <a:pt x="0" y="45"/>
                    <a:pt x="20" y="63"/>
                  </a:cubicBezTo>
                  <a:cubicBezTo>
                    <a:pt x="30" y="72"/>
                    <a:pt x="45" y="71"/>
                    <a:pt x="52" y="61"/>
                  </a:cubicBezTo>
                  <a:cubicBezTo>
                    <a:pt x="60" y="52"/>
                    <a:pt x="62" y="36"/>
                    <a:pt x="44" y="17"/>
                  </a:cubicBezTo>
                  <a:cubicBezTo>
                    <a:pt x="38" y="10"/>
                    <a:pt x="35" y="0"/>
                    <a:pt x="35" y="0"/>
                  </a:cubicBezTo>
                  <a:close/>
                </a:path>
              </a:pathLst>
            </a:custGeom>
            <a:solidFill>
              <a:srgbClr val="663825"/>
            </a:solidFill>
            <a:ln>
              <a:solidFill>
                <a:srgbClr val="663825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0" name="Freeform 194"/>
            <p:cNvSpPr>
              <a:spLocks noEditPoints="1"/>
            </p:cNvSpPr>
            <p:nvPr/>
          </p:nvSpPr>
          <p:spPr bwMode="auto">
            <a:xfrm>
              <a:off x="8031163" y="1177925"/>
              <a:ext cx="415925" cy="503238"/>
            </a:xfrm>
            <a:custGeom>
              <a:avLst/>
              <a:gdLst>
                <a:gd name="T0" fmla="*/ 206 w 220"/>
                <a:gd name="T1" fmla="*/ 86 h 266"/>
                <a:gd name="T2" fmla="*/ 158 w 220"/>
                <a:gd name="T3" fmla="*/ 86 h 266"/>
                <a:gd name="T4" fmla="*/ 126 w 220"/>
                <a:gd name="T5" fmla="*/ 55 h 266"/>
                <a:gd name="T6" fmla="*/ 126 w 220"/>
                <a:gd name="T7" fmla="*/ 49 h 266"/>
                <a:gd name="T8" fmla="*/ 137 w 220"/>
                <a:gd name="T9" fmla="*/ 49 h 266"/>
                <a:gd name="T10" fmla="*/ 156 w 220"/>
                <a:gd name="T11" fmla="*/ 30 h 266"/>
                <a:gd name="T12" fmla="*/ 137 w 220"/>
                <a:gd name="T13" fmla="*/ 11 h 266"/>
                <a:gd name="T14" fmla="*/ 125 w 220"/>
                <a:gd name="T15" fmla="*/ 11 h 266"/>
                <a:gd name="T16" fmla="*/ 109 w 220"/>
                <a:gd name="T17" fmla="*/ 0 h 266"/>
                <a:gd name="T18" fmla="*/ 93 w 220"/>
                <a:gd name="T19" fmla="*/ 11 h 266"/>
                <a:gd name="T20" fmla="*/ 81 w 220"/>
                <a:gd name="T21" fmla="*/ 11 h 266"/>
                <a:gd name="T22" fmla="*/ 62 w 220"/>
                <a:gd name="T23" fmla="*/ 30 h 266"/>
                <a:gd name="T24" fmla="*/ 81 w 220"/>
                <a:gd name="T25" fmla="*/ 49 h 266"/>
                <a:gd name="T26" fmla="*/ 92 w 220"/>
                <a:gd name="T27" fmla="*/ 49 h 266"/>
                <a:gd name="T28" fmla="*/ 92 w 220"/>
                <a:gd name="T29" fmla="*/ 55 h 266"/>
                <a:gd name="T30" fmla="*/ 58 w 220"/>
                <a:gd name="T31" fmla="*/ 92 h 266"/>
                <a:gd name="T32" fmla="*/ 0 w 220"/>
                <a:gd name="T33" fmla="*/ 160 h 266"/>
                <a:gd name="T34" fmla="*/ 0 w 220"/>
                <a:gd name="T35" fmla="*/ 167 h 266"/>
                <a:gd name="T36" fmla="*/ 0 w 220"/>
                <a:gd name="T37" fmla="*/ 246 h 266"/>
                <a:gd name="T38" fmla="*/ 20 w 220"/>
                <a:gd name="T39" fmla="*/ 266 h 266"/>
                <a:gd name="T40" fmla="*/ 50 w 220"/>
                <a:gd name="T41" fmla="*/ 266 h 266"/>
                <a:gd name="T42" fmla="*/ 70 w 220"/>
                <a:gd name="T43" fmla="*/ 246 h 266"/>
                <a:gd name="T44" fmla="*/ 70 w 220"/>
                <a:gd name="T45" fmla="*/ 190 h 266"/>
                <a:gd name="T46" fmla="*/ 70 w 220"/>
                <a:gd name="T47" fmla="*/ 189 h 266"/>
                <a:gd name="T48" fmla="*/ 102 w 220"/>
                <a:gd name="T49" fmla="*/ 177 h 266"/>
                <a:gd name="T50" fmla="*/ 206 w 220"/>
                <a:gd name="T51" fmla="*/ 177 h 266"/>
                <a:gd name="T52" fmla="*/ 220 w 220"/>
                <a:gd name="T53" fmla="*/ 157 h 266"/>
                <a:gd name="T54" fmla="*/ 220 w 220"/>
                <a:gd name="T55" fmla="*/ 105 h 266"/>
                <a:gd name="T56" fmla="*/ 206 w 220"/>
                <a:gd name="T57" fmla="*/ 86 h 266"/>
                <a:gd name="T58" fmla="*/ 82 w 220"/>
                <a:gd name="T59" fmla="*/ 39 h 266"/>
                <a:gd name="T60" fmla="*/ 72 w 220"/>
                <a:gd name="T61" fmla="*/ 30 h 266"/>
                <a:gd name="T62" fmla="*/ 82 w 220"/>
                <a:gd name="T63" fmla="*/ 20 h 266"/>
                <a:gd name="T64" fmla="*/ 136 w 220"/>
                <a:gd name="T65" fmla="*/ 20 h 266"/>
                <a:gd name="T66" fmla="*/ 146 w 220"/>
                <a:gd name="T67" fmla="*/ 30 h 266"/>
                <a:gd name="T68" fmla="*/ 136 w 220"/>
                <a:gd name="T69" fmla="*/ 39 h 266"/>
                <a:gd name="T70" fmla="*/ 82 w 220"/>
                <a:gd name="T71" fmla="*/ 39 h 266"/>
                <a:gd name="T72" fmla="*/ 100 w 220"/>
                <a:gd name="T73" fmla="*/ 67 h 266"/>
                <a:gd name="T74" fmla="*/ 106 w 220"/>
                <a:gd name="T75" fmla="*/ 65 h 266"/>
                <a:gd name="T76" fmla="*/ 106 w 220"/>
                <a:gd name="T77" fmla="*/ 49 h 266"/>
                <a:gd name="T78" fmla="*/ 113 w 220"/>
                <a:gd name="T79" fmla="*/ 49 h 266"/>
                <a:gd name="T80" fmla="*/ 113 w 220"/>
                <a:gd name="T81" fmla="*/ 65 h 266"/>
                <a:gd name="T82" fmla="*/ 118 w 220"/>
                <a:gd name="T83" fmla="*/ 67 h 266"/>
                <a:gd name="T84" fmla="*/ 146 w 220"/>
                <a:gd name="T85" fmla="*/ 92 h 266"/>
                <a:gd name="T86" fmla="*/ 108 w 220"/>
                <a:gd name="T87" fmla="*/ 96 h 266"/>
                <a:gd name="T88" fmla="*/ 72 w 220"/>
                <a:gd name="T89" fmla="*/ 93 h 266"/>
                <a:gd name="T90" fmla="*/ 100 w 220"/>
                <a:gd name="T91" fmla="*/ 67 h 266"/>
                <a:gd name="T92" fmla="*/ 206 w 220"/>
                <a:gd name="T93" fmla="*/ 157 h 266"/>
                <a:gd name="T94" fmla="*/ 205 w 220"/>
                <a:gd name="T95" fmla="*/ 163 h 266"/>
                <a:gd name="T96" fmla="*/ 102 w 220"/>
                <a:gd name="T97" fmla="*/ 163 h 266"/>
                <a:gd name="T98" fmla="*/ 57 w 220"/>
                <a:gd name="T99" fmla="*/ 182 h 266"/>
                <a:gd name="T100" fmla="*/ 56 w 220"/>
                <a:gd name="T101" fmla="*/ 183 h 266"/>
                <a:gd name="T102" fmla="*/ 56 w 220"/>
                <a:gd name="T103" fmla="*/ 246 h 266"/>
                <a:gd name="T104" fmla="*/ 50 w 220"/>
                <a:gd name="T105" fmla="*/ 253 h 266"/>
                <a:gd name="T106" fmla="*/ 20 w 220"/>
                <a:gd name="T107" fmla="*/ 253 h 266"/>
                <a:gd name="T108" fmla="*/ 14 w 220"/>
                <a:gd name="T109" fmla="*/ 246 h 266"/>
                <a:gd name="T110" fmla="*/ 14 w 220"/>
                <a:gd name="T111" fmla="*/ 160 h 266"/>
                <a:gd name="T112" fmla="*/ 66 w 220"/>
                <a:gd name="T113" fmla="*/ 104 h 266"/>
                <a:gd name="T114" fmla="*/ 67 w 220"/>
                <a:gd name="T115" fmla="*/ 103 h 266"/>
                <a:gd name="T116" fmla="*/ 110 w 220"/>
                <a:gd name="T117" fmla="*/ 108 h 266"/>
                <a:gd name="T118" fmla="*/ 159 w 220"/>
                <a:gd name="T119" fmla="*/ 99 h 266"/>
                <a:gd name="T120" fmla="*/ 205 w 220"/>
                <a:gd name="T121" fmla="*/ 99 h 266"/>
                <a:gd name="T122" fmla="*/ 206 w 220"/>
                <a:gd name="T123" fmla="*/ 105 h 266"/>
                <a:gd name="T124" fmla="*/ 206 w 220"/>
                <a:gd name="T125" fmla="*/ 15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" h="266">
                  <a:moveTo>
                    <a:pt x="206" y="86"/>
                  </a:moveTo>
                  <a:cubicBezTo>
                    <a:pt x="158" y="86"/>
                    <a:pt x="158" y="86"/>
                    <a:pt x="158" y="86"/>
                  </a:cubicBezTo>
                  <a:cubicBezTo>
                    <a:pt x="153" y="71"/>
                    <a:pt x="141" y="60"/>
                    <a:pt x="126" y="55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48" y="49"/>
                    <a:pt x="156" y="41"/>
                    <a:pt x="156" y="30"/>
                  </a:cubicBezTo>
                  <a:cubicBezTo>
                    <a:pt x="156" y="20"/>
                    <a:pt x="148" y="11"/>
                    <a:pt x="13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3" y="5"/>
                    <a:pt x="116" y="0"/>
                    <a:pt x="109" y="0"/>
                  </a:cubicBezTo>
                  <a:cubicBezTo>
                    <a:pt x="102" y="0"/>
                    <a:pt x="96" y="5"/>
                    <a:pt x="93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71" y="11"/>
                    <a:pt x="62" y="20"/>
                    <a:pt x="62" y="30"/>
                  </a:cubicBezTo>
                  <a:cubicBezTo>
                    <a:pt x="62" y="41"/>
                    <a:pt x="71" y="49"/>
                    <a:pt x="81" y="49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75" y="61"/>
                    <a:pt x="63" y="74"/>
                    <a:pt x="58" y="92"/>
                  </a:cubicBezTo>
                  <a:cubicBezTo>
                    <a:pt x="32" y="99"/>
                    <a:pt x="1" y="117"/>
                    <a:pt x="0" y="160"/>
                  </a:cubicBezTo>
                  <a:cubicBezTo>
                    <a:pt x="0" y="162"/>
                    <a:pt x="0" y="165"/>
                    <a:pt x="0" y="167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0" y="257"/>
                    <a:pt x="9" y="266"/>
                    <a:pt x="20" y="266"/>
                  </a:cubicBezTo>
                  <a:cubicBezTo>
                    <a:pt x="50" y="266"/>
                    <a:pt x="50" y="266"/>
                    <a:pt x="50" y="266"/>
                  </a:cubicBezTo>
                  <a:cubicBezTo>
                    <a:pt x="61" y="266"/>
                    <a:pt x="70" y="257"/>
                    <a:pt x="70" y="246"/>
                  </a:cubicBezTo>
                  <a:cubicBezTo>
                    <a:pt x="70" y="190"/>
                    <a:pt x="70" y="190"/>
                    <a:pt x="70" y="190"/>
                  </a:cubicBezTo>
                  <a:cubicBezTo>
                    <a:pt x="70" y="189"/>
                    <a:pt x="70" y="189"/>
                    <a:pt x="70" y="189"/>
                  </a:cubicBezTo>
                  <a:cubicBezTo>
                    <a:pt x="71" y="189"/>
                    <a:pt x="81" y="177"/>
                    <a:pt x="102" y="177"/>
                  </a:cubicBezTo>
                  <a:cubicBezTo>
                    <a:pt x="206" y="177"/>
                    <a:pt x="206" y="177"/>
                    <a:pt x="206" y="177"/>
                  </a:cubicBezTo>
                  <a:cubicBezTo>
                    <a:pt x="214" y="177"/>
                    <a:pt x="220" y="168"/>
                    <a:pt x="220" y="157"/>
                  </a:cubicBezTo>
                  <a:cubicBezTo>
                    <a:pt x="220" y="105"/>
                    <a:pt x="220" y="105"/>
                    <a:pt x="220" y="105"/>
                  </a:cubicBezTo>
                  <a:cubicBezTo>
                    <a:pt x="220" y="94"/>
                    <a:pt x="214" y="86"/>
                    <a:pt x="206" y="86"/>
                  </a:cubicBezTo>
                  <a:close/>
                  <a:moveTo>
                    <a:pt x="82" y="39"/>
                  </a:moveTo>
                  <a:cubicBezTo>
                    <a:pt x="77" y="39"/>
                    <a:pt x="72" y="35"/>
                    <a:pt x="72" y="30"/>
                  </a:cubicBezTo>
                  <a:cubicBezTo>
                    <a:pt x="72" y="24"/>
                    <a:pt x="77" y="20"/>
                    <a:pt x="82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42" y="20"/>
                    <a:pt x="146" y="24"/>
                    <a:pt x="146" y="30"/>
                  </a:cubicBezTo>
                  <a:cubicBezTo>
                    <a:pt x="146" y="35"/>
                    <a:pt x="142" y="39"/>
                    <a:pt x="136" y="39"/>
                  </a:cubicBezTo>
                  <a:lnTo>
                    <a:pt x="82" y="39"/>
                  </a:lnTo>
                  <a:close/>
                  <a:moveTo>
                    <a:pt x="100" y="67"/>
                  </a:moveTo>
                  <a:cubicBezTo>
                    <a:pt x="106" y="65"/>
                    <a:pt x="106" y="65"/>
                    <a:pt x="106" y="65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3" y="65"/>
                    <a:pt x="113" y="65"/>
                    <a:pt x="113" y="65"/>
                  </a:cubicBezTo>
                  <a:cubicBezTo>
                    <a:pt x="118" y="67"/>
                    <a:pt x="118" y="67"/>
                    <a:pt x="118" y="67"/>
                  </a:cubicBezTo>
                  <a:cubicBezTo>
                    <a:pt x="131" y="70"/>
                    <a:pt x="141" y="79"/>
                    <a:pt x="146" y="92"/>
                  </a:cubicBezTo>
                  <a:cubicBezTo>
                    <a:pt x="134" y="95"/>
                    <a:pt x="122" y="96"/>
                    <a:pt x="108" y="96"/>
                  </a:cubicBezTo>
                  <a:cubicBezTo>
                    <a:pt x="92" y="96"/>
                    <a:pt x="79" y="94"/>
                    <a:pt x="72" y="93"/>
                  </a:cubicBezTo>
                  <a:cubicBezTo>
                    <a:pt x="76" y="80"/>
                    <a:pt x="87" y="70"/>
                    <a:pt x="100" y="67"/>
                  </a:cubicBezTo>
                  <a:close/>
                  <a:moveTo>
                    <a:pt x="206" y="157"/>
                  </a:moveTo>
                  <a:cubicBezTo>
                    <a:pt x="206" y="160"/>
                    <a:pt x="205" y="162"/>
                    <a:pt x="205" y="163"/>
                  </a:cubicBezTo>
                  <a:cubicBezTo>
                    <a:pt x="102" y="163"/>
                    <a:pt x="102" y="163"/>
                    <a:pt x="102" y="163"/>
                  </a:cubicBezTo>
                  <a:cubicBezTo>
                    <a:pt x="73" y="163"/>
                    <a:pt x="58" y="181"/>
                    <a:pt x="57" y="182"/>
                  </a:cubicBezTo>
                  <a:cubicBezTo>
                    <a:pt x="56" y="183"/>
                    <a:pt x="56" y="183"/>
                    <a:pt x="56" y="183"/>
                  </a:cubicBezTo>
                  <a:cubicBezTo>
                    <a:pt x="56" y="246"/>
                    <a:pt x="56" y="246"/>
                    <a:pt x="56" y="246"/>
                  </a:cubicBezTo>
                  <a:cubicBezTo>
                    <a:pt x="56" y="250"/>
                    <a:pt x="54" y="253"/>
                    <a:pt x="50" y="253"/>
                  </a:cubicBezTo>
                  <a:cubicBezTo>
                    <a:pt x="20" y="253"/>
                    <a:pt x="20" y="253"/>
                    <a:pt x="20" y="253"/>
                  </a:cubicBezTo>
                  <a:cubicBezTo>
                    <a:pt x="17" y="253"/>
                    <a:pt x="14" y="250"/>
                    <a:pt x="14" y="246"/>
                  </a:cubicBezTo>
                  <a:cubicBezTo>
                    <a:pt x="14" y="217"/>
                    <a:pt x="14" y="162"/>
                    <a:pt x="14" y="160"/>
                  </a:cubicBezTo>
                  <a:cubicBezTo>
                    <a:pt x="15" y="131"/>
                    <a:pt x="32" y="112"/>
                    <a:pt x="66" y="104"/>
                  </a:cubicBezTo>
                  <a:cubicBezTo>
                    <a:pt x="67" y="103"/>
                    <a:pt x="67" y="103"/>
                    <a:pt x="67" y="103"/>
                  </a:cubicBezTo>
                  <a:cubicBezTo>
                    <a:pt x="82" y="106"/>
                    <a:pt x="97" y="108"/>
                    <a:pt x="110" y="108"/>
                  </a:cubicBezTo>
                  <a:cubicBezTo>
                    <a:pt x="138" y="108"/>
                    <a:pt x="155" y="101"/>
                    <a:pt x="159" y="99"/>
                  </a:cubicBezTo>
                  <a:cubicBezTo>
                    <a:pt x="205" y="99"/>
                    <a:pt x="205" y="99"/>
                    <a:pt x="205" y="99"/>
                  </a:cubicBezTo>
                  <a:cubicBezTo>
                    <a:pt x="205" y="100"/>
                    <a:pt x="206" y="102"/>
                    <a:pt x="206" y="105"/>
                  </a:cubicBezTo>
                  <a:lnTo>
                    <a:pt x="206" y="157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rgbClr val="663825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9785475" y="2474045"/>
            <a:ext cx="1934629" cy="911955"/>
            <a:chOff x="468937" y="2419540"/>
            <a:chExt cx="1934629" cy="911955"/>
          </a:xfrm>
        </p:grpSpPr>
        <p:sp>
          <p:nvSpPr>
            <p:cNvPr id="64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9785475" y="3884834"/>
            <a:ext cx="1934629" cy="911955"/>
            <a:chOff x="468937" y="2419540"/>
            <a:chExt cx="1934629" cy="911955"/>
          </a:xfrm>
        </p:grpSpPr>
        <p:sp>
          <p:nvSpPr>
            <p:cNvPr id="67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9785475" y="5217246"/>
            <a:ext cx="1934629" cy="911955"/>
            <a:chOff x="468937" y="2419540"/>
            <a:chExt cx="1934629" cy="911955"/>
          </a:xfrm>
        </p:grpSpPr>
        <p:sp>
          <p:nvSpPr>
            <p:cNvPr id="70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/>
              <a:t>b</a:t>
            </a:r>
            <a:r>
              <a:rPr lang="id-ID" smtClean="0"/>
              <a:t>usiness </a:t>
            </a:r>
            <a:endParaRPr lang="id-ID">
              <a:solidFill>
                <a:schemeClr val="accent1"/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it’s about creating the tools so people take action</a:t>
            </a:r>
            <a:endParaRPr lang="id-ID" sz="160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Content Placeholder 5"/>
          <p:cNvGraphicFramePr/>
          <p:nvPr/>
        </p:nvGraphicFramePr>
        <p:xfrm>
          <a:off x="753035" y="1746937"/>
          <a:ext cx="10363200" cy="4627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979777" y="1634072"/>
            <a:ext cx="6796088" cy="3289300"/>
            <a:chOff x="2105" y="1123"/>
            <a:chExt cx="4281" cy="2072"/>
          </a:xfrm>
          <a:solidFill>
            <a:schemeClr val="accent6"/>
          </a:solidFill>
        </p:grpSpPr>
        <p:sp>
          <p:nvSpPr>
            <p:cNvPr id="156" name="Rectangle 11"/>
            <p:cNvSpPr>
              <a:spLocks noChangeArrowheads="1"/>
            </p:cNvSpPr>
            <p:nvPr/>
          </p:nvSpPr>
          <p:spPr bwMode="auto">
            <a:xfrm>
              <a:off x="2105" y="3157"/>
              <a:ext cx="92" cy="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7" name="Freeform 12"/>
            <p:cNvSpPr/>
            <p:nvPr/>
          </p:nvSpPr>
          <p:spPr bwMode="auto">
            <a:xfrm>
              <a:off x="2240" y="3150"/>
              <a:ext cx="94" cy="45"/>
            </a:xfrm>
            <a:custGeom>
              <a:avLst/>
              <a:gdLst>
                <a:gd name="T0" fmla="*/ 94 w 94"/>
                <a:gd name="T1" fmla="*/ 38 h 45"/>
                <a:gd name="T2" fmla="*/ 85 w 94"/>
                <a:gd name="T3" fmla="*/ 0 h 45"/>
                <a:gd name="T4" fmla="*/ 71 w 94"/>
                <a:gd name="T5" fmla="*/ 7 h 45"/>
                <a:gd name="T6" fmla="*/ 0 w 94"/>
                <a:gd name="T7" fmla="*/ 7 h 45"/>
                <a:gd name="T8" fmla="*/ 2 w 94"/>
                <a:gd name="T9" fmla="*/ 45 h 45"/>
                <a:gd name="T10" fmla="*/ 83 w 94"/>
                <a:gd name="T11" fmla="*/ 45 h 45"/>
                <a:gd name="T12" fmla="*/ 94 w 9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45">
                  <a:moveTo>
                    <a:pt x="94" y="38"/>
                  </a:moveTo>
                  <a:lnTo>
                    <a:pt x="85" y="0"/>
                  </a:lnTo>
                  <a:lnTo>
                    <a:pt x="71" y="7"/>
                  </a:lnTo>
                  <a:lnTo>
                    <a:pt x="0" y="7"/>
                  </a:lnTo>
                  <a:lnTo>
                    <a:pt x="2" y="45"/>
                  </a:lnTo>
                  <a:lnTo>
                    <a:pt x="83" y="45"/>
                  </a:lnTo>
                  <a:lnTo>
                    <a:pt x="94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8" name="Freeform 13"/>
            <p:cNvSpPr/>
            <p:nvPr/>
          </p:nvSpPr>
          <p:spPr bwMode="auto">
            <a:xfrm>
              <a:off x="2360" y="3084"/>
              <a:ext cx="97" cy="80"/>
            </a:xfrm>
            <a:custGeom>
              <a:avLst/>
              <a:gdLst>
                <a:gd name="T0" fmla="*/ 97 w 97"/>
                <a:gd name="T1" fmla="*/ 33 h 80"/>
                <a:gd name="T2" fmla="*/ 78 w 97"/>
                <a:gd name="T3" fmla="*/ 0 h 80"/>
                <a:gd name="T4" fmla="*/ 0 w 97"/>
                <a:gd name="T5" fmla="*/ 45 h 80"/>
                <a:gd name="T6" fmla="*/ 15 w 97"/>
                <a:gd name="T7" fmla="*/ 80 h 80"/>
                <a:gd name="T8" fmla="*/ 97 w 97"/>
                <a:gd name="T9" fmla="*/ 3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0">
                  <a:moveTo>
                    <a:pt x="97" y="33"/>
                  </a:moveTo>
                  <a:lnTo>
                    <a:pt x="78" y="0"/>
                  </a:lnTo>
                  <a:lnTo>
                    <a:pt x="0" y="45"/>
                  </a:lnTo>
                  <a:lnTo>
                    <a:pt x="15" y="80"/>
                  </a:lnTo>
                  <a:lnTo>
                    <a:pt x="97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9" name="Freeform 14"/>
            <p:cNvSpPr/>
            <p:nvPr/>
          </p:nvSpPr>
          <p:spPr bwMode="auto">
            <a:xfrm>
              <a:off x="2476" y="3017"/>
              <a:ext cx="97" cy="78"/>
            </a:xfrm>
            <a:custGeom>
              <a:avLst/>
              <a:gdLst>
                <a:gd name="T0" fmla="*/ 97 w 97"/>
                <a:gd name="T1" fmla="*/ 33 h 78"/>
                <a:gd name="T2" fmla="*/ 78 w 97"/>
                <a:gd name="T3" fmla="*/ 0 h 78"/>
                <a:gd name="T4" fmla="*/ 0 w 97"/>
                <a:gd name="T5" fmla="*/ 45 h 78"/>
                <a:gd name="T6" fmla="*/ 19 w 97"/>
                <a:gd name="T7" fmla="*/ 78 h 78"/>
                <a:gd name="T8" fmla="*/ 97 w 97"/>
                <a:gd name="T9" fmla="*/ 3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78">
                  <a:moveTo>
                    <a:pt x="97" y="33"/>
                  </a:moveTo>
                  <a:lnTo>
                    <a:pt x="78" y="0"/>
                  </a:lnTo>
                  <a:lnTo>
                    <a:pt x="0" y="45"/>
                  </a:lnTo>
                  <a:lnTo>
                    <a:pt x="19" y="78"/>
                  </a:lnTo>
                  <a:lnTo>
                    <a:pt x="97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0" name="Freeform 15"/>
            <p:cNvSpPr/>
            <p:nvPr/>
          </p:nvSpPr>
          <p:spPr bwMode="auto">
            <a:xfrm>
              <a:off x="2595" y="2951"/>
              <a:ext cx="97" cy="78"/>
            </a:xfrm>
            <a:custGeom>
              <a:avLst/>
              <a:gdLst>
                <a:gd name="T0" fmla="*/ 97 w 97"/>
                <a:gd name="T1" fmla="*/ 33 h 78"/>
                <a:gd name="T2" fmla="*/ 78 w 97"/>
                <a:gd name="T3" fmla="*/ 0 h 78"/>
                <a:gd name="T4" fmla="*/ 0 w 97"/>
                <a:gd name="T5" fmla="*/ 45 h 78"/>
                <a:gd name="T6" fmla="*/ 18 w 97"/>
                <a:gd name="T7" fmla="*/ 78 h 78"/>
                <a:gd name="T8" fmla="*/ 97 w 97"/>
                <a:gd name="T9" fmla="*/ 3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78">
                  <a:moveTo>
                    <a:pt x="97" y="33"/>
                  </a:moveTo>
                  <a:lnTo>
                    <a:pt x="78" y="0"/>
                  </a:lnTo>
                  <a:lnTo>
                    <a:pt x="0" y="45"/>
                  </a:lnTo>
                  <a:lnTo>
                    <a:pt x="18" y="78"/>
                  </a:lnTo>
                  <a:lnTo>
                    <a:pt x="97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1" name="Freeform 16"/>
            <p:cNvSpPr/>
            <p:nvPr/>
          </p:nvSpPr>
          <p:spPr bwMode="auto">
            <a:xfrm>
              <a:off x="2710" y="2884"/>
              <a:ext cx="97" cy="79"/>
            </a:xfrm>
            <a:custGeom>
              <a:avLst/>
              <a:gdLst>
                <a:gd name="T0" fmla="*/ 97 w 97"/>
                <a:gd name="T1" fmla="*/ 34 h 79"/>
                <a:gd name="T2" fmla="*/ 79 w 97"/>
                <a:gd name="T3" fmla="*/ 0 h 79"/>
                <a:gd name="T4" fmla="*/ 0 w 97"/>
                <a:gd name="T5" fmla="*/ 45 h 79"/>
                <a:gd name="T6" fmla="*/ 19 w 97"/>
                <a:gd name="T7" fmla="*/ 79 h 79"/>
                <a:gd name="T8" fmla="*/ 97 w 97"/>
                <a:gd name="T9" fmla="*/ 3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79">
                  <a:moveTo>
                    <a:pt x="97" y="34"/>
                  </a:moveTo>
                  <a:lnTo>
                    <a:pt x="79" y="0"/>
                  </a:lnTo>
                  <a:lnTo>
                    <a:pt x="0" y="45"/>
                  </a:lnTo>
                  <a:lnTo>
                    <a:pt x="19" y="79"/>
                  </a:lnTo>
                  <a:lnTo>
                    <a:pt x="97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2" name="Freeform 17"/>
            <p:cNvSpPr/>
            <p:nvPr/>
          </p:nvSpPr>
          <p:spPr bwMode="auto">
            <a:xfrm>
              <a:off x="2829" y="2816"/>
              <a:ext cx="97" cy="78"/>
            </a:xfrm>
            <a:custGeom>
              <a:avLst/>
              <a:gdLst>
                <a:gd name="T0" fmla="*/ 97 w 97"/>
                <a:gd name="T1" fmla="*/ 33 h 78"/>
                <a:gd name="T2" fmla="*/ 78 w 97"/>
                <a:gd name="T3" fmla="*/ 0 h 78"/>
                <a:gd name="T4" fmla="*/ 0 w 97"/>
                <a:gd name="T5" fmla="*/ 45 h 78"/>
                <a:gd name="T6" fmla="*/ 19 w 97"/>
                <a:gd name="T7" fmla="*/ 78 h 78"/>
                <a:gd name="T8" fmla="*/ 97 w 97"/>
                <a:gd name="T9" fmla="*/ 3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78">
                  <a:moveTo>
                    <a:pt x="97" y="33"/>
                  </a:moveTo>
                  <a:lnTo>
                    <a:pt x="78" y="0"/>
                  </a:lnTo>
                  <a:lnTo>
                    <a:pt x="0" y="45"/>
                  </a:lnTo>
                  <a:lnTo>
                    <a:pt x="19" y="78"/>
                  </a:lnTo>
                  <a:lnTo>
                    <a:pt x="97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3" name="Freeform 18"/>
            <p:cNvSpPr/>
            <p:nvPr/>
          </p:nvSpPr>
          <p:spPr bwMode="auto">
            <a:xfrm>
              <a:off x="2945" y="2749"/>
              <a:ext cx="99" cy="78"/>
            </a:xfrm>
            <a:custGeom>
              <a:avLst/>
              <a:gdLst>
                <a:gd name="T0" fmla="*/ 99 w 99"/>
                <a:gd name="T1" fmla="*/ 33 h 78"/>
                <a:gd name="T2" fmla="*/ 80 w 99"/>
                <a:gd name="T3" fmla="*/ 0 h 78"/>
                <a:gd name="T4" fmla="*/ 0 w 99"/>
                <a:gd name="T5" fmla="*/ 45 h 78"/>
                <a:gd name="T6" fmla="*/ 19 w 99"/>
                <a:gd name="T7" fmla="*/ 78 h 78"/>
                <a:gd name="T8" fmla="*/ 99 w 99"/>
                <a:gd name="T9" fmla="*/ 3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78">
                  <a:moveTo>
                    <a:pt x="99" y="33"/>
                  </a:moveTo>
                  <a:lnTo>
                    <a:pt x="80" y="0"/>
                  </a:lnTo>
                  <a:lnTo>
                    <a:pt x="0" y="45"/>
                  </a:lnTo>
                  <a:lnTo>
                    <a:pt x="19" y="78"/>
                  </a:lnTo>
                  <a:lnTo>
                    <a:pt x="99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4" name="Freeform 19"/>
            <p:cNvSpPr/>
            <p:nvPr/>
          </p:nvSpPr>
          <p:spPr bwMode="auto">
            <a:xfrm>
              <a:off x="3063" y="2683"/>
              <a:ext cx="97" cy="78"/>
            </a:xfrm>
            <a:custGeom>
              <a:avLst/>
              <a:gdLst>
                <a:gd name="T0" fmla="*/ 97 w 97"/>
                <a:gd name="T1" fmla="*/ 33 h 78"/>
                <a:gd name="T2" fmla="*/ 78 w 97"/>
                <a:gd name="T3" fmla="*/ 0 h 78"/>
                <a:gd name="T4" fmla="*/ 0 w 97"/>
                <a:gd name="T5" fmla="*/ 45 h 78"/>
                <a:gd name="T6" fmla="*/ 19 w 97"/>
                <a:gd name="T7" fmla="*/ 78 h 78"/>
                <a:gd name="T8" fmla="*/ 97 w 97"/>
                <a:gd name="T9" fmla="*/ 3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78">
                  <a:moveTo>
                    <a:pt x="97" y="33"/>
                  </a:moveTo>
                  <a:lnTo>
                    <a:pt x="78" y="0"/>
                  </a:lnTo>
                  <a:lnTo>
                    <a:pt x="0" y="45"/>
                  </a:lnTo>
                  <a:lnTo>
                    <a:pt x="19" y="78"/>
                  </a:lnTo>
                  <a:lnTo>
                    <a:pt x="97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5" name="Freeform 20"/>
            <p:cNvSpPr/>
            <p:nvPr/>
          </p:nvSpPr>
          <p:spPr bwMode="auto">
            <a:xfrm>
              <a:off x="3181" y="2614"/>
              <a:ext cx="97" cy="78"/>
            </a:xfrm>
            <a:custGeom>
              <a:avLst/>
              <a:gdLst>
                <a:gd name="T0" fmla="*/ 97 w 97"/>
                <a:gd name="T1" fmla="*/ 33 h 78"/>
                <a:gd name="T2" fmla="*/ 78 w 97"/>
                <a:gd name="T3" fmla="*/ 0 h 78"/>
                <a:gd name="T4" fmla="*/ 0 w 97"/>
                <a:gd name="T5" fmla="*/ 45 h 78"/>
                <a:gd name="T6" fmla="*/ 19 w 97"/>
                <a:gd name="T7" fmla="*/ 78 h 78"/>
                <a:gd name="T8" fmla="*/ 97 w 97"/>
                <a:gd name="T9" fmla="*/ 3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78">
                  <a:moveTo>
                    <a:pt x="97" y="33"/>
                  </a:moveTo>
                  <a:lnTo>
                    <a:pt x="78" y="0"/>
                  </a:lnTo>
                  <a:lnTo>
                    <a:pt x="0" y="45"/>
                  </a:lnTo>
                  <a:lnTo>
                    <a:pt x="19" y="78"/>
                  </a:lnTo>
                  <a:lnTo>
                    <a:pt x="97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6" name="Freeform 21"/>
            <p:cNvSpPr/>
            <p:nvPr/>
          </p:nvSpPr>
          <p:spPr bwMode="auto">
            <a:xfrm>
              <a:off x="3297" y="2548"/>
              <a:ext cx="97" cy="78"/>
            </a:xfrm>
            <a:custGeom>
              <a:avLst/>
              <a:gdLst>
                <a:gd name="T0" fmla="*/ 97 w 97"/>
                <a:gd name="T1" fmla="*/ 33 h 78"/>
                <a:gd name="T2" fmla="*/ 78 w 97"/>
                <a:gd name="T3" fmla="*/ 0 h 78"/>
                <a:gd name="T4" fmla="*/ 0 w 97"/>
                <a:gd name="T5" fmla="*/ 45 h 78"/>
                <a:gd name="T6" fmla="*/ 19 w 97"/>
                <a:gd name="T7" fmla="*/ 78 h 78"/>
                <a:gd name="T8" fmla="*/ 97 w 97"/>
                <a:gd name="T9" fmla="*/ 3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78">
                  <a:moveTo>
                    <a:pt x="97" y="33"/>
                  </a:moveTo>
                  <a:lnTo>
                    <a:pt x="78" y="0"/>
                  </a:lnTo>
                  <a:lnTo>
                    <a:pt x="0" y="45"/>
                  </a:lnTo>
                  <a:lnTo>
                    <a:pt x="19" y="78"/>
                  </a:lnTo>
                  <a:lnTo>
                    <a:pt x="97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7" name="Freeform 22"/>
            <p:cNvSpPr/>
            <p:nvPr/>
          </p:nvSpPr>
          <p:spPr bwMode="auto">
            <a:xfrm>
              <a:off x="3415" y="2481"/>
              <a:ext cx="97" cy="78"/>
            </a:xfrm>
            <a:custGeom>
              <a:avLst/>
              <a:gdLst>
                <a:gd name="T0" fmla="*/ 97 w 97"/>
                <a:gd name="T1" fmla="*/ 33 h 78"/>
                <a:gd name="T2" fmla="*/ 78 w 97"/>
                <a:gd name="T3" fmla="*/ 0 h 78"/>
                <a:gd name="T4" fmla="*/ 0 w 97"/>
                <a:gd name="T5" fmla="*/ 45 h 78"/>
                <a:gd name="T6" fmla="*/ 19 w 97"/>
                <a:gd name="T7" fmla="*/ 78 h 78"/>
                <a:gd name="T8" fmla="*/ 97 w 97"/>
                <a:gd name="T9" fmla="*/ 3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78">
                  <a:moveTo>
                    <a:pt x="97" y="33"/>
                  </a:moveTo>
                  <a:lnTo>
                    <a:pt x="78" y="0"/>
                  </a:lnTo>
                  <a:lnTo>
                    <a:pt x="0" y="45"/>
                  </a:lnTo>
                  <a:lnTo>
                    <a:pt x="19" y="78"/>
                  </a:lnTo>
                  <a:lnTo>
                    <a:pt x="97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8" name="Freeform 23"/>
            <p:cNvSpPr/>
            <p:nvPr/>
          </p:nvSpPr>
          <p:spPr bwMode="auto">
            <a:xfrm>
              <a:off x="3531" y="2412"/>
              <a:ext cx="100" cy="79"/>
            </a:xfrm>
            <a:custGeom>
              <a:avLst/>
              <a:gdLst>
                <a:gd name="T0" fmla="*/ 100 w 100"/>
                <a:gd name="T1" fmla="*/ 34 h 79"/>
                <a:gd name="T2" fmla="*/ 81 w 100"/>
                <a:gd name="T3" fmla="*/ 0 h 79"/>
                <a:gd name="T4" fmla="*/ 0 w 100"/>
                <a:gd name="T5" fmla="*/ 46 h 79"/>
                <a:gd name="T6" fmla="*/ 19 w 100"/>
                <a:gd name="T7" fmla="*/ 79 h 79"/>
                <a:gd name="T8" fmla="*/ 100 w 100"/>
                <a:gd name="T9" fmla="*/ 3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79">
                  <a:moveTo>
                    <a:pt x="100" y="34"/>
                  </a:moveTo>
                  <a:lnTo>
                    <a:pt x="81" y="0"/>
                  </a:lnTo>
                  <a:lnTo>
                    <a:pt x="0" y="46"/>
                  </a:lnTo>
                  <a:lnTo>
                    <a:pt x="19" y="79"/>
                  </a:lnTo>
                  <a:lnTo>
                    <a:pt x="100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9" name="Freeform 24"/>
            <p:cNvSpPr/>
            <p:nvPr/>
          </p:nvSpPr>
          <p:spPr bwMode="auto">
            <a:xfrm>
              <a:off x="3650" y="2346"/>
              <a:ext cx="97" cy="78"/>
            </a:xfrm>
            <a:custGeom>
              <a:avLst/>
              <a:gdLst>
                <a:gd name="T0" fmla="*/ 97 w 97"/>
                <a:gd name="T1" fmla="*/ 33 h 78"/>
                <a:gd name="T2" fmla="*/ 78 w 97"/>
                <a:gd name="T3" fmla="*/ 0 h 78"/>
                <a:gd name="T4" fmla="*/ 0 w 97"/>
                <a:gd name="T5" fmla="*/ 45 h 78"/>
                <a:gd name="T6" fmla="*/ 18 w 97"/>
                <a:gd name="T7" fmla="*/ 78 h 78"/>
                <a:gd name="T8" fmla="*/ 97 w 97"/>
                <a:gd name="T9" fmla="*/ 3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78">
                  <a:moveTo>
                    <a:pt x="97" y="33"/>
                  </a:moveTo>
                  <a:lnTo>
                    <a:pt x="78" y="0"/>
                  </a:lnTo>
                  <a:lnTo>
                    <a:pt x="0" y="45"/>
                  </a:lnTo>
                  <a:lnTo>
                    <a:pt x="18" y="78"/>
                  </a:lnTo>
                  <a:lnTo>
                    <a:pt x="97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0" name="Freeform 25"/>
            <p:cNvSpPr/>
            <p:nvPr/>
          </p:nvSpPr>
          <p:spPr bwMode="auto">
            <a:xfrm>
              <a:off x="3765" y="2280"/>
              <a:ext cx="100" cy="78"/>
            </a:xfrm>
            <a:custGeom>
              <a:avLst/>
              <a:gdLst>
                <a:gd name="T0" fmla="*/ 100 w 100"/>
                <a:gd name="T1" fmla="*/ 33 h 78"/>
                <a:gd name="T2" fmla="*/ 81 w 100"/>
                <a:gd name="T3" fmla="*/ 0 h 78"/>
                <a:gd name="T4" fmla="*/ 0 w 100"/>
                <a:gd name="T5" fmla="*/ 45 h 78"/>
                <a:gd name="T6" fmla="*/ 19 w 100"/>
                <a:gd name="T7" fmla="*/ 78 h 78"/>
                <a:gd name="T8" fmla="*/ 100 w 100"/>
                <a:gd name="T9" fmla="*/ 3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78">
                  <a:moveTo>
                    <a:pt x="100" y="33"/>
                  </a:moveTo>
                  <a:lnTo>
                    <a:pt x="81" y="0"/>
                  </a:lnTo>
                  <a:lnTo>
                    <a:pt x="0" y="45"/>
                  </a:lnTo>
                  <a:lnTo>
                    <a:pt x="19" y="78"/>
                  </a:lnTo>
                  <a:lnTo>
                    <a:pt x="10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1" name="Freeform 26"/>
            <p:cNvSpPr/>
            <p:nvPr/>
          </p:nvSpPr>
          <p:spPr bwMode="auto">
            <a:xfrm>
              <a:off x="3884" y="2211"/>
              <a:ext cx="97" cy="78"/>
            </a:xfrm>
            <a:custGeom>
              <a:avLst/>
              <a:gdLst>
                <a:gd name="T0" fmla="*/ 97 w 97"/>
                <a:gd name="T1" fmla="*/ 33 h 78"/>
                <a:gd name="T2" fmla="*/ 78 w 97"/>
                <a:gd name="T3" fmla="*/ 0 h 78"/>
                <a:gd name="T4" fmla="*/ 0 w 97"/>
                <a:gd name="T5" fmla="*/ 45 h 78"/>
                <a:gd name="T6" fmla="*/ 19 w 97"/>
                <a:gd name="T7" fmla="*/ 78 h 78"/>
                <a:gd name="T8" fmla="*/ 97 w 97"/>
                <a:gd name="T9" fmla="*/ 3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78">
                  <a:moveTo>
                    <a:pt x="97" y="33"/>
                  </a:moveTo>
                  <a:lnTo>
                    <a:pt x="78" y="0"/>
                  </a:lnTo>
                  <a:lnTo>
                    <a:pt x="0" y="45"/>
                  </a:lnTo>
                  <a:lnTo>
                    <a:pt x="19" y="78"/>
                  </a:lnTo>
                  <a:lnTo>
                    <a:pt x="97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2" name="Freeform 27"/>
            <p:cNvSpPr/>
            <p:nvPr/>
          </p:nvSpPr>
          <p:spPr bwMode="auto">
            <a:xfrm>
              <a:off x="4002" y="2145"/>
              <a:ext cx="97" cy="78"/>
            </a:xfrm>
            <a:custGeom>
              <a:avLst/>
              <a:gdLst>
                <a:gd name="T0" fmla="*/ 97 w 97"/>
                <a:gd name="T1" fmla="*/ 33 h 78"/>
                <a:gd name="T2" fmla="*/ 78 w 97"/>
                <a:gd name="T3" fmla="*/ 0 h 78"/>
                <a:gd name="T4" fmla="*/ 0 w 97"/>
                <a:gd name="T5" fmla="*/ 45 h 78"/>
                <a:gd name="T6" fmla="*/ 19 w 97"/>
                <a:gd name="T7" fmla="*/ 78 h 78"/>
                <a:gd name="T8" fmla="*/ 97 w 97"/>
                <a:gd name="T9" fmla="*/ 3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78">
                  <a:moveTo>
                    <a:pt x="97" y="33"/>
                  </a:moveTo>
                  <a:lnTo>
                    <a:pt x="78" y="0"/>
                  </a:lnTo>
                  <a:lnTo>
                    <a:pt x="0" y="45"/>
                  </a:lnTo>
                  <a:lnTo>
                    <a:pt x="19" y="78"/>
                  </a:lnTo>
                  <a:lnTo>
                    <a:pt x="97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3" name="Freeform 28"/>
            <p:cNvSpPr/>
            <p:nvPr/>
          </p:nvSpPr>
          <p:spPr bwMode="auto">
            <a:xfrm>
              <a:off x="4118" y="2078"/>
              <a:ext cx="97" cy="78"/>
            </a:xfrm>
            <a:custGeom>
              <a:avLst/>
              <a:gdLst>
                <a:gd name="T0" fmla="*/ 97 w 97"/>
                <a:gd name="T1" fmla="*/ 33 h 78"/>
                <a:gd name="T2" fmla="*/ 80 w 97"/>
                <a:gd name="T3" fmla="*/ 0 h 78"/>
                <a:gd name="T4" fmla="*/ 0 w 97"/>
                <a:gd name="T5" fmla="*/ 45 h 78"/>
                <a:gd name="T6" fmla="*/ 19 w 97"/>
                <a:gd name="T7" fmla="*/ 78 h 78"/>
                <a:gd name="T8" fmla="*/ 97 w 97"/>
                <a:gd name="T9" fmla="*/ 3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78">
                  <a:moveTo>
                    <a:pt x="97" y="33"/>
                  </a:moveTo>
                  <a:lnTo>
                    <a:pt x="80" y="0"/>
                  </a:lnTo>
                  <a:lnTo>
                    <a:pt x="0" y="45"/>
                  </a:lnTo>
                  <a:lnTo>
                    <a:pt x="19" y="78"/>
                  </a:lnTo>
                  <a:lnTo>
                    <a:pt x="97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4" name="Freeform 29"/>
            <p:cNvSpPr/>
            <p:nvPr/>
          </p:nvSpPr>
          <p:spPr bwMode="auto">
            <a:xfrm>
              <a:off x="4236" y="2009"/>
              <a:ext cx="97" cy="79"/>
            </a:xfrm>
            <a:custGeom>
              <a:avLst/>
              <a:gdLst>
                <a:gd name="T0" fmla="*/ 97 w 97"/>
                <a:gd name="T1" fmla="*/ 34 h 79"/>
                <a:gd name="T2" fmla="*/ 78 w 97"/>
                <a:gd name="T3" fmla="*/ 0 h 79"/>
                <a:gd name="T4" fmla="*/ 0 w 97"/>
                <a:gd name="T5" fmla="*/ 45 h 79"/>
                <a:gd name="T6" fmla="*/ 19 w 97"/>
                <a:gd name="T7" fmla="*/ 79 h 79"/>
                <a:gd name="T8" fmla="*/ 97 w 97"/>
                <a:gd name="T9" fmla="*/ 3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79">
                  <a:moveTo>
                    <a:pt x="97" y="34"/>
                  </a:moveTo>
                  <a:lnTo>
                    <a:pt x="78" y="0"/>
                  </a:lnTo>
                  <a:lnTo>
                    <a:pt x="0" y="45"/>
                  </a:lnTo>
                  <a:lnTo>
                    <a:pt x="19" y="79"/>
                  </a:lnTo>
                  <a:lnTo>
                    <a:pt x="97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5" name="Freeform 30"/>
            <p:cNvSpPr/>
            <p:nvPr/>
          </p:nvSpPr>
          <p:spPr bwMode="auto">
            <a:xfrm>
              <a:off x="4352" y="1943"/>
              <a:ext cx="99" cy="78"/>
            </a:xfrm>
            <a:custGeom>
              <a:avLst/>
              <a:gdLst>
                <a:gd name="T0" fmla="*/ 99 w 99"/>
                <a:gd name="T1" fmla="*/ 33 h 78"/>
                <a:gd name="T2" fmla="*/ 81 w 99"/>
                <a:gd name="T3" fmla="*/ 0 h 78"/>
                <a:gd name="T4" fmla="*/ 0 w 99"/>
                <a:gd name="T5" fmla="*/ 45 h 78"/>
                <a:gd name="T6" fmla="*/ 19 w 99"/>
                <a:gd name="T7" fmla="*/ 78 h 78"/>
                <a:gd name="T8" fmla="*/ 99 w 99"/>
                <a:gd name="T9" fmla="*/ 3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78">
                  <a:moveTo>
                    <a:pt x="99" y="33"/>
                  </a:moveTo>
                  <a:lnTo>
                    <a:pt x="81" y="0"/>
                  </a:lnTo>
                  <a:lnTo>
                    <a:pt x="0" y="45"/>
                  </a:lnTo>
                  <a:lnTo>
                    <a:pt x="19" y="78"/>
                  </a:lnTo>
                  <a:lnTo>
                    <a:pt x="99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6" name="Freeform 31"/>
            <p:cNvSpPr/>
            <p:nvPr/>
          </p:nvSpPr>
          <p:spPr bwMode="auto">
            <a:xfrm>
              <a:off x="4470" y="1877"/>
              <a:ext cx="97" cy="78"/>
            </a:xfrm>
            <a:custGeom>
              <a:avLst/>
              <a:gdLst>
                <a:gd name="T0" fmla="*/ 97 w 97"/>
                <a:gd name="T1" fmla="*/ 33 h 78"/>
                <a:gd name="T2" fmla="*/ 78 w 97"/>
                <a:gd name="T3" fmla="*/ 0 h 78"/>
                <a:gd name="T4" fmla="*/ 0 w 97"/>
                <a:gd name="T5" fmla="*/ 45 h 78"/>
                <a:gd name="T6" fmla="*/ 19 w 97"/>
                <a:gd name="T7" fmla="*/ 78 h 78"/>
                <a:gd name="T8" fmla="*/ 97 w 97"/>
                <a:gd name="T9" fmla="*/ 3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78">
                  <a:moveTo>
                    <a:pt x="97" y="33"/>
                  </a:moveTo>
                  <a:lnTo>
                    <a:pt x="78" y="0"/>
                  </a:lnTo>
                  <a:lnTo>
                    <a:pt x="0" y="45"/>
                  </a:lnTo>
                  <a:lnTo>
                    <a:pt x="19" y="78"/>
                  </a:lnTo>
                  <a:lnTo>
                    <a:pt x="97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7" name="Freeform 32"/>
            <p:cNvSpPr/>
            <p:nvPr/>
          </p:nvSpPr>
          <p:spPr bwMode="auto">
            <a:xfrm>
              <a:off x="4589" y="1808"/>
              <a:ext cx="97" cy="78"/>
            </a:xfrm>
            <a:custGeom>
              <a:avLst/>
              <a:gdLst>
                <a:gd name="T0" fmla="*/ 97 w 97"/>
                <a:gd name="T1" fmla="*/ 33 h 78"/>
                <a:gd name="T2" fmla="*/ 78 w 97"/>
                <a:gd name="T3" fmla="*/ 0 h 78"/>
                <a:gd name="T4" fmla="*/ 0 w 97"/>
                <a:gd name="T5" fmla="*/ 45 h 78"/>
                <a:gd name="T6" fmla="*/ 19 w 97"/>
                <a:gd name="T7" fmla="*/ 78 h 78"/>
                <a:gd name="T8" fmla="*/ 97 w 97"/>
                <a:gd name="T9" fmla="*/ 3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78">
                  <a:moveTo>
                    <a:pt x="97" y="33"/>
                  </a:moveTo>
                  <a:lnTo>
                    <a:pt x="78" y="0"/>
                  </a:lnTo>
                  <a:lnTo>
                    <a:pt x="0" y="45"/>
                  </a:lnTo>
                  <a:lnTo>
                    <a:pt x="19" y="78"/>
                  </a:lnTo>
                  <a:lnTo>
                    <a:pt x="97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8" name="Freeform 33"/>
            <p:cNvSpPr/>
            <p:nvPr/>
          </p:nvSpPr>
          <p:spPr bwMode="auto">
            <a:xfrm>
              <a:off x="4705" y="1741"/>
              <a:ext cx="97" cy="79"/>
            </a:xfrm>
            <a:custGeom>
              <a:avLst/>
              <a:gdLst>
                <a:gd name="T0" fmla="*/ 97 w 97"/>
                <a:gd name="T1" fmla="*/ 34 h 79"/>
                <a:gd name="T2" fmla="*/ 78 w 97"/>
                <a:gd name="T3" fmla="*/ 0 h 79"/>
                <a:gd name="T4" fmla="*/ 0 w 97"/>
                <a:gd name="T5" fmla="*/ 46 h 79"/>
                <a:gd name="T6" fmla="*/ 18 w 97"/>
                <a:gd name="T7" fmla="*/ 79 h 79"/>
                <a:gd name="T8" fmla="*/ 97 w 97"/>
                <a:gd name="T9" fmla="*/ 3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79">
                  <a:moveTo>
                    <a:pt x="97" y="34"/>
                  </a:moveTo>
                  <a:lnTo>
                    <a:pt x="78" y="0"/>
                  </a:lnTo>
                  <a:lnTo>
                    <a:pt x="0" y="46"/>
                  </a:lnTo>
                  <a:lnTo>
                    <a:pt x="18" y="79"/>
                  </a:lnTo>
                  <a:lnTo>
                    <a:pt x="97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9" name="Freeform 34"/>
            <p:cNvSpPr/>
            <p:nvPr/>
          </p:nvSpPr>
          <p:spPr bwMode="auto">
            <a:xfrm>
              <a:off x="4823" y="1675"/>
              <a:ext cx="97" cy="78"/>
            </a:xfrm>
            <a:custGeom>
              <a:avLst/>
              <a:gdLst>
                <a:gd name="T0" fmla="*/ 97 w 97"/>
                <a:gd name="T1" fmla="*/ 33 h 78"/>
                <a:gd name="T2" fmla="*/ 78 w 97"/>
                <a:gd name="T3" fmla="*/ 0 h 78"/>
                <a:gd name="T4" fmla="*/ 0 w 97"/>
                <a:gd name="T5" fmla="*/ 45 h 78"/>
                <a:gd name="T6" fmla="*/ 19 w 97"/>
                <a:gd name="T7" fmla="*/ 78 h 78"/>
                <a:gd name="T8" fmla="*/ 97 w 97"/>
                <a:gd name="T9" fmla="*/ 3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78">
                  <a:moveTo>
                    <a:pt x="97" y="33"/>
                  </a:moveTo>
                  <a:lnTo>
                    <a:pt x="78" y="0"/>
                  </a:lnTo>
                  <a:lnTo>
                    <a:pt x="0" y="45"/>
                  </a:lnTo>
                  <a:lnTo>
                    <a:pt x="19" y="78"/>
                  </a:lnTo>
                  <a:lnTo>
                    <a:pt x="97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0" name="Freeform 35"/>
            <p:cNvSpPr/>
            <p:nvPr/>
          </p:nvSpPr>
          <p:spPr bwMode="auto">
            <a:xfrm>
              <a:off x="4939" y="1606"/>
              <a:ext cx="99" cy="79"/>
            </a:xfrm>
            <a:custGeom>
              <a:avLst/>
              <a:gdLst>
                <a:gd name="T0" fmla="*/ 99 w 99"/>
                <a:gd name="T1" fmla="*/ 34 h 79"/>
                <a:gd name="T2" fmla="*/ 80 w 99"/>
                <a:gd name="T3" fmla="*/ 0 h 79"/>
                <a:gd name="T4" fmla="*/ 0 w 99"/>
                <a:gd name="T5" fmla="*/ 45 h 79"/>
                <a:gd name="T6" fmla="*/ 19 w 99"/>
                <a:gd name="T7" fmla="*/ 79 h 79"/>
                <a:gd name="T8" fmla="*/ 99 w 99"/>
                <a:gd name="T9" fmla="*/ 3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79">
                  <a:moveTo>
                    <a:pt x="99" y="34"/>
                  </a:moveTo>
                  <a:lnTo>
                    <a:pt x="80" y="0"/>
                  </a:lnTo>
                  <a:lnTo>
                    <a:pt x="0" y="45"/>
                  </a:lnTo>
                  <a:lnTo>
                    <a:pt x="19" y="79"/>
                  </a:lnTo>
                  <a:lnTo>
                    <a:pt x="9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1" name="Freeform 36"/>
            <p:cNvSpPr/>
            <p:nvPr/>
          </p:nvSpPr>
          <p:spPr bwMode="auto">
            <a:xfrm>
              <a:off x="5057" y="1540"/>
              <a:ext cx="97" cy="78"/>
            </a:xfrm>
            <a:custGeom>
              <a:avLst/>
              <a:gdLst>
                <a:gd name="T0" fmla="*/ 97 w 97"/>
                <a:gd name="T1" fmla="*/ 33 h 78"/>
                <a:gd name="T2" fmla="*/ 78 w 97"/>
                <a:gd name="T3" fmla="*/ 0 h 78"/>
                <a:gd name="T4" fmla="*/ 0 w 97"/>
                <a:gd name="T5" fmla="*/ 45 h 78"/>
                <a:gd name="T6" fmla="*/ 19 w 97"/>
                <a:gd name="T7" fmla="*/ 78 h 78"/>
                <a:gd name="T8" fmla="*/ 97 w 97"/>
                <a:gd name="T9" fmla="*/ 3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78">
                  <a:moveTo>
                    <a:pt x="97" y="33"/>
                  </a:moveTo>
                  <a:lnTo>
                    <a:pt x="78" y="0"/>
                  </a:lnTo>
                  <a:lnTo>
                    <a:pt x="0" y="45"/>
                  </a:lnTo>
                  <a:lnTo>
                    <a:pt x="19" y="78"/>
                  </a:lnTo>
                  <a:lnTo>
                    <a:pt x="97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2" name="Freeform 37"/>
            <p:cNvSpPr/>
            <p:nvPr/>
          </p:nvSpPr>
          <p:spPr bwMode="auto">
            <a:xfrm>
              <a:off x="5173" y="1474"/>
              <a:ext cx="99" cy="78"/>
            </a:xfrm>
            <a:custGeom>
              <a:avLst/>
              <a:gdLst>
                <a:gd name="T0" fmla="*/ 99 w 99"/>
                <a:gd name="T1" fmla="*/ 33 h 78"/>
                <a:gd name="T2" fmla="*/ 80 w 99"/>
                <a:gd name="T3" fmla="*/ 0 h 78"/>
                <a:gd name="T4" fmla="*/ 0 w 99"/>
                <a:gd name="T5" fmla="*/ 45 h 78"/>
                <a:gd name="T6" fmla="*/ 19 w 99"/>
                <a:gd name="T7" fmla="*/ 78 h 78"/>
                <a:gd name="T8" fmla="*/ 99 w 99"/>
                <a:gd name="T9" fmla="*/ 3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78">
                  <a:moveTo>
                    <a:pt x="99" y="33"/>
                  </a:moveTo>
                  <a:lnTo>
                    <a:pt x="80" y="0"/>
                  </a:lnTo>
                  <a:lnTo>
                    <a:pt x="0" y="45"/>
                  </a:lnTo>
                  <a:lnTo>
                    <a:pt x="19" y="78"/>
                  </a:lnTo>
                  <a:lnTo>
                    <a:pt x="99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3" name="Freeform 38"/>
            <p:cNvSpPr/>
            <p:nvPr/>
          </p:nvSpPr>
          <p:spPr bwMode="auto">
            <a:xfrm>
              <a:off x="5291" y="1405"/>
              <a:ext cx="97" cy="78"/>
            </a:xfrm>
            <a:custGeom>
              <a:avLst/>
              <a:gdLst>
                <a:gd name="T0" fmla="*/ 97 w 97"/>
                <a:gd name="T1" fmla="*/ 33 h 78"/>
                <a:gd name="T2" fmla="*/ 78 w 97"/>
                <a:gd name="T3" fmla="*/ 0 h 78"/>
                <a:gd name="T4" fmla="*/ 0 w 97"/>
                <a:gd name="T5" fmla="*/ 45 h 78"/>
                <a:gd name="T6" fmla="*/ 19 w 97"/>
                <a:gd name="T7" fmla="*/ 78 h 78"/>
                <a:gd name="T8" fmla="*/ 97 w 97"/>
                <a:gd name="T9" fmla="*/ 3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78">
                  <a:moveTo>
                    <a:pt x="97" y="33"/>
                  </a:moveTo>
                  <a:lnTo>
                    <a:pt x="78" y="0"/>
                  </a:lnTo>
                  <a:lnTo>
                    <a:pt x="0" y="45"/>
                  </a:lnTo>
                  <a:lnTo>
                    <a:pt x="19" y="78"/>
                  </a:lnTo>
                  <a:lnTo>
                    <a:pt x="97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4" name="Freeform 39"/>
            <p:cNvSpPr/>
            <p:nvPr/>
          </p:nvSpPr>
          <p:spPr bwMode="auto">
            <a:xfrm>
              <a:off x="5409" y="1338"/>
              <a:ext cx="97" cy="79"/>
            </a:xfrm>
            <a:custGeom>
              <a:avLst/>
              <a:gdLst>
                <a:gd name="T0" fmla="*/ 97 w 97"/>
                <a:gd name="T1" fmla="*/ 34 h 79"/>
                <a:gd name="T2" fmla="*/ 78 w 97"/>
                <a:gd name="T3" fmla="*/ 0 h 79"/>
                <a:gd name="T4" fmla="*/ 0 w 97"/>
                <a:gd name="T5" fmla="*/ 45 h 79"/>
                <a:gd name="T6" fmla="*/ 19 w 97"/>
                <a:gd name="T7" fmla="*/ 79 h 79"/>
                <a:gd name="T8" fmla="*/ 97 w 97"/>
                <a:gd name="T9" fmla="*/ 3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79">
                  <a:moveTo>
                    <a:pt x="97" y="34"/>
                  </a:moveTo>
                  <a:lnTo>
                    <a:pt x="78" y="0"/>
                  </a:lnTo>
                  <a:lnTo>
                    <a:pt x="0" y="45"/>
                  </a:lnTo>
                  <a:lnTo>
                    <a:pt x="19" y="79"/>
                  </a:lnTo>
                  <a:lnTo>
                    <a:pt x="97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5" name="Freeform 40"/>
            <p:cNvSpPr/>
            <p:nvPr/>
          </p:nvSpPr>
          <p:spPr bwMode="auto">
            <a:xfrm>
              <a:off x="5525" y="1272"/>
              <a:ext cx="100" cy="78"/>
            </a:xfrm>
            <a:custGeom>
              <a:avLst/>
              <a:gdLst>
                <a:gd name="T0" fmla="*/ 100 w 100"/>
                <a:gd name="T1" fmla="*/ 33 h 78"/>
                <a:gd name="T2" fmla="*/ 81 w 100"/>
                <a:gd name="T3" fmla="*/ 0 h 78"/>
                <a:gd name="T4" fmla="*/ 0 w 100"/>
                <a:gd name="T5" fmla="*/ 45 h 78"/>
                <a:gd name="T6" fmla="*/ 19 w 100"/>
                <a:gd name="T7" fmla="*/ 78 h 78"/>
                <a:gd name="T8" fmla="*/ 100 w 100"/>
                <a:gd name="T9" fmla="*/ 3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78">
                  <a:moveTo>
                    <a:pt x="100" y="33"/>
                  </a:moveTo>
                  <a:lnTo>
                    <a:pt x="81" y="0"/>
                  </a:lnTo>
                  <a:lnTo>
                    <a:pt x="0" y="45"/>
                  </a:lnTo>
                  <a:lnTo>
                    <a:pt x="19" y="78"/>
                  </a:lnTo>
                  <a:lnTo>
                    <a:pt x="10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6" name="Freeform 41"/>
            <p:cNvSpPr/>
            <p:nvPr/>
          </p:nvSpPr>
          <p:spPr bwMode="auto">
            <a:xfrm>
              <a:off x="5644" y="1203"/>
              <a:ext cx="97" cy="78"/>
            </a:xfrm>
            <a:custGeom>
              <a:avLst/>
              <a:gdLst>
                <a:gd name="T0" fmla="*/ 97 w 97"/>
                <a:gd name="T1" fmla="*/ 33 h 78"/>
                <a:gd name="T2" fmla="*/ 78 w 97"/>
                <a:gd name="T3" fmla="*/ 0 h 78"/>
                <a:gd name="T4" fmla="*/ 0 w 97"/>
                <a:gd name="T5" fmla="*/ 45 h 78"/>
                <a:gd name="T6" fmla="*/ 19 w 97"/>
                <a:gd name="T7" fmla="*/ 78 h 78"/>
                <a:gd name="T8" fmla="*/ 97 w 97"/>
                <a:gd name="T9" fmla="*/ 3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78">
                  <a:moveTo>
                    <a:pt x="97" y="33"/>
                  </a:moveTo>
                  <a:lnTo>
                    <a:pt x="78" y="0"/>
                  </a:lnTo>
                  <a:lnTo>
                    <a:pt x="0" y="45"/>
                  </a:lnTo>
                  <a:lnTo>
                    <a:pt x="19" y="78"/>
                  </a:lnTo>
                  <a:lnTo>
                    <a:pt x="97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7" name="Freeform 42"/>
            <p:cNvSpPr/>
            <p:nvPr/>
          </p:nvSpPr>
          <p:spPr bwMode="auto">
            <a:xfrm>
              <a:off x="5762" y="1134"/>
              <a:ext cx="92" cy="81"/>
            </a:xfrm>
            <a:custGeom>
              <a:avLst/>
              <a:gdLst>
                <a:gd name="T0" fmla="*/ 92 w 92"/>
                <a:gd name="T1" fmla="*/ 38 h 81"/>
                <a:gd name="T2" fmla="*/ 80 w 92"/>
                <a:gd name="T3" fmla="*/ 0 h 81"/>
                <a:gd name="T4" fmla="*/ 0 w 92"/>
                <a:gd name="T5" fmla="*/ 48 h 81"/>
                <a:gd name="T6" fmla="*/ 16 w 92"/>
                <a:gd name="T7" fmla="*/ 81 h 81"/>
                <a:gd name="T8" fmla="*/ 92 w 92"/>
                <a:gd name="T9" fmla="*/ 3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81">
                  <a:moveTo>
                    <a:pt x="92" y="38"/>
                  </a:moveTo>
                  <a:lnTo>
                    <a:pt x="80" y="0"/>
                  </a:lnTo>
                  <a:lnTo>
                    <a:pt x="0" y="48"/>
                  </a:lnTo>
                  <a:lnTo>
                    <a:pt x="16" y="81"/>
                  </a:lnTo>
                  <a:lnTo>
                    <a:pt x="9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8" name="Freeform 43"/>
            <p:cNvSpPr/>
            <p:nvPr/>
          </p:nvSpPr>
          <p:spPr bwMode="auto">
            <a:xfrm>
              <a:off x="5885" y="1123"/>
              <a:ext cx="97" cy="40"/>
            </a:xfrm>
            <a:custGeom>
              <a:avLst/>
              <a:gdLst>
                <a:gd name="T0" fmla="*/ 97 w 97"/>
                <a:gd name="T1" fmla="*/ 40 h 40"/>
                <a:gd name="T2" fmla="*/ 94 w 97"/>
                <a:gd name="T3" fmla="*/ 0 h 40"/>
                <a:gd name="T4" fmla="*/ 0 w 97"/>
                <a:gd name="T5" fmla="*/ 0 h 40"/>
                <a:gd name="T6" fmla="*/ 9 w 97"/>
                <a:gd name="T7" fmla="*/ 40 h 40"/>
                <a:gd name="T8" fmla="*/ 97 w 9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40">
                  <a:moveTo>
                    <a:pt x="97" y="40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9" y="40"/>
                  </a:lnTo>
                  <a:lnTo>
                    <a:pt x="97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9" name="Rectangle 44"/>
            <p:cNvSpPr>
              <a:spLocks noChangeArrowheads="1"/>
            </p:cNvSpPr>
            <p:nvPr/>
          </p:nvSpPr>
          <p:spPr bwMode="auto">
            <a:xfrm>
              <a:off x="6024" y="1123"/>
              <a:ext cx="93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0" name="Rectangle 45"/>
            <p:cNvSpPr>
              <a:spLocks noChangeArrowheads="1"/>
            </p:cNvSpPr>
            <p:nvPr/>
          </p:nvSpPr>
          <p:spPr bwMode="auto">
            <a:xfrm>
              <a:off x="6159" y="1123"/>
              <a:ext cx="93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1" name="Rectangle 46"/>
            <p:cNvSpPr>
              <a:spLocks noChangeArrowheads="1"/>
            </p:cNvSpPr>
            <p:nvPr/>
          </p:nvSpPr>
          <p:spPr bwMode="auto">
            <a:xfrm>
              <a:off x="6294" y="1123"/>
              <a:ext cx="92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64924" y="454223"/>
            <a:ext cx="5667768" cy="691411"/>
            <a:chOff x="1772300" y="306306"/>
            <a:chExt cx="5667768" cy="691411"/>
          </a:xfrm>
        </p:grpSpPr>
        <p:sp>
          <p:nvSpPr>
            <p:cNvPr id="11" name="Rectangle 22"/>
            <p:cNvSpPr>
              <a:spLocks noChangeArrowheads="1"/>
            </p:cNvSpPr>
            <p:nvPr/>
          </p:nvSpPr>
          <p:spPr bwMode="auto">
            <a:xfrm>
              <a:off x="2709163" y="306306"/>
              <a:ext cx="3794052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id-ID" sz="3200" b="0" i="0" u="none" strike="noStrike" cap="none" normalizeH="0" baseline="0" smtClean="0">
                  <a:ln>
                    <a:noFill/>
                  </a:ln>
                  <a:effectLst/>
                  <a:latin typeface="Lato Light" pitchFamily="34" charset="0"/>
                  <a:cs typeface="Arial" panose="020B0604020202020204" pitchFamily="34" charset="0"/>
                </a:rPr>
                <a:t>Step by Step Strategy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72300" y="751496"/>
              <a:ext cx="56677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Lato Light" pitchFamily="34" charset="0"/>
                </a:rPr>
                <a:t>This is example  for a </a:t>
              </a:r>
              <a:r>
                <a:rPr lang="en-US" sz="1000" dirty="0" smtClean="0">
                  <a:latin typeface="Lato Light" pitchFamily="34" charset="0"/>
                </a:rPr>
                <a:t>subtitle</a:t>
              </a:r>
              <a:endParaRPr lang="en-US" sz="1000" dirty="0">
                <a:latin typeface="Lato Light" pitchFamily="34" charset="0"/>
              </a:endParaRPr>
            </a:p>
          </p:txBody>
        </p:sp>
      </p:grpSp>
      <p:grpSp>
        <p:nvGrpSpPr>
          <p:cNvPr id="21" name="Group 245"/>
          <p:cNvGrpSpPr>
            <a:grpSpLocks noChangeAspect="1"/>
          </p:cNvGrpSpPr>
          <p:nvPr/>
        </p:nvGrpSpPr>
        <p:grpSpPr bwMode="auto">
          <a:xfrm>
            <a:off x="1891705" y="1391856"/>
            <a:ext cx="8254309" cy="4559013"/>
            <a:chOff x="1221" y="733"/>
            <a:chExt cx="5390" cy="2977"/>
          </a:xfrm>
          <a:solidFill>
            <a:schemeClr val="bg1">
              <a:lumMod val="85000"/>
            </a:schemeClr>
          </a:solidFill>
        </p:grpSpPr>
        <p:sp>
          <p:nvSpPr>
            <p:cNvPr id="22" name="Freeform 250"/>
            <p:cNvSpPr/>
            <p:nvPr/>
          </p:nvSpPr>
          <p:spPr bwMode="auto">
            <a:xfrm>
              <a:off x="1221" y="733"/>
              <a:ext cx="35" cy="2835"/>
            </a:xfrm>
            <a:custGeom>
              <a:avLst/>
              <a:gdLst>
                <a:gd name="T0" fmla="*/ 35 w 35"/>
                <a:gd name="T1" fmla="*/ 0 h 2835"/>
                <a:gd name="T2" fmla="*/ 0 w 35"/>
                <a:gd name="T3" fmla="*/ 0 h 2835"/>
                <a:gd name="T4" fmla="*/ 0 w 35"/>
                <a:gd name="T5" fmla="*/ 100 h 2835"/>
                <a:gd name="T6" fmla="*/ 0 w 35"/>
                <a:gd name="T7" fmla="*/ 152 h 2835"/>
                <a:gd name="T8" fmla="*/ 0 w 35"/>
                <a:gd name="T9" fmla="*/ 2700 h 2835"/>
                <a:gd name="T10" fmla="*/ 0 w 35"/>
                <a:gd name="T11" fmla="*/ 2754 h 2835"/>
                <a:gd name="T12" fmla="*/ 0 w 35"/>
                <a:gd name="T13" fmla="*/ 2835 h 2835"/>
                <a:gd name="T14" fmla="*/ 35 w 35"/>
                <a:gd name="T15" fmla="*/ 2835 h 2835"/>
                <a:gd name="T16" fmla="*/ 35 w 35"/>
                <a:gd name="T17" fmla="*/ 2754 h 2835"/>
                <a:gd name="T18" fmla="*/ 35 w 35"/>
                <a:gd name="T19" fmla="*/ 2700 h 2835"/>
                <a:gd name="T20" fmla="*/ 35 w 35"/>
                <a:gd name="T21" fmla="*/ 152 h 2835"/>
                <a:gd name="T22" fmla="*/ 35 w 35"/>
                <a:gd name="T23" fmla="*/ 100 h 2835"/>
                <a:gd name="T24" fmla="*/ 35 w 35"/>
                <a:gd name="T25" fmla="*/ 0 h 2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2835">
                  <a:moveTo>
                    <a:pt x="35" y="0"/>
                  </a:moveTo>
                  <a:lnTo>
                    <a:pt x="0" y="0"/>
                  </a:lnTo>
                  <a:lnTo>
                    <a:pt x="0" y="100"/>
                  </a:lnTo>
                  <a:lnTo>
                    <a:pt x="0" y="152"/>
                  </a:lnTo>
                  <a:lnTo>
                    <a:pt x="0" y="2700"/>
                  </a:lnTo>
                  <a:lnTo>
                    <a:pt x="0" y="2754"/>
                  </a:lnTo>
                  <a:lnTo>
                    <a:pt x="0" y="2835"/>
                  </a:lnTo>
                  <a:lnTo>
                    <a:pt x="35" y="2835"/>
                  </a:lnTo>
                  <a:lnTo>
                    <a:pt x="35" y="2754"/>
                  </a:lnTo>
                  <a:lnTo>
                    <a:pt x="35" y="2700"/>
                  </a:lnTo>
                  <a:lnTo>
                    <a:pt x="35" y="152"/>
                  </a:lnTo>
                  <a:lnTo>
                    <a:pt x="35" y="100"/>
                  </a:ln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" name="Freeform 251"/>
            <p:cNvSpPr/>
            <p:nvPr/>
          </p:nvSpPr>
          <p:spPr bwMode="auto">
            <a:xfrm>
              <a:off x="1230" y="733"/>
              <a:ext cx="35" cy="2835"/>
            </a:xfrm>
            <a:custGeom>
              <a:avLst/>
              <a:gdLst>
                <a:gd name="T0" fmla="*/ 35 w 35"/>
                <a:gd name="T1" fmla="*/ 0 h 2835"/>
                <a:gd name="T2" fmla="*/ 0 w 35"/>
                <a:gd name="T3" fmla="*/ 0 h 2835"/>
                <a:gd name="T4" fmla="*/ 0 w 35"/>
                <a:gd name="T5" fmla="*/ 100 h 2835"/>
                <a:gd name="T6" fmla="*/ 0 w 35"/>
                <a:gd name="T7" fmla="*/ 152 h 2835"/>
                <a:gd name="T8" fmla="*/ 0 w 35"/>
                <a:gd name="T9" fmla="*/ 2700 h 2835"/>
                <a:gd name="T10" fmla="*/ 0 w 35"/>
                <a:gd name="T11" fmla="*/ 2754 h 2835"/>
                <a:gd name="T12" fmla="*/ 0 w 35"/>
                <a:gd name="T13" fmla="*/ 2835 h 2835"/>
                <a:gd name="T14" fmla="*/ 35 w 35"/>
                <a:gd name="T15" fmla="*/ 2835 h 2835"/>
                <a:gd name="T16" fmla="*/ 35 w 35"/>
                <a:gd name="T17" fmla="*/ 2754 h 2835"/>
                <a:gd name="T18" fmla="*/ 35 w 35"/>
                <a:gd name="T19" fmla="*/ 2700 h 2835"/>
                <a:gd name="T20" fmla="*/ 35 w 35"/>
                <a:gd name="T21" fmla="*/ 152 h 2835"/>
                <a:gd name="T22" fmla="*/ 35 w 35"/>
                <a:gd name="T23" fmla="*/ 100 h 2835"/>
                <a:gd name="T24" fmla="*/ 35 w 35"/>
                <a:gd name="T25" fmla="*/ 0 h 2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2835">
                  <a:moveTo>
                    <a:pt x="35" y="0"/>
                  </a:moveTo>
                  <a:lnTo>
                    <a:pt x="0" y="0"/>
                  </a:lnTo>
                  <a:lnTo>
                    <a:pt x="0" y="100"/>
                  </a:lnTo>
                  <a:lnTo>
                    <a:pt x="0" y="152"/>
                  </a:lnTo>
                  <a:lnTo>
                    <a:pt x="0" y="2700"/>
                  </a:lnTo>
                  <a:lnTo>
                    <a:pt x="0" y="2754"/>
                  </a:lnTo>
                  <a:lnTo>
                    <a:pt x="0" y="2835"/>
                  </a:lnTo>
                  <a:lnTo>
                    <a:pt x="35" y="2835"/>
                  </a:lnTo>
                  <a:lnTo>
                    <a:pt x="35" y="2754"/>
                  </a:lnTo>
                  <a:lnTo>
                    <a:pt x="35" y="2700"/>
                  </a:lnTo>
                  <a:lnTo>
                    <a:pt x="35" y="152"/>
                  </a:lnTo>
                  <a:lnTo>
                    <a:pt x="35" y="100"/>
                  </a:lnTo>
                  <a:lnTo>
                    <a:pt x="3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" name="Freeform 254"/>
            <p:cNvSpPr/>
            <p:nvPr/>
          </p:nvSpPr>
          <p:spPr bwMode="auto">
            <a:xfrm>
              <a:off x="6403" y="3473"/>
              <a:ext cx="208" cy="237"/>
            </a:xfrm>
            <a:custGeom>
              <a:avLst/>
              <a:gdLst>
                <a:gd name="T0" fmla="*/ 0 w 208"/>
                <a:gd name="T1" fmla="*/ 0 h 237"/>
                <a:gd name="T2" fmla="*/ 0 w 208"/>
                <a:gd name="T3" fmla="*/ 95 h 237"/>
                <a:gd name="T4" fmla="*/ 0 w 208"/>
                <a:gd name="T5" fmla="*/ 130 h 237"/>
                <a:gd name="T6" fmla="*/ 0 w 208"/>
                <a:gd name="T7" fmla="*/ 237 h 237"/>
                <a:gd name="T8" fmla="*/ 208 w 208"/>
                <a:gd name="T9" fmla="*/ 118 h 237"/>
                <a:gd name="T10" fmla="*/ 0 w 208"/>
                <a:gd name="T1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8" h="237">
                  <a:moveTo>
                    <a:pt x="0" y="0"/>
                  </a:moveTo>
                  <a:lnTo>
                    <a:pt x="0" y="95"/>
                  </a:lnTo>
                  <a:lnTo>
                    <a:pt x="0" y="130"/>
                  </a:lnTo>
                  <a:lnTo>
                    <a:pt x="0" y="237"/>
                  </a:lnTo>
                  <a:lnTo>
                    <a:pt x="208" y="11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" name="Freeform 255"/>
            <p:cNvSpPr/>
            <p:nvPr/>
          </p:nvSpPr>
          <p:spPr bwMode="auto">
            <a:xfrm>
              <a:off x="6403" y="3473"/>
              <a:ext cx="208" cy="237"/>
            </a:xfrm>
            <a:custGeom>
              <a:avLst/>
              <a:gdLst>
                <a:gd name="T0" fmla="*/ 0 w 208"/>
                <a:gd name="T1" fmla="*/ 0 h 237"/>
                <a:gd name="T2" fmla="*/ 0 w 208"/>
                <a:gd name="T3" fmla="*/ 95 h 237"/>
                <a:gd name="T4" fmla="*/ 0 w 208"/>
                <a:gd name="T5" fmla="*/ 130 h 237"/>
                <a:gd name="T6" fmla="*/ 0 w 208"/>
                <a:gd name="T7" fmla="*/ 237 h 237"/>
                <a:gd name="T8" fmla="*/ 208 w 208"/>
                <a:gd name="T9" fmla="*/ 118 h 237"/>
                <a:gd name="T10" fmla="*/ 0 w 208"/>
                <a:gd name="T1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8" h="237">
                  <a:moveTo>
                    <a:pt x="0" y="0"/>
                  </a:moveTo>
                  <a:lnTo>
                    <a:pt x="0" y="95"/>
                  </a:lnTo>
                  <a:lnTo>
                    <a:pt x="0" y="130"/>
                  </a:lnTo>
                  <a:lnTo>
                    <a:pt x="0" y="237"/>
                  </a:lnTo>
                  <a:lnTo>
                    <a:pt x="208" y="118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" name="Freeform 256"/>
            <p:cNvSpPr/>
            <p:nvPr/>
          </p:nvSpPr>
          <p:spPr bwMode="auto">
            <a:xfrm>
              <a:off x="1644" y="3106"/>
              <a:ext cx="374" cy="478"/>
            </a:xfrm>
            <a:custGeom>
              <a:avLst/>
              <a:gdLst>
                <a:gd name="T0" fmla="*/ 374 w 374"/>
                <a:gd name="T1" fmla="*/ 0 h 478"/>
                <a:gd name="T2" fmla="*/ 0 w 374"/>
                <a:gd name="T3" fmla="*/ 0 h 478"/>
                <a:gd name="T4" fmla="*/ 0 w 374"/>
                <a:gd name="T5" fmla="*/ 462 h 478"/>
                <a:gd name="T6" fmla="*/ 0 w 374"/>
                <a:gd name="T7" fmla="*/ 478 h 478"/>
                <a:gd name="T8" fmla="*/ 374 w 374"/>
                <a:gd name="T9" fmla="*/ 478 h 478"/>
                <a:gd name="T10" fmla="*/ 374 w 374"/>
                <a:gd name="T11" fmla="*/ 462 h 478"/>
                <a:gd name="T12" fmla="*/ 374 w 374"/>
                <a:gd name="T13" fmla="*/ 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478">
                  <a:moveTo>
                    <a:pt x="374" y="0"/>
                  </a:moveTo>
                  <a:lnTo>
                    <a:pt x="0" y="0"/>
                  </a:lnTo>
                  <a:lnTo>
                    <a:pt x="0" y="462"/>
                  </a:lnTo>
                  <a:lnTo>
                    <a:pt x="0" y="478"/>
                  </a:lnTo>
                  <a:lnTo>
                    <a:pt x="374" y="478"/>
                  </a:lnTo>
                  <a:lnTo>
                    <a:pt x="374" y="462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" name="Freeform 257"/>
            <p:cNvSpPr/>
            <p:nvPr/>
          </p:nvSpPr>
          <p:spPr bwMode="auto">
            <a:xfrm>
              <a:off x="1644" y="3106"/>
              <a:ext cx="374" cy="478"/>
            </a:xfrm>
            <a:custGeom>
              <a:avLst/>
              <a:gdLst>
                <a:gd name="T0" fmla="*/ 374 w 374"/>
                <a:gd name="T1" fmla="*/ 0 h 478"/>
                <a:gd name="T2" fmla="*/ 0 w 374"/>
                <a:gd name="T3" fmla="*/ 0 h 478"/>
                <a:gd name="T4" fmla="*/ 0 w 374"/>
                <a:gd name="T5" fmla="*/ 462 h 478"/>
                <a:gd name="T6" fmla="*/ 0 w 374"/>
                <a:gd name="T7" fmla="*/ 478 h 478"/>
                <a:gd name="T8" fmla="*/ 374 w 374"/>
                <a:gd name="T9" fmla="*/ 478 h 478"/>
                <a:gd name="T10" fmla="*/ 374 w 374"/>
                <a:gd name="T11" fmla="*/ 462 h 478"/>
                <a:gd name="T12" fmla="*/ 374 w 374"/>
                <a:gd name="T13" fmla="*/ 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478">
                  <a:moveTo>
                    <a:pt x="374" y="0"/>
                  </a:moveTo>
                  <a:lnTo>
                    <a:pt x="0" y="0"/>
                  </a:lnTo>
                  <a:lnTo>
                    <a:pt x="0" y="462"/>
                  </a:lnTo>
                  <a:lnTo>
                    <a:pt x="0" y="478"/>
                  </a:lnTo>
                  <a:lnTo>
                    <a:pt x="374" y="478"/>
                  </a:lnTo>
                  <a:lnTo>
                    <a:pt x="374" y="462"/>
                  </a:lnTo>
                  <a:lnTo>
                    <a:pt x="37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" name="Freeform 258"/>
            <p:cNvSpPr/>
            <p:nvPr/>
          </p:nvSpPr>
          <p:spPr bwMode="auto">
            <a:xfrm>
              <a:off x="2247" y="2791"/>
              <a:ext cx="374" cy="793"/>
            </a:xfrm>
            <a:custGeom>
              <a:avLst/>
              <a:gdLst>
                <a:gd name="T0" fmla="*/ 374 w 374"/>
                <a:gd name="T1" fmla="*/ 0 h 793"/>
                <a:gd name="T2" fmla="*/ 0 w 374"/>
                <a:gd name="T3" fmla="*/ 0 h 793"/>
                <a:gd name="T4" fmla="*/ 0 w 374"/>
                <a:gd name="T5" fmla="*/ 777 h 793"/>
                <a:gd name="T6" fmla="*/ 0 w 374"/>
                <a:gd name="T7" fmla="*/ 793 h 793"/>
                <a:gd name="T8" fmla="*/ 374 w 374"/>
                <a:gd name="T9" fmla="*/ 793 h 793"/>
                <a:gd name="T10" fmla="*/ 374 w 374"/>
                <a:gd name="T11" fmla="*/ 777 h 793"/>
                <a:gd name="T12" fmla="*/ 374 w 374"/>
                <a:gd name="T13" fmla="*/ 0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793">
                  <a:moveTo>
                    <a:pt x="374" y="0"/>
                  </a:moveTo>
                  <a:lnTo>
                    <a:pt x="0" y="0"/>
                  </a:lnTo>
                  <a:lnTo>
                    <a:pt x="0" y="777"/>
                  </a:lnTo>
                  <a:lnTo>
                    <a:pt x="0" y="793"/>
                  </a:lnTo>
                  <a:lnTo>
                    <a:pt x="374" y="793"/>
                  </a:lnTo>
                  <a:lnTo>
                    <a:pt x="374" y="777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" name="Freeform 259"/>
            <p:cNvSpPr/>
            <p:nvPr/>
          </p:nvSpPr>
          <p:spPr bwMode="auto">
            <a:xfrm>
              <a:off x="2247" y="2791"/>
              <a:ext cx="374" cy="793"/>
            </a:xfrm>
            <a:custGeom>
              <a:avLst/>
              <a:gdLst>
                <a:gd name="T0" fmla="*/ 374 w 374"/>
                <a:gd name="T1" fmla="*/ 0 h 793"/>
                <a:gd name="T2" fmla="*/ 0 w 374"/>
                <a:gd name="T3" fmla="*/ 0 h 793"/>
                <a:gd name="T4" fmla="*/ 0 w 374"/>
                <a:gd name="T5" fmla="*/ 777 h 793"/>
                <a:gd name="T6" fmla="*/ 0 w 374"/>
                <a:gd name="T7" fmla="*/ 793 h 793"/>
                <a:gd name="T8" fmla="*/ 374 w 374"/>
                <a:gd name="T9" fmla="*/ 793 h 793"/>
                <a:gd name="T10" fmla="*/ 374 w 374"/>
                <a:gd name="T11" fmla="*/ 777 h 793"/>
                <a:gd name="T12" fmla="*/ 374 w 374"/>
                <a:gd name="T13" fmla="*/ 0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793">
                  <a:moveTo>
                    <a:pt x="374" y="0"/>
                  </a:moveTo>
                  <a:lnTo>
                    <a:pt x="0" y="0"/>
                  </a:lnTo>
                  <a:lnTo>
                    <a:pt x="0" y="777"/>
                  </a:lnTo>
                  <a:lnTo>
                    <a:pt x="0" y="793"/>
                  </a:lnTo>
                  <a:lnTo>
                    <a:pt x="374" y="793"/>
                  </a:lnTo>
                  <a:lnTo>
                    <a:pt x="374" y="777"/>
                  </a:lnTo>
                  <a:lnTo>
                    <a:pt x="37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" name="Rectangle 260"/>
            <p:cNvSpPr>
              <a:spLocks noChangeArrowheads="1"/>
            </p:cNvSpPr>
            <p:nvPr/>
          </p:nvSpPr>
          <p:spPr bwMode="auto">
            <a:xfrm>
              <a:off x="2247" y="2680"/>
              <a:ext cx="374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" name="Rectangle 261"/>
            <p:cNvSpPr>
              <a:spLocks noChangeArrowheads="1"/>
            </p:cNvSpPr>
            <p:nvPr/>
          </p:nvSpPr>
          <p:spPr bwMode="auto">
            <a:xfrm>
              <a:off x="2247" y="2680"/>
              <a:ext cx="374" cy="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" name="Rectangle 262"/>
            <p:cNvSpPr>
              <a:spLocks noChangeArrowheads="1"/>
            </p:cNvSpPr>
            <p:nvPr/>
          </p:nvSpPr>
          <p:spPr bwMode="auto">
            <a:xfrm>
              <a:off x="2850" y="2469"/>
              <a:ext cx="374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" name="Rectangle 263"/>
            <p:cNvSpPr>
              <a:spLocks noChangeArrowheads="1"/>
            </p:cNvSpPr>
            <p:nvPr/>
          </p:nvSpPr>
          <p:spPr bwMode="auto">
            <a:xfrm>
              <a:off x="2850" y="2469"/>
              <a:ext cx="374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" name="Rectangle 264"/>
            <p:cNvSpPr>
              <a:spLocks noChangeArrowheads="1"/>
            </p:cNvSpPr>
            <p:nvPr/>
          </p:nvSpPr>
          <p:spPr bwMode="auto">
            <a:xfrm>
              <a:off x="2850" y="2365"/>
              <a:ext cx="374" cy="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" name="Rectangle 265"/>
            <p:cNvSpPr>
              <a:spLocks noChangeArrowheads="1"/>
            </p:cNvSpPr>
            <p:nvPr/>
          </p:nvSpPr>
          <p:spPr bwMode="auto">
            <a:xfrm>
              <a:off x="2850" y="2365"/>
              <a:ext cx="374" cy="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9" name="Rectangle 266"/>
            <p:cNvSpPr>
              <a:spLocks noChangeArrowheads="1"/>
            </p:cNvSpPr>
            <p:nvPr/>
          </p:nvSpPr>
          <p:spPr bwMode="auto">
            <a:xfrm>
              <a:off x="3453" y="2469"/>
              <a:ext cx="374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0" name="Rectangle 267"/>
            <p:cNvSpPr>
              <a:spLocks noChangeArrowheads="1"/>
            </p:cNvSpPr>
            <p:nvPr/>
          </p:nvSpPr>
          <p:spPr bwMode="auto">
            <a:xfrm>
              <a:off x="3453" y="2469"/>
              <a:ext cx="374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1" name="Rectangle 268"/>
            <p:cNvSpPr>
              <a:spLocks noChangeArrowheads="1"/>
            </p:cNvSpPr>
            <p:nvPr/>
          </p:nvSpPr>
          <p:spPr bwMode="auto">
            <a:xfrm>
              <a:off x="3453" y="2365"/>
              <a:ext cx="374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2" name="Rectangle 269"/>
            <p:cNvSpPr>
              <a:spLocks noChangeArrowheads="1"/>
            </p:cNvSpPr>
            <p:nvPr/>
          </p:nvSpPr>
          <p:spPr bwMode="auto">
            <a:xfrm>
              <a:off x="3453" y="2365"/>
              <a:ext cx="374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3" name="Rectangle 270"/>
            <p:cNvSpPr>
              <a:spLocks noChangeArrowheads="1"/>
            </p:cNvSpPr>
            <p:nvPr/>
          </p:nvSpPr>
          <p:spPr bwMode="auto">
            <a:xfrm>
              <a:off x="3453" y="2261"/>
              <a:ext cx="374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4" name="Rectangle 271"/>
            <p:cNvSpPr>
              <a:spLocks noChangeArrowheads="1"/>
            </p:cNvSpPr>
            <p:nvPr/>
          </p:nvSpPr>
          <p:spPr bwMode="auto">
            <a:xfrm>
              <a:off x="3453" y="2261"/>
              <a:ext cx="374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5" name="Rectangle 272"/>
            <p:cNvSpPr>
              <a:spLocks noChangeArrowheads="1"/>
            </p:cNvSpPr>
            <p:nvPr/>
          </p:nvSpPr>
          <p:spPr bwMode="auto">
            <a:xfrm>
              <a:off x="3453" y="2159"/>
              <a:ext cx="374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6" name="Rectangle 273"/>
            <p:cNvSpPr>
              <a:spLocks noChangeArrowheads="1"/>
            </p:cNvSpPr>
            <p:nvPr/>
          </p:nvSpPr>
          <p:spPr bwMode="auto">
            <a:xfrm>
              <a:off x="3453" y="2159"/>
              <a:ext cx="374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7" name="Rectangle 274"/>
            <p:cNvSpPr>
              <a:spLocks noChangeArrowheads="1"/>
            </p:cNvSpPr>
            <p:nvPr/>
          </p:nvSpPr>
          <p:spPr bwMode="auto">
            <a:xfrm>
              <a:off x="3453" y="2055"/>
              <a:ext cx="374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8" name="Rectangle 275"/>
            <p:cNvSpPr>
              <a:spLocks noChangeArrowheads="1"/>
            </p:cNvSpPr>
            <p:nvPr/>
          </p:nvSpPr>
          <p:spPr bwMode="auto">
            <a:xfrm>
              <a:off x="3453" y="2055"/>
              <a:ext cx="374" cy="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9" name="Rectangle 276"/>
            <p:cNvSpPr>
              <a:spLocks noChangeArrowheads="1"/>
            </p:cNvSpPr>
            <p:nvPr/>
          </p:nvSpPr>
          <p:spPr bwMode="auto">
            <a:xfrm>
              <a:off x="4056" y="2469"/>
              <a:ext cx="374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50" name="Rectangle 277"/>
            <p:cNvSpPr>
              <a:spLocks noChangeArrowheads="1"/>
            </p:cNvSpPr>
            <p:nvPr/>
          </p:nvSpPr>
          <p:spPr bwMode="auto">
            <a:xfrm>
              <a:off x="4056" y="2469"/>
              <a:ext cx="374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51" name="Rectangle 278"/>
            <p:cNvSpPr>
              <a:spLocks noChangeArrowheads="1"/>
            </p:cNvSpPr>
            <p:nvPr/>
          </p:nvSpPr>
          <p:spPr bwMode="auto">
            <a:xfrm>
              <a:off x="4056" y="2365"/>
              <a:ext cx="374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52" name="Rectangle 279"/>
            <p:cNvSpPr>
              <a:spLocks noChangeArrowheads="1"/>
            </p:cNvSpPr>
            <p:nvPr/>
          </p:nvSpPr>
          <p:spPr bwMode="auto">
            <a:xfrm>
              <a:off x="4056" y="2365"/>
              <a:ext cx="374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53" name="Rectangle 280"/>
            <p:cNvSpPr>
              <a:spLocks noChangeArrowheads="1"/>
            </p:cNvSpPr>
            <p:nvPr/>
          </p:nvSpPr>
          <p:spPr bwMode="auto">
            <a:xfrm>
              <a:off x="4056" y="2261"/>
              <a:ext cx="374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54" name="Rectangle 281"/>
            <p:cNvSpPr>
              <a:spLocks noChangeArrowheads="1"/>
            </p:cNvSpPr>
            <p:nvPr/>
          </p:nvSpPr>
          <p:spPr bwMode="auto">
            <a:xfrm>
              <a:off x="4056" y="2261"/>
              <a:ext cx="374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55" name="Rectangle 282"/>
            <p:cNvSpPr>
              <a:spLocks noChangeArrowheads="1"/>
            </p:cNvSpPr>
            <p:nvPr/>
          </p:nvSpPr>
          <p:spPr bwMode="auto">
            <a:xfrm>
              <a:off x="4056" y="2159"/>
              <a:ext cx="374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56" name="Rectangle 283"/>
            <p:cNvSpPr>
              <a:spLocks noChangeArrowheads="1"/>
            </p:cNvSpPr>
            <p:nvPr/>
          </p:nvSpPr>
          <p:spPr bwMode="auto">
            <a:xfrm>
              <a:off x="4056" y="2159"/>
              <a:ext cx="374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57" name="Rectangle 284"/>
            <p:cNvSpPr>
              <a:spLocks noChangeArrowheads="1"/>
            </p:cNvSpPr>
            <p:nvPr/>
          </p:nvSpPr>
          <p:spPr bwMode="auto">
            <a:xfrm>
              <a:off x="4056" y="2055"/>
              <a:ext cx="374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58" name="Rectangle 285"/>
            <p:cNvSpPr>
              <a:spLocks noChangeArrowheads="1"/>
            </p:cNvSpPr>
            <p:nvPr/>
          </p:nvSpPr>
          <p:spPr bwMode="auto">
            <a:xfrm>
              <a:off x="4056" y="2055"/>
              <a:ext cx="374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59" name="Rectangle 286"/>
            <p:cNvSpPr>
              <a:spLocks noChangeArrowheads="1"/>
            </p:cNvSpPr>
            <p:nvPr/>
          </p:nvSpPr>
          <p:spPr bwMode="auto">
            <a:xfrm>
              <a:off x="4056" y="1950"/>
              <a:ext cx="374" cy="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60" name="Rectangle 287"/>
            <p:cNvSpPr>
              <a:spLocks noChangeArrowheads="1"/>
            </p:cNvSpPr>
            <p:nvPr/>
          </p:nvSpPr>
          <p:spPr bwMode="auto">
            <a:xfrm>
              <a:off x="4056" y="1950"/>
              <a:ext cx="374" cy="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61" name="Rectangle 288"/>
            <p:cNvSpPr>
              <a:spLocks noChangeArrowheads="1"/>
            </p:cNvSpPr>
            <p:nvPr/>
          </p:nvSpPr>
          <p:spPr bwMode="auto">
            <a:xfrm>
              <a:off x="4056" y="1846"/>
              <a:ext cx="374" cy="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62" name="Rectangle 289"/>
            <p:cNvSpPr>
              <a:spLocks noChangeArrowheads="1"/>
            </p:cNvSpPr>
            <p:nvPr/>
          </p:nvSpPr>
          <p:spPr bwMode="auto">
            <a:xfrm>
              <a:off x="4056" y="1846"/>
              <a:ext cx="374" cy="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63" name="Rectangle 290"/>
            <p:cNvSpPr>
              <a:spLocks noChangeArrowheads="1"/>
            </p:cNvSpPr>
            <p:nvPr/>
          </p:nvSpPr>
          <p:spPr bwMode="auto">
            <a:xfrm>
              <a:off x="4056" y="1744"/>
              <a:ext cx="374" cy="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64" name="Rectangle 291"/>
            <p:cNvSpPr>
              <a:spLocks noChangeArrowheads="1"/>
            </p:cNvSpPr>
            <p:nvPr/>
          </p:nvSpPr>
          <p:spPr bwMode="auto">
            <a:xfrm>
              <a:off x="4056" y="1744"/>
              <a:ext cx="374" cy="8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65" name="Rectangle 292"/>
            <p:cNvSpPr>
              <a:spLocks noChangeArrowheads="1"/>
            </p:cNvSpPr>
            <p:nvPr/>
          </p:nvSpPr>
          <p:spPr bwMode="auto">
            <a:xfrm>
              <a:off x="4660" y="2469"/>
              <a:ext cx="373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66" name="Rectangle 293"/>
            <p:cNvSpPr>
              <a:spLocks noChangeArrowheads="1"/>
            </p:cNvSpPr>
            <p:nvPr/>
          </p:nvSpPr>
          <p:spPr bwMode="auto">
            <a:xfrm>
              <a:off x="4660" y="2469"/>
              <a:ext cx="373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67" name="Rectangle 294"/>
            <p:cNvSpPr>
              <a:spLocks noChangeArrowheads="1"/>
            </p:cNvSpPr>
            <p:nvPr/>
          </p:nvSpPr>
          <p:spPr bwMode="auto">
            <a:xfrm>
              <a:off x="4660" y="2365"/>
              <a:ext cx="373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68" name="Rectangle 295"/>
            <p:cNvSpPr>
              <a:spLocks noChangeArrowheads="1"/>
            </p:cNvSpPr>
            <p:nvPr/>
          </p:nvSpPr>
          <p:spPr bwMode="auto">
            <a:xfrm>
              <a:off x="4660" y="2365"/>
              <a:ext cx="373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69" name="Rectangle 296"/>
            <p:cNvSpPr>
              <a:spLocks noChangeArrowheads="1"/>
            </p:cNvSpPr>
            <p:nvPr/>
          </p:nvSpPr>
          <p:spPr bwMode="auto">
            <a:xfrm>
              <a:off x="4660" y="2261"/>
              <a:ext cx="373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0" name="Rectangle 297"/>
            <p:cNvSpPr>
              <a:spLocks noChangeArrowheads="1"/>
            </p:cNvSpPr>
            <p:nvPr/>
          </p:nvSpPr>
          <p:spPr bwMode="auto">
            <a:xfrm>
              <a:off x="4660" y="2261"/>
              <a:ext cx="373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1" name="Rectangle 298"/>
            <p:cNvSpPr>
              <a:spLocks noChangeArrowheads="1"/>
            </p:cNvSpPr>
            <p:nvPr/>
          </p:nvSpPr>
          <p:spPr bwMode="auto">
            <a:xfrm>
              <a:off x="4660" y="2159"/>
              <a:ext cx="373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2" name="Rectangle 299"/>
            <p:cNvSpPr>
              <a:spLocks noChangeArrowheads="1"/>
            </p:cNvSpPr>
            <p:nvPr/>
          </p:nvSpPr>
          <p:spPr bwMode="auto">
            <a:xfrm>
              <a:off x="4660" y="2159"/>
              <a:ext cx="373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3" name="Rectangle 300"/>
            <p:cNvSpPr>
              <a:spLocks noChangeArrowheads="1"/>
            </p:cNvSpPr>
            <p:nvPr/>
          </p:nvSpPr>
          <p:spPr bwMode="auto">
            <a:xfrm>
              <a:off x="4660" y="2055"/>
              <a:ext cx="373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4" name="Rectangle 301"/>
            <p:cNvSpPr>
              <a:spLocks noChangeArrowheads="1"/>
            </p:cNvSpPr>
            <p:nvPr/>
          </p:nvSpPr>
          <p:spPr bwMode="auto">
            <a:xfrm>
              <a:off x="4660" y="2055"/>
              <a:ext cx="373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5" name="Rectangle 302"/>
            <p:cNvSpPr>
              <a:spLocks noChangeArrowheads="1"/>
            </p:cNvSpPr>
            <p:nvPr/>
          </p:nvSpPr>
          <p:spPr bwMode="auto">
            <a:xfrm>
              <a:off x="4660" y="1950"/>
              <a:ext cx="373" cy="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6" name="Rectangle 303"/>
            <p:cNvSpPr>
              <a:spLocks noChangeArrowheads="1"/>
            </p:cNvSpPr>
            <p:nvPr/>
          </p:nvSpPr>
          <p:spPr bwMode="auto">
            <a:xfrm>
              <a:off x="4660" y="1950"/>
              <a:ext cx="373" cy="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7" name="Rectangle 304"/>
            <p:cNvSpPr>
              <a:spLocks noChangeArrowheads="1"/>
            </p:cNvSpPr>
            <p:nvPr/>
          </p:nvSpPr>
          <p:spPr bwMode="auto">
            <a:xfrm>
              <a:off x="4660" y="1846"/>
              <a:ext cx="373" cy="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8" name="Rectangle 305"/>
            <p:cNvSpPr>
              <a:spLocks noChangeArrowheads="1"/>
            </p:cNvSpPr>
            <p:nvPr/>
          </p:nvSpPr>
          <p:spPr bwMode="auto">
            <a:xfrm>
              <a:off x="4660" y="1846"/>
              <a:ext cx="373" cy="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9" name="Rectangle 306"/>
            <p:cNvSpPr>
              <a:spLocks noChangeArrowheads="1"/>
            </p:cNvSpPr>
            <p:nvPr/>
          </p:nvSpPr>
          <p:spPr bwMode="auto">
            <a:xfrm>
              <a:off x="4660" y="1744"/>
              <a:ext cx="373" cy="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0" name="Rectangle 307"/>
            <p:cNvSpPr>
              <a:spLocks noChangeArrowheads="1"/>
            </p:cNvSpPr>
            <p:nvPr/>
          </p:nvSpPr>
          <p:spPr bwMode="auto">
            <a:xfrm>
              <a:off x="4660" y="1744"/>
              <a:ext cx="373" cy="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1" name="Rectangle 308"/>
            <p:cNvSpPr>
              <a:spLocks noChangeArrowheads="1"/>
            </p:cNvSpPr>
            <p:nvPr/>
          </p:nvSpPr>
          <p:spPr bwMode="auto">
            <a:xfrm>
              <a:off x="4660" y="1640"/>
              <a:ext cx="373" cy="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2" name="Rectangle 309"/>
            <p:cNvSpPr>
              <a:spLocks noChangeArrowheads="1"/>
            </p:cNvSpPr>
            <p:nvPr/>
          </p:nvSpPr>
          <p:spPr bwMode="auto">
            <a:xfrm>
              <a:off x="4660" y="1640"/>
              <a:ext cx="373" cy="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3" name="Rectangle 310"/>
            <p:cNvSpPr>
              <a:spLocks noChangeArrowheads="1"/>
            </p:cNvSpPr>
            <p:nvPr/>
          </p:nvSpPr>
          <p:spPr bwMode="auto">
            <a:xfrm>
              <a:off x="4660" y="1536"/>
              <a:ext cx="373" cy="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4" name="Rectangle 311"/>
            <p:cNvSpPr>
              <a:spLocks noChangeArrowheads="1"/>
            </p:cNvSpPr>
            <p:nvPr/>
          </p:nvSpPr>
          <p:spPr bwMode="auto">
            <a:xfrm>
              <a:off x="4660" y="1536"/>
              <a:ext cx="373" cy="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5" name="Rectangle 312"/>
            <p:cNvSpPr>
              <a:spLocks noChangeArrowheads="1"/>
            </p:cNvSpPr>
            <p:nvPr/>
          </p:nvSpPr>
          <p:spPr bwMode="auto">
            <a:xfrm>
              <a:off x="4660" y="1434"/>
              <a:ext cx="373" cy="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6" name="Rectangle 313"/>
            <p:cNvSpPr>
              <a:spLocks noChangeArrowheads="1"/>
            </p:cNvSpPr>
            <p:nvPr/>
          </p:nvSpPr>
          <p:spPr bwMode="auto">
            <a:xfrm>
              <a:off x="4660" y="1434"/>
              <a:ext cx="373" cy="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7" name="Rectangle 314"/>
            <p:cNvSpPr>
              <a:spLocks noChangeArrowheads="1"/>
            </p:cNvSpPr>
            <p:nvPr/>
          </p:nvSpPr>
          <p:spPr bwMode="auto">
            <a:xfrm>
              <a:off x="5263" y="2469"/>
              <a:ext cx="373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8" name="Rectangle 315"/>
            <p:cNvSpPr>
              <a:spLocks noChangeArrowheads="1"/>
            </p:cNvSpPr>
            <p:nvPr/>
          </p:nvSpPr>
          <p:spPr bwMode="auto">
            <a:xfrm>
              <a:off x="5263" y="2469"/>
              <a:ext cx="373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9" name="Rectangle 316"/>
            <p:cNvSpPr>
              <a:spLocks noChangeArrowheads="1"/>
            </p:cNvSpPr>
            <p:nvPr/>
          </p:nvSpPr>
          <p:spPr bwMode="auto">
            <a:xfrm>
              <a:off x="5263" y="2365"/>
              <a:ext cx="373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0" name="Rectangle 317"/>
            <p:cNvSpPr>
              <a:spLocks noChangeArrowheads="1"/>
            </p:cNvSpPr>
            <p:nvPr/>
          </p:nvSpPr>
          <p:spPr bwMode="auto">
            <a:xfrm>
              <a:off x="5263" y="2365"/>
              <a:ext cx="373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1" name="Rectangle 318"/>
            <p:cNvSpPr>
              <a:spLocks noChangeArrowheads="1"/>
            </p:cNvSpPr>
            <p:nvPr/>
          </p:nvSpPr>
          <p:spPr bwMode="auto">
            <a:xfrm>
              <a:off x="5263" y="2261"/>
              <a:ext cx="373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2" name="Rectangle 319"/>
            <p:cNvSpPr>
              <a:spLocks noChangeArrowheads="1"/>
            </p:cNvSpPr>
            <p:nvPr/>
          </p:nvSpPr>
          <p:spPr bwMode="auto">
            <a:xfrm>
              <a:off x="5263" y="2261"/>
              <a:ext cx="373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3" name="Rectangle 320"/>
            <p:cNvSpPr>
              <a:spLocks noChangeArrowheads="1"/>
            </p:cNvSpPr>
            <p:nvPr/>
          </p:nvSpPr>
          <p:spPr bwMode="auto">
            <a:xfrm>
              <a:off x="5263" y="2159"/>
              <a:ext cx="373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4" name="Rectangle 321"/>
            <p:cNvSpPr>
              <a:spLocks noChangeArrowheads="1"/>
            </p:cNvSpPr>
            <p:nvPr/>
          </p:nvSpPr>
          <p:spPr bwMode="auto">
            <a:xfrm>
              <a:off x="5263" y="2159"/>
              <a:ext cx="373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5" name="Rectangle 322"/>
            <p:cNvSpPr>
              <a:spLocks noChangeArrowheads="1"/>
            </p:cNvSpPr>
            <p:nvPr/>
          </p:nvSpPr>
          <p:spPr bwMode="auto">
            <a:xfrm>
              <a:off x="5263" y="2055"/>
              <a:ext cx="373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6" name="Rectangle 323"/>
            <p:cNvSpPr>
              <a:spLocks noChangeArrowheads="1"/>
            </p:cNvSpPr>
            <p:nvPr/>
          </p:nvSpPr>
          <p:spPr bwMode="auto">
            <a:xfrm>
              <a:off x="5263" y="2055"/>
              <a:ext cx="373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7" name="Rectangle 324"/>
            <p:cNvSpPr>
              <a:spLocks noChangeArrowheads="1"/>
            </p:cNvSpPr>
            <p:nvPr/>
          </p:nvSpPr>
          <p:spPr bwMode="auto">
            <a:xfrm>
              <a:off x="5263" y="1950"/>
              <a:ext cx="373" cy="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8" name="Rectangle 325"/>
            <p:cNvSpPr>
              <a:spLocks noChangeArrowheads="1"/>
            </p:cNvSpPr>
            <p:nvPr/>
          </p:nvSpPr>
          <p:spPr bwMode="auto">
            <a:xfrm>
              <a:off x="5263" y="1950"/>
              <a:ext cx="373" cy="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9" name="Rectangle 326"/>
            <p:cNvSpPr>
              <a:spLocks noChangeArrowheads="1"/>
            </p:cNvSpPr>
            <p:nvPr/>
          </p:nvSpPr>
          <p:spPr bwMode="auto">
            <a:xfrm>
              <a:off x="5263" y="1846"/>
              <a:ext cx="373" cy="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1" name="Rectangle 328"/>
            <p:cNvSpPr>
              <a:spLocks noChangeArrowheads="1"/>
            </p:cNvSpPr>
            <p:nvPr/>
          </p:nvSpPr>
          <p:spPr bwMode="auto">
            <a:xfrm>
              <a:off x="5263" y="1744"/>
              <a:ext cx="373" cy="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2" name="Rectangle 329"/>
            <p:cNvSpPr>
              <a:spLocks noChangeArrowheads="1"/>
            </p:cNvSpPr>
            <p:nvPr/>
          </p:nvSpPr>
          <p:spPr bwMode="auto">
            <a:xfrm>
              <a:off x="5263" y="1744"/>
              <a:ext cx="373" cy="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3" name="Rectangle 330"/>
            <p:cNvSpPr>
              <a:spLocks noChangeArrowheads="1"/>
            </p:cNvSpPr>
            <p:nvPr/>
          </p:nvSpPr>
          <p:spPr bwMode="auto">
            <a:xfrm>
              <a:off x="5263" y="1640"/>
              <a:ext cx="373" cy="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4" name="Rectangle 331"/>
            <p:cNvSpPr>
              <a:spLocks noChangeArrowheads="1"/>
            </p:cNvSpPr>
            <p:nvPr/>
          </p:nvSpPr>
          <p:spPr bwMode="auto">
            <a:xfrm>
              <a:off x="5263" y="1640"/>
              <a:ext cx="373" cy="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5" name="Rectangle 332"/>
            <p:cNvSpPr>
              <a:spLocks noChangeArrowheads="1"/>
            </p:cNvSpPr>
            <p:nvPr/>
          </p:nvSpPr>
          <p:spPr bwMode="auto">
            <a:xfrm>
              <a:off x="5263" y="1536"/>
              <a:ext cx="373" cy="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6" name="Rectangle 333"/>
            <p:cNvSpPr>
              <a:spLocks noChangeArrowheads="1"/>
            </p:cNvSpPr>
            <p:nvPr/>
          </p:nvSpPr>
          <p:spPr bwMode="auto">
            <a:xfrm>
              <a:off x="5263" y="1536"/>
              <a:ext cx="373" cy="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7" name="Rectangle 334"/>
            <p:cNvSpPr>
              <a:spLocks noChangeArrowheads="1"/>
            </p:cNvSpPr>
            <p:nvPr/>
          </p:nvSpPr>
          <p:spPr bwMode="auto">
            <a:xfrm>
              <a:off x="5263" y="1434"/>
              <a:ext cx="373" cy="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8" name="Rectangle 335"/>
            <p:cNvSpPr>
              <a:spLocks noChangeArrowheads="1"/>
            </p:cNvSpPr>
            <p:nvPr/>
          </p:nvSpPr>
          <p:spPr bwMode="auto">
            <a:xfrm>
              <a:off x="5263" y="1434"/>
              <a:ext cx="373" cy="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9" name="Rectangle 336"/>
            <p:cNvSpPr>
              <a:spLocks noChangeArrowheads="1"/>
            </p:cNvSpPr>
            <p:nvPr/>
          </p:nvSpPr>
          <p:spPr bwMode="auto">
            <a:xfrm>
              <a:off x="5263" y="1330"/>
              <a:ext cx="373" cy="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0" name="Rectangle 337"/>
            <p:cNvSpPr>
              <a:spLocks noChangeArrowheads="1"/>
            </p:cNvSpPr>
            <p:nvPr/>
          </p:nvSpPr>
          <p:spPr bwMode="auto">
            <a:xfrm>
              <a:off x="5263" y="1330"/>
              <a:ext cx="373" cy="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1" name="Rectangle 338"/>
            <p:cNvSpPr>
              <a:spLocks noChangeArrowheads="1"/>
            </p:cNvSpPr>
            <p:nvPr/>
          </p:nvSpPr>
          <p:spPr bwMode="auto">
            <a:xfrm>
              <a:off x="5263" y="1226"/>
              <a:ext cx="373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2" name="Rectangle 339"/>
            <p:cNvSpPr>
              <a:spLocks noChangeArrowheads="1"/>
            </p:cNvSpPr>
            <p:nvPr/>
          </p:nvSpPr>
          <p:spPr bwMode="auto">
            <a:xfrm>
              <a:off x="5263" y="1226"/>
              <a:ext cx="373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3" name="Rectangle 340"/>
            <p:cNvSpPr>
              <a:spLocks noChangeArrowheads="1"/>
            </p:cNvSpPr>
            <p:nvPr/>
          </p:nvSpPr>
          <p:spPr bwMode="auto">
            <a:xfrm>
              <a:off x="5263" y="1122"/>
              <a:ext cx="373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4" name="Rectangle 341"/>
            <p:cNvSpPr>
              <a:spLocks noChangeArrowheads="1"/>
            </p:cNvSpPr>
            <p:nvPr/>
          </p:nvSpPr>
          <p:spPr bwMode="auto">
            <a:xfrm>
              <a:off x="5263" y="1122"/>
              <a:ext cx="373" cy="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5" name="Freeform 342"/>
            <p:cNvSpPr/>
            <p:nvPr/>
          </p:nvSpPr>
          <p:spPr bwMode="auto">
            <a:xfrm>
              <a:off x="2850" y="2791"/>
              <a:ext cx="374" cy="793"/>
            </a:xfrm>
            <a:custGeom>
              <a:avLst/>
              <a:gdLst>
                <a:gd name="T0" fmla="*/ 374 w 374"/>
                <a:gd name="T1" fmla="*/ 0 h 793"/>
                <a:gd name="T2" fmla="*/ 0 w 374"/>
                <a:gd name="T3" fmla="*/ 0 h 793"/>
                <a:gd name="T4" fmla="*/ 0 w 374"/>
                <a:gd name="T5" fmla="*/ 777 h 793"/>
                <a:gd name="T6" fmla="*/ 0 w 374"/>
                <a:gd name="T7" fmla="*/ 793 h 793"/>
                <a:gd name="T8" fmla="*/ 374 w 374"/>
                <a:gd name="T9" fmla="*/ 793 h 793"/>
                <a:gd name="T10" fmla="*/ 374 w 374"/>
                <a:gd name="T11" fmla="*/ 777 h 793"/>
                <a:gd name="T12" fmla="*/ 374 w 374"/>
                <a:gd name="T13" fmla="*/ 0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793">
                  <a:moveTo>
                    <a:pt x="374" y="0"/>
                  </a:moveTo>
                  <a:lnTo>
                    <a:pt x="0" y="0"/>
                  </a:lnTo>
                  <a:lnTo>
                    <a:pt x="0" y="777"/>
                  </a:lnTo>
                  <a:lnTo>
                    <a:pt x="0" y="793"/>
                  </a:lnTo>
                  <a:lnTo>
                    <a:pt x="374" y="793"/>
                  </a:lnTo>
                  <a:lnTo>
                    <a:pt x="374" y="777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6" name="Freeform 343"/>
            <p:cNvSpPr/>
            <p:nvPr/>
          </p:nvSpPr>
          <p:spPr bwMode="auto">
            <a:xfrm>
              <a:off x="2850" y="2791"/>
              <a:ext cx="374" cy="793"/>
            </a:xfrm>
            <a:custGeom>
              <a:avLst/>
              <a:gdLst>
                <a:gd name="T0" fmla="*/ 374 w 374"/>
                <a:gd name="T1" fmla="*/ 0 h 793"/>
                <a:gd name="T2" fmla="*/ 0 w 374"/>
                <a:gd name="T3" fmla="*/ 0 h 793"/>
                <a:gd name="T4" fmla="*/ 0 w 374"/>
                <a:gd name="T5" fmla="*/ 777 h 793"/>
                <a:gd name="T6" fmla="*/ 0 w 374"/>
                <a:gd name="T7" fmla="*/ 793 h 793"/>
                <a:gd name="T8" fmla="*/ 374 w 374"/>
                <a:gd name="T9" fmla="*/ 793 h 793"/>
                <a:gd name="T10" fmla="*/ 374 w 374"/>
                <a:gd name="T11" fmla="*/ 777 h 793"/>
                <a:gd name="T12" fmla="*/ 374 w 374"/>
                <a:gd name="T13" fmla="*/ 0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793">
                  <a:moveTo>
                    <a:pt x="374" y="0"/>
                  </a:moveTo>
                  <a:lnTo>
                    <a:pt x="0" y="0"/>
                  </a:lnTo>
                  <a:lnTo>
                    <a:pt x="0" y="777"/>
                  </a:lnTo>
                  <a:lnTo>
                    <a:pt x="0" y="793"/>
                  </a:lnTo>
                  <a:lnTo>
                    <a:pt x="374" y="793"/>
                  </a:lnTo>
                  <a:lnTo>
                    <a:pt x="374" y="777"/>
                  </a:lnTo>
                  <a:lnTo>
                    <a:pt x="37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7" name="Rectangle 344"/>
            <p:cNvSpPr>
              <a:spLocks noChangeArrowheads="1"/>
            </p:cNvSpPr>
            <p:nvPr/>
          </p:nvSpPr>
          <p:spPr bwMode="auto">
            <a:xfrm>
              <a:off x="2850" y="2680"/>
              <a:ext cx="374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8" name="Rectangle 345"/>
            <p:cNvSpPr>
              <a:spLocks noChangeArrowheads="1"/>
            </p:cNvSpPr>
            <p:nvPr/>
          </p:nvSpPr>
          <p:spPr bwMode="auto">
            <a:xfrm>
              <a:off x="2850" y="2680"/>
              <a:ext cx="374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9" name="Rectangle 346"/>
            <p:cNvSpPr>
              <a:spLocks noChangeArrowheads="1"/>
            </p:cNvSpPr>
            <p:nvPr/>
          </p:nvSpPr>
          <p:spPr bwMode="auto">
            <a:xfrm>
              <a:off x="2850" y="2571"/>
              <a:ext cx="374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0" name="Rectangle 347"/>
            <p:cNvSpPr>
              <a:spLocks noChangeArrowheads="1"/>
            </p:cNvSpPr>
            <p:nvPr/>
          </p:nvSpPr>
          <p:spPr bwMode="auto">
            <a:xfrm>
              <a:off x="2850" y="2571"/>
              <a:ext cx="374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1" name="Freeform 348"/>
            <p:cNvSpPr/>
            <p:nvPr/>
          </p:nvSpPr>
          <p:spPr bwMode="auto">
            <a:xfrm>
              <a:off x="3453" y="2791"/>
              <a:ext cx="374" cy="793"/>
            </a:xfrm>
            <a:custGeom>
              <a:avLst/>
              <a:gdLst>
                <a:gd name="T0" fmla="*/ 374 w 374"/>
                <a:gd name="T1" fmla="*/ 0 h 793"/>
                <a:gd name="T2" fmla="*/ 0 w 374"/>
                <a:gd name="T3" fmla="*/ 0 h 793"/>
                <a:gd name="T4" fmla="*/ 0 w 374"/>
                <a:gd name="T5" fmla="*/ 777 h 793"/>
                <a:gd name="T6" fmla="*/ 0 w 374"/>
                <a:gd name="T7" fmla="*/ 793 h 793"/>
                <a:gd name="T8" fmla="*/ 374 w 374"/>
                <a:gd name="T9" fmla="*/ 793 h 793"/>
                <a:gd name="T10" fmla="*/ 374 w 374"/>
                <a:gd name="T11" fmla="*/ 777 h 793"/>
                <a:gd name="T12" fmla="*/ 374 w 374"/>
                <a:gd name="T13" fmla="*/ 0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793">
                  <a:moveTo>
                    <a:pt x="374" y="0"/>
                  </a:moveTo>
                  <a:lnTo>
                    <a:pt x="0" y="0"/>
                  </a:lnTo>
                  <a:lnTo>
                    <a:pt x="0" y="777"/>
                  </a:lnTo>
                  <a:lnTo>
                    <a:pt x="0" y="793"/>
                  </a:lnTo>
                  <a:lnTo>
                    <a:pt x="374" y="793"/>
                  </a:lnTo>
                  <a:lnTo>
                    <a:pt x="374" y="777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2" name="Freeform 349"/>
            <p:cNvSpPr/>
            <p:nvPr/>
          </p:nvSpPr>
          <p:spPr bwMode="auto">
            <a:xfrm>
              <a:off x="3453" y="2791"/>
              <a:ext cx="374" cy="793"/>
            </a:xfrm>
            <a:custGeom>
              <a:avLst/>
              <a:gdLst>
                <a:gd name="T0" fmla="*/ 374 w 374"/>
                <a:gd name="T1" fmla="*/ 0 h 793"/>
                <a:gd name="T2" fmla="*/ 0 w 374"/>
                <a:gd name="T3" fmla="*/ 0 h 793"/>
                <a:gd name="T4" fmla="*/ 0 w 374"/>
                <a:gd name="T5" fmla="*/ 777 h 793"/>
                <a:gd name="T6" fmla="*/ 0 w 374"/>
                <a:gd name="T7" fmla="*/ 793 h 793"/>
                <a:gd name="T8" fmla="*/ 374 w 374"/>
                <a:gd name="T9" fmla="*/ 793 h 793"/>
                <a:gd name="T10" fmla="*/ 374 w 374"/>
                <a:gd name="T11" fmla="*/ 777 h 793"/>
                <a:gd name="T12" fmla="*/ 374 w 374"/>
                <a:gd name="T13" fmla="*/ 0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793">
                  <a:moveTo>
                    <a:pt x="374" y="0"/>
                  </a:moveTo>
                  <a:lnTo>
                    <a:pt x="0" y="0"/>
                  </a:lnTo>
                  <a:lnTo>
                    <a:pt x="0" y="777"/>
                  </a:lnTo>
                  <a:lnTo>
                    <a:pt x="0" y="793"/>
                  </a:lnTo>
                  <a:lnTo>
                    <a:pt x="374" y="793"/>
                  </a:lnTo>
                  <a:lnTo>
                    <a:pt x="374" y="777"/>
                  </a:lnTo>
                  <a:lnTo>
                    <a:pt x="37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3" name="Rectangle 350"/>
            <p:cNvSpPr>
              <a:spLocks noChangeArrowheads="1"/>
            </p:cNvSpPr>
            <p:nvPr/>
          </p:nvSpPr>
          <p:spPr bwMode="auto">
            <a:xfrm>
              <a:off x="3453" y="2680"/>
              <a:ext cx="374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4" name="Rectangle 351"/>
            <p:cNvSpPr>
              <a:spLocks noChangeArrowheads="1"/>
            </p:cNvSpPr>
            <p:nvPr/>
          </p:nvSpPr>
          <p:spPr bwMode="auto">
            <a:xfrm>
              <a:off x="3453" y="2680"/>
              <a:ext cx="374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5" name="Rectangle 352"/>
            <p:cNvSpPr>
              <a:spLocks noChangeArrowheads="1"/>
            </p:cNvSpPr>
            <p:nvPr/>
          </p:nvSpPr>
          <p:spPr bwMode="auto">
            <a:xfrm>
              <a:off x="3453" y="2571"/>
              <a:ext cx="374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6" name="Rectangle 353"/>
            <p:cNvSpPr>
              <a:spLocks noChangeArrowheads="1"/>
            </p:cNvSpPr>
            <p:nvPr/>
          </p:nvSpPr>
          <p:spPr bwMode="auto">
            <a:xfrm>
              <a:off x="3453" y="2571"/>
              <a:ext cx="374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7" name="Freeform 354"/>
            <p:cNvSpPr/>
            <p:nvPr/>
          </p:nvSpPr>
          <p:spPr bwMode="auto">
            <a:xfrm>
              <a:off x="4056" y="2791"/>
              <a:ext cx="374" cy="793"/>
            </a:xfrm>
            <a:custGeom>
              <a:avLst/>
              <a:gdLst>
                <a:gd name="T0" fmla="*/ 374 w 374"/>
                <a:gd name="T1" fmla="*/ 0 h 793"/>
                <a:gd name="T2" fmla="*/ 0 w 374"/>
                <a:gd name="T3" fmla="*/ 0 h 793"/>
                <a:gd name="T4" fmla="*/ 0 w 374"/>
                <a:gd name="T5" fmla="*/ 777 h 793"/>
                <a:gd name="T6" fmla="*/ 0 w 374"/>
                <a:gd name="T7" fmla="*/ 793 h 793"/>
                <a:gd name="T8" fmla="*/ 374 w 374"/>
                <a:gd name="T9" fmla="*/ 793 h 793"/>
                <a:gd name="T10" fmla="*/ 374 w 374"/>
                <a:gd name="T11" fmla="*/ 777 h 793"/>
                <a:gd name="T12" fmla="*/ 374 w 374"/>
                <a:gd name="T13" fmla="*/ 0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793">
                  <a:moveTo>
                    <a:pt x="374" y="0"/>
                  </a:moveTo>
                  <a:lnTo>
                    <a:pt x="0" y="0"/>
                  </a:lnTo>
                  <a:lnTo>
                    <a:pt x="0" y="777"/>
                  </a:lnTo>
                  <a:lnTo>
                    <a:pt x="0" y="793"/>
                  </a:lnTo>
                  <a:lnTo>
                    <a:pt x="374" y="793"/>
                  </a:lnTo>
                  <a:lnTo>
                    <a:pt x="374" y="777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8" name="Freeform 355"/>
            <p:cNvSpPr/>
            <p:nvPr/>
          </p:nvSpPr>
          <p:spPr bwMode="auto">
            <a:xfrm>
              <a:off x="4056" y="2791"/>
              <a:ext cx="374" cy="793"/>
            </a:xfrm>
            <a:custGeom>
              <a:avLst/>
              <a:gdLst>
                <a:gd name="T0" fmla="*/ 374 w 374"/>
                <a:gd name="T1" fmla="*/ 0 h 793"/>
                <a:gd name="T2" fmla="*/ 0 w 374"/>
                <a:gd name="T3" fmla="*/ 0 h 793"/>
                <a:gd name="T4" fmla="*/ 0 w 374"/>
                <a:gd name="T5" fmla="*/ 777 h 793"/>
                <a:gd name="T6" fmla="*/ 0 w 374"/>
                <a:gd name="T7" fmla="*/ 793 h 793"/>
                <a:gd name="T8" fmla="*/ 374 w 374"/>
                <a:gd name="T9" fmla="*/ 793 h 793"/>
                <a:gd name="T10" fmla="*/ 374 w 374"/>
                <a:gd name="T11" fmla="*/ 777 h 793"/>
                <a:gd name="T12" fmla="*/ 374 w 374"/>
                <a:gd name="T13" fmla="*/ 0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793">
                  <a:moveTo>
                    <a:pt x="374" y="0"/>
                  </a:moveTo>
                  <a:lnTo>
                    <a:pt x="0" y="0"/>
                  </a:lnTo>
                  <a:lnTo>
                    <a:pt x="0" y="777"/>
                  </a:lnTo>
                  <a:lnTo>
                    <a:pt x="0" y="793"/>
                  </a:lnTo>
                  <a:lnTo>
                    <a:pt x="374" y="793"/>
                  </a:lnTo>
                  <a:lnTo>
                    <a:pt x="374" y="777"/>
                  </a:lnTo>
                  <a:lnTo>
                    <a:pt x="37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9" name="Rectangle 356"/>
            <p:cNvSpPr>
              <a:spLocks noChangeArrowheads="1"/>
            </p:cNvSpPr>
            <p:nvPr/>
          </p:nvSpPr>
          <p:spPr bwMode="auto">
            <a:xfrm>
              <a:off x="4056" y="2680"/>
              <a:ext cx="374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0" name="Rectangle 357"/>
            <p:cNvSpPr>
              <a:spLocks noChangeArrowheads="1"/>
            </p:cNvSpPr>
            <p:nvPr/>
          </p:nvSpPr>
          <p:spPr bwMode="auto">
            <a:xfrm>
              <a:off x="4056" y="2680"/>
              <a:ext cx="374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1" name="Rectangle 358"/>
            <p:cNvSpPr>
              <a:spLocks noChangeArrowheads="1"/>
            </p:cNvSpPr>
            <p:nvPr/>
          </p:nvSpPr>
          <p:spPr bwMode="auto">
            <a:xfrm>
              <a:off x="4056" y="2571"/>
              <a:ext cx="374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2" name="Rectangle 359"/>
            <p:cNvSpPr>
              <a:spLocks noChangeArrowheads="1"/>
            </p:cNvSpPr>
            <p:nvPr/>
          </p:nvSpPr>
          <p:spPr bwMode="auto">
            <a:xfrm>
              <a:off x="4056" y="2571"/>
              <a:ext cx="374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3" name="Freeform 360"/>
            <p:cNvSpPr/>
            <p:nvPr/>
          </p:nvSpPr>
          <p:spPr bwMode="auto">
            <a:xfrm>
              <a:off x="4660" y="2791"/>
              <a:ext cx="373" cy="793"/>
            </a:xfrm>
            <a:custGeom>
              <a:avLst/>
              <a:gdLst>
                <a:gd name="T0" fmla="*/ 373 w 373"/>
                <a:gd name="T1" fmla="*/ 0 h 793"/>
                <a:gd name="T2" fmla="*/ 0 w 373"/>
                <a:gd name="T3" fmla="*/ 0 h 793"/>
                <a:gd name="T4" fmla="*/ 0 w 373"/>
                <a:gd name="T5" fmla="*/ 777 h 793"/>
                <a:gd name="T6" fmla="*/ 0 w 373"/>
                <a:gd name="T7" fmla="*/ 793 h 793"/>
                <a:gd name="T8" fmla="*/ 373 w 373"/>
                <a:gd name="T9" fmla="*/ 793 h 793"/>
                <a:gd name="T10" fmla="*/ 373 w 373"/>
                <a:gd name="T11" fmla="*/ 777 h 793"/>
                <a:gd name="T12" fmla="*/ 373 w 373"/>
                <a:gd name="T13" fmla="*/ 0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3" h="793">
                  <a:moveTo>
                    <a:pt x="373" y="0"/>
                  </a:moveTo>
                  <a:lnTo>
                    <a:pt x="0" y="0"/>
                  </a:lnTo>
                  <a:lnTo>
                    <a:pt x="0" y="777"/>
                  </a:lnTo>
                  <a:lnTo>
                    <a:pt x="0" y="793"/>
                  </a:lnTo>
                  <a:lnTo>
                    <a:pt x="373" y="793"/>
                  </a:lnTo>
                  <a:lnTo>
                    <a:pt x="373" y="777"/>
                  </a:lnTo>
                  <a:lnTo>
                    <a:pt x="37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4" name="Freeform 361"/>
            <p:cNvSpPr/>
            <p:nvPr/>
          </p:nvSpPr>
          <p:spPr bwMode="auto">
            <a:xfrm>
              <a:off x="4660" y="2791"/>
              <a:ext cx="373" cy="793"/>
            </a:xfrm>
            <a:custGeom>
              <a:avLst/>
              <a:gdLst>
                <a:gd name="T0" fmla="*/ 373 w 373"/>
                <a:gd name="T1" fmla="*/ 0 h 793"/>
                <a:gd name="T2" fmla="*/ 0 w 373"/>
                <a:gd name="T3" fmla="*/ 0 h 793"/>
                <a:gd name="T4" fmla="*/ 0 w 373"/>
                <a:gd name="T5" fmla="*/ 777 h 793"/>
                <a:gd name="T6" fmla="*/ 0 w 373"/>
                <a:gd name="T7" fmla="*/ 793 h 793"/>
                <a:gd name="T8" fmla="*/ 373 w 373"/>
                <a:gd name="T9" fmla="*/ 793 h 793"/>
                <a:gd name="T10" fmla="*/ 373 w 373"/>
                <a:gd name="T11" fmla="*/ 777 h 793"/>
                <a:gd name="T12" fmla="*/ 373 w 373"/>
                <a:gd name="T13" fmla="*/ 0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3" h="793">
                  <a:moveTo>
                    <a:pt x="373" y="0"/>
                  </a:moveTo>
                  <a:lnTo>
                    <a:pt x="0" y="0"/>
                  </a:lnTo>
                  <a:lnTo>
                    <a:pt x="0" y="777"/>
                  </a:lnTo>
                  <a:lnTo>
                    <a:pt x="0" y="793"/>
                  </a:lnTo>
                  <a:lnTo>
                    <a:pt x="373" y="793"/>
                  </a:lnTo>
                  <a:lnTo>
                    <a:pt x="373" y="777"/>
                  </a:lnTo>
                  <a:lnTo>
                    <a:pt x="37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5" name="Rectangle 362"/>
            <p:cNvSpPr>
              <a:spLocks noChangeArrowheads="1"/>
            </p:cNvSpPr>
            <p:nvPr/>
          </p:nvSpPr>
          <p:spPr bwMode="auto">
            <a:xfrm>
              <a:off x="4660" y="2680"/>
              <a:ext cx="373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6" name="Rectangle 363"/>
            <p:cNvSpPr>
              <a:spLocks noChangeArrowheads="1"/>
            </p:cNvSpPr>
            <p:nvPr/>
          </p:nvSpPr>
          <p:spPr bwMode="auto">
            <a:xfrm>
              <a:off x="4660" y="2680"/>
              <a:ext cx="373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7" name="Rectangle 364"/>
            <p:cNvSpPr>
              <a:spLocks noChangeArrowheads="1"/>
            </p:cNvSpPr>
            <p:nvPr/>
          </p:nvSpPr>
          <p:spPr bwMode="auto">
            <a:xfrm>
              <a:off x="4660" y="2571"/>
              <a:ext cx="373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8" name="Rectangle 365"/>
            <p:cNvSpPr>
              <a:spLocks noChangeArrowheads="1"/>
            </p:cNvSpPr>
            <p:nvPr/>
          </p:nvSpPr>
          <p:spPr bwMode="auto">
            <a:xfrm>
              <a:off x="4660" y="2571"/>
              <a:ext cx="373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9" name="Freeform 366"/>
            <p:cNvSpPr/>
            <p:nvPr/>
          </p:nvSpPr>
          <p:spPr bwMode="auto">
            <a:xfrm>
              <a:off x="5263" y="2791"/>
              <a:ext cx="373" cy="793"/>
            </a:xfrm>
            <a:custGeom>
              <a:avLst/>
              <a:gdLst>
                <a:gd name="T0" fmla="*/ 373 w 373"/>
                <a:gd name="T1" fmla="*/ 0 h 793"/>
                <a:gd name="T2" fmla="*/ 0 w 373"/>
                <a:gd name="T3" fmla="*/ 0 h 793"/>
                <a:gd name="T4" fmla="*/ 0 w 373"/>
                <a:gd name="T5" fmla="*/ 777 h 793"/>
                <a:gd name="T6" fmla="*/ 0 w 373"/>
                <a:gd name="T7" fmla="*/ 793 h 793"/>
                <a:gd name="T8" fmla="*/ 373 w 373"/>
                <a:gd name="T9" fmla="*/ 793 h 793"/>
                <a:gd name="T10" fmla="*/ 373 w 373"/>
                <a:gd name="T11" fmla="*/ 777 h 793"/>
                <a:gd name="T12" fmla="*/ 373 w 373"/>
                <a:gd name="T13" fmla="*/ 0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3" h="793">
                  <a:moveTo>
                    <a:pt x="373" y="0"/>
                  </a:moveTo>
                  <a:lnTo>
                    <a:pt x="0" y="0"/>
                  </a:lnTo>
                  <a:lnTo>
                    <a:pt x="0" y="777"/>
                  </a:lnTo>
                  <a:lnTo>
                    <a:pt x="0" y="793"/>
                  </a:lnTo>
                  <a:lnTo>
                    <a:pt x="373" y="793"/>
                  </a:lnTo>
                  <a:lnTo>
                    <a:pt x="373" y="777"/>
                  </a:lnTo>
                  <a:lnTo>
                    <a:pt x="37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0" name="Freeform 367"/>
            <p:cNvSpPr/>
            <p:nvPr/>
          </p:nvSpPr>
          <p:spPr bwMode="auto">
            <a:xfrm>
              <a:off x="5263" y="2791"/>
              <a:ext cx="373" cy="793"/>
            </a:xfrm>
            <a:custGeom>
              <a:avLst/>
              <a:gdLst>
                <a:gd name="T0" fmla="*/ 373 w 373"/>
                <a:gd name="T1" fmla="*/ 0 h 793"/>
                <a:gd name="T2" fmla="*/ 0 w 373"/>
                <a:gd name="T3" fmla="*/ 0 h 793"/>
                <a:gd name="T4" fmla="*/ 0 w 373"/>
                <a:gd name="T5" fmla="*/ 777 h 793"/>
                <a:gd name="T6" fmla="*/ 0 w 373"/>
                <a:gd name="T7" fmla="*/ 793 h 793"/>
                <a:gd name="T8" fmla="*/ 373 w 373"/>
                <a:gd name="T9" fmla="*/ 793 h 793"/>
                <a:gd name="T10" fmla="*/ 373 w 373"/>
                <a:gd name="T11" fmla="*/ 777 h 793"/>
                <a:gd name="T12" fmla="*/ 373 w 373"/>
                <a:gd name="T13" fmla="*/ 0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3" h="793">
                  <a:moveTo>
                    <a:pt x="373" y="0"/>
                  </a:moveTo>
                  <a:lnTo>
                    <a:pt x="0" y="0"/>
                  </a:lnTo>
                  <a:lnTo>
                    <a:pt x="0" y="777"/>
                  </a:lnTo>
                  <a:lnTo>
                    <a:pt x="0" y="793"/>
                  </a:lnTo>
                  <a:lnTo>
                    <a:pt x="373" y="793"/>
                  </a:lnTo>
                  <a:lnTo>
                    <a:pt x="373" y="777"/>
                  </a:lnTo>
                  <a:lnTo>
                    <a:pt x="37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1" name="Rectangle 368"/>
            <p:cNvSpPr>
              <a:spLocks noChangeArrowheads="1"/>
            </p:cNvSpPr>
            <p:nvPr/>
          </p:nvSpPr>
          <p:spPr bwMode="auto">
            <a:xfrm>
              <a:off x="5263" y="2680"/>
              <a:ext cx="373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2" name="Rectangle 369"/>
            <p:cNvSpPr>
              <a:spLocks noChangeArrowheads="1"/>
            </p:cNvSpPr>
            <p:nvPr/>
          </p:nvSpPr>
          <p:spPr bwMode="auto">
            <a:xfrm>
              <a:off x="5263" y="2680"/>
              <a:ext cx="373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3" name="Rectangle 370"/>
            <p:cNvSpPr>
              <a:spLocks noChangeArrowheads="1"/>
            </p:cNvSpPr>
            <p:nvPr/>
          </p:nvSpPr>
          <p:spPr bwMode="auto">
            <a:xfrm>
              <a:off x="5263" y="2571"/>
              <a:ext cx="373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4" name="Rectangle 371"/>
            <p:cNvSpPr>
              <a:spLocks noChangeArrowheads="1"/>
            </p:cNvSpPr>
            <p:nvPr/>
          </p:nvSpPr>
          <p:spPr bwMode="auto">
            <a:xfrm>
              <a:off x="5263" y="2571"/>
              <a:ext cx="373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" name="Freeform 253"/>
            <p:cNvSpPr/>
            <p:nvPr/>
          </p:nvSpPr>
          <p:spPr bwMode="auto">
            <a:xfrm>
              <a:off x="1225" y="3568"/>
              <a:ext cx="5178" cy="35"/>
            </a:xfrm>
            <a:custGeom>
              <a:avLst/>
              <a:gdLst>
                <a:gd name="T0" fmla="*/ 5178 w 5178"/>
                <a:gd name="T1" fmla="*/ 0 h 35"/>
                <a:gd name="T2" fmla="*/ 4411 w 5178"/>
                <a:gd name="T3" fmla="*/ 0 h 35"/>
                <a:gd name="T4" fmla="*/ 4411 w 5178"/>
                <a:gd name="T5" fmla="*/ 16 h 35"/>
                <a:gd name="T6" fmla="*/ 4038 w 5178"/>
                <a:gd name="T7" fmla="*/ 16 h 35"/>
                <a:gd name="T8" fmla="*/ 4038 w 5178"/>
                <a:gd name="T9" fmla="*/ 0 h 35"/>
                <a:gd name="T10" fmla="*/ 3808 w 5178"/>
                <a:gd name="T11" fmla="*/ 0 h 35"/>
                <a:gd name="T12" fmla="*/ 3808 w 5178"/>
                <a:gd name="T13" fmla="*/ 16 h 35"/>
                <a:gd name="T14" fmla="*/ 3435 w 5178"/>
                <a:gd name="T15" fmla="*/ 16 h 35"/>
                <a:gd name="T16" fmla="*/ 3435 w 5178"/>
                <a:gd name="T17" fmla="*/ 0 h 35"/>
                <a:gd name="T18" fmla="*/ 3205 w 5178"/>
                <a:gd name="T19" fmla="*/ 0 h 35"/>
                <a:gd name="T20" fmla="*/ 3205 w 5178"/>
                <a:gd name="T21" fmla="*/ 16 h 35"/>
                <a:gd name="T22" fmla="*/ 2831 w 5178"/>
                <a:gd name="T23" fmla="*/ 16 h 35"/>
                <a:gd name="T24" fmla="*/ 2831 w 5178"/>
                <a:gd name="T25" fmla="*/ 0 h 35"/>
                <a:gd name="T26" fmla="*/ 2602 w 5178"/>
                <a:gd name="T27" fmla="*/ 0 h 35"/>
                <a:gd name="T28" fmla="*/ 2602 w 5178"/>
                <a:gd name="T29" fmla="*/ 16 h 35"/>
                <a:gd name="T30" fmla="*/ 2228 w 5178"/>
                <a:gd name="T31" fmla="*/ 16 h 35"/>
                <a:gd name="T32" fmla="*/ 2228 w 5178"/>
                <a:gd name="T33" fmla="*/ 0 h 35"/>
                <a:gd name="T34" fmla="*/ 1999 w 5178"/>
                <a:gd name="T35" fmla="*/ 0 h 35"/>
                <a:gd name="T36" fmla="*/ 1999 w 5178"/>
                <a:gd name="T37" fmla="*/ 16 h 35"/>
                <a:gd name="T38" fmla="*/ 1625 w 5178"/>
                <a:gd name="T39" fmla="*/ 16 h 35"/>
                <a:gd name="T40" fmla="*/ 1625 w 5178"/>
                <a:gd name="T41" fmla="*/ 0 h 35"/>
                <a:gd name="T42" fmla="*/ 1396 w 5178"/>
                <a:gd name="T43" fmla="*/ 0 h 35"/>
                <a:gd name="T44" fmla="*/ 1396 w 5178"/>
                <a:gd name="T45" fmla="*/ 16 h 35"/>
                <a:gd name="T46" fmla="*/ 1022 w 5178"/>
                <a:gd name="T47" fmla="*/ 16 h 35"/>
                <a:gd name="T48" fmla="*/ 1022 w 5178"/>
                <a:gd name="T49" fmla="*/ 0 h 35"/>
                <a:gd name="T50" fmla="*/ 793 w 5178"/>
                <a:gd name="T51" fmla="*/ 0 h 35"/>
                <a:gd name="T52" fmla="*/ 793 w 5178"/>
                <a:gd name="T53" fmla="*/ 16 h 35"/>
                <a:gd name="T54" fmla="*/ 419 w 5178"/>
                <a:gd name="T55" fmla="*/ 16 h 35"/>
                <a:gd name="T56" fmla="*/ 419 w 5178"/>
                <a:gd name="T57" fmla="*/ 0 h 35"/>
                <a:gd name="T58" fmla="*/ 194 w 5178"/>
                <a:gd name="T59" fmla="*/ 0 h 35"/>
                <a:gd name="T60" fmla="*/ 140 w 5178"/>
                <a:gd name="T61" fmla="*/ 0 h 35"/>
                <a:gd name="T62" fmla="*/ 40 w 5178"/>
                <a:gd name="T63" fmla="*/ 0 h 35"/>
                <a:gd name="T64" fmla="*/ 5 w 5178"/>
                <a:gd name="T65" fmla="*/ 0 h 35"/>
                <a:gd name="T66" fmla="*/ 0 w 5178"/>
                <a:gd name="T67" fmla="*/ 0 h 35"/>
                <a:gd name="T68" fmla="*/ 0 w 5178"/>
                <a:gd name="T69" fmla="*/ 35 h 35"/>
                <a:gd name="T70" fmla="*/ 144 w 5178"/>
                <a:gd name="T71" fmla="*/ 35 h 35"/>
                <a:gd name="T72" fmla="*/ 199 w 5178"/>
                <a:gd name="T73" fmla="*/ 35 h 35"/>
                <a:gd name="T74" fmla="*/ 5178 w 5178"/>
                <a:gd name="T75" fmla="*/ 35 h 35"/>
                <a:gd name="T76" fmla="*/ 5178 w 5178"/>
                <a:gd name="T7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178" h="35">
                  <a:moveTo>
                    <a:pt x="5178" y="0"/>
                  </a:moveTo>
                  <a:lnTo>
                    <a:pt x="4411" y="0"/>
                  </a:lnTo>
                  <a:lnTo>
                    <a:pt x="4411" y="16"/>
                  </a:lnTo>
                  <a:lnTo>
                    <a:pt x="4038" y="16"/>
                  </a:lnTo>
                  <a:lnTo>
                    <a:pt x="4038" y="0"/>
                  </a:lnTo>
                  <a:lnTo>
                    <a:pt x="3808" y="0"/>
                  </a:lnTo>
                  <a:lnTo>
                    <a:pt x="3808" y="16"/>
                  </a:lnTo>
                  <a:lnTo>
                    <a:pt x="3435" y="16"/>
                  </a:lnTo>
                  <a:lnTo>
                    <a:pt x="3435" y="0"/>
                  </a:lnTo>
                  <a:lnTo>
                    <a:pt x="3205" y="0"/>
                  </a:lnTo>
                  <a:lnTo>
                    <a:pt x="3205" y="16"/>
                  </a:lnTo>
                  <a:lnTo>
                    <a:pt x="2831" y="16"/>
                  </a:lnTo>
                  <a:lnTo>
                    <a:pt x="2831" y="0"/>
                  </a:lnTo>
                  <a:lnTo>
                    <a:pt x="2602" y="0"/>
                  </a:lnTo>
                  <a:lnTo>
                    <a:pt x="2602" y="16"/>
                  </a:lnTo>
                  <a:lnTo>
                    <a:pt x="2228" y="16"/>
                  </a:lnTo>
                  <a:lnTo>
                    <a:pt x="2228" y="0"/>
                  </a:lnTo>
                  <a:lnTo>
                    <a:pt x="1999" y="0"/>
                  </a:lnTo>
                  <a:lnTo>
                    <a:pt x="1999" y="16"/>
                  </a:lnTo>
                  <a:lnTo>
                    <a:pt x="1625" y="16"/>
                  </a:lnTo>
                  <a:lnTo>
                    <a:pt x="1625" y="0"/>
                  </a:lnTo>
                  <a:lnTo>
                    <a:pt x="1396" y="0"/>
                  </a:lnTo>
                  <a:lnTo>
                    <a:pt x="1396" y="16"/>
                  </a:lnTo>
                  <a:lnTo>
                    <a:pt x="1022" y="16"/>
                  </a:lnTo>
                  <a:lnTo>
                    <a:pt x="1022" y="0"/>
                  </a:lnTo>
                  <a:lnTo>
                    <a:pt x="793" y="0"/>
                  </a:lnTo>
                  <a:lnTo>
                    <a:pt x="793" y="16"/>
                  </a:lnTo>
                  <a:lnTo>
                    <a:pt x="419" y="16"/>
                  </a:lnTo>
                  <a:lnTo>
                    <a:pt x="419" y="0"/>
                  </a:lnTo>
                  <a:lnTo>
                    <a:pt x="194" y="0"/>
                  </a:lnTo>
                  <a:lnTo>
                    <a:pt x="140" y="0"/>
                  </a:lnTo>
                  <a:lnTo>
                    <a:pt x="4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5"/>
                  </a:lnTo>
                  <a:lnTo>
                    <a:pt x="144" y="35"/>
                  </a:lnTo>
                  <a:lnTo>
                    <a:pt x="199" y="35"/>
                  </a:lnTo>
                  <a:lnTo>
                    <a:pt x="5178" y="35"/>
                  </a:lnTo>
                  <a:lnTo>
                    <a:pt x="517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145" name="Group 4"/>
          <p:cNvGrpSpPr>
            <a:grpSpLocks noChangeAspect="1"/>
          </p:cNvGrpSpPr>
          <p:nvPr/>
        </p:nvGrpSpPr>
        <p:grpSpPr bwMode="auto">
          <a:xfrm>
            <a:off x="2277308" y="2795902"/>
            <a:ext cx="1126361" cy="1654936"/>
            <a:chOff x="3190" y="1141"/>
            <a:chExt cx="1302" cy="1913"/>
          </a:xfrm>
          <a:solidFill>
            <a:srgbClr val="663825"/>
          </a:solidFill>
        </p:grpSpPr>
        <p:sp>
          <p:nvSpPr>
            <p:cNvPr id="146" name="Freeform 5"/>
            <p:cNvSpPr>
              <a:spLocks noEditPoints="1"/>
            </p:cNvSpPr>
            <p:nvPr/>
          </p:nvSpPr>
          <p:spPr bwMode="auto">
            <a:xfrm>
              <a:off x="3190" y="1141"/>
              <a:ext cx="1302" cy="1562"/>
            </a:xfrm>
            <a:custGeom>
              <a:avLst/>
              <a:gdLst>
                <a:gd name="T0" fmla="*/ 274 w 548"/>
                <a:gd name="T1" fmla="*/ 0 h 659"/>
                <a:gd name="T2" fmla="*/ 0 w 548"/>
                <a:gd name="T3" fmla="*/ 274 h 659"/>
                <a:gd name="T4" fmla="*/ 70 w 548"/>
                <a:gd name="T5" fmla="*/ 457 h 659"/>
                <a:gd name="T6" fmla="*/ 70 w 548"/>
                <a:gd name="T7" fmla="*/ 457 h 659"/>
                <a:gd name="T8" fmla="*/ 71 w 548"/>
                <a:gd name="T9" fmla="*/ 458 h 659"/>
                <a:gd name="T10" fmla="*/ 83 w 548"/>
                <a:gd name="T11" fmla="*/ 471 h 659"/>
                <a:gd name="T12" fmla="*/ 147 w 548"/>
                <a:gd name="T13" fmla="*/ 550 h 659"/>
                <a:gd name="T14" fmla="*/ 226 w 548"/>
                <a:gd name="T15" fmla="*/ 659 h 659"/>
                <a:gd name="T16" fmla="*/ 267 w 548"/>
                <a:gd name="T17" fmla="*/ 659 h 659"/>
                <a:gd name="T18" fmla="*/ 281 w 548"/>
                <a:gd name="T19" fmla="*/ 659 h 659"/>
                <a:gd name="T20" fmla="*/ 322 w 548"/>
                <a:gd name="T21" fmla="*/ 659 h 659"/>
                <a:gd name="T22" fmla="*/ 402 w 548"/>
                <a:gd name="T23" fmla="*/ 550 h 659"/>
                <a:gd name="T24" fmla="*/ 463 w 548"/>
                <a:gd name="T25" fmla="*/ 473 h 659"/>
                <a:gd name="T26" fmla="*/ 548 w 548"/>
                <a:gd name="T27" fmla="*/ 274 h 659"/>
                <a:gd name="T28" fmla="*/ 274 w 548"/>
                <a:gd name="T29" fmla="*/ 0 h 659"/>
                <a:gd name="T30" fmla="*/ 376 w 548"/>
                <a:gd name="T31" fmla="*/ 396 h 659"/>
                <a:gd name="T32" fmla="*/ 343 w 548"/>
                <a:gd name="T33" fmla="*/ 441 h 659"/>
                <a:gd name="T34" fmla="*/ 300 w 548"/>
                <a:gd name="T35" fmla="*/ 504 h 659"/>
                <a:gd name="T36" fmla="*/ 278 w 548"/>
                <a:gd name="T37" fmla="*/ 504 h 659"/>
                <a:gd name="T38" fmla="*/ 270 w 548"/>
                <a:gd name="T39" fmla="*/ 504 h 659"/>
                <a:gd name="T40" fmla="*/ 248 w 548"/>
                <a:gd name="T41" fmla="*/ 504 h 659"/>
                <a:gd name="T42" fmla="*/ 205 w 548"/>
                <a:gd name="T43" fmla="*/ 441 h 659"/>
                <a:gd name="T44" fmla="*/ 171 w 548"/>
                <a:gd name="T45" fmla="*/ 395 h 659"/>
                <a:gd name="T46" fmla="*/ 164 w 548"/>
                <a:gd name="T47" fmla="*/ 388 h 659"/>
                <a:gd name="T48" fmla="*/ 164 w 548"/>
                <a:gd name="T49" fmla="*/ 387 h 659"/>
                <a:gd name="T50" fmla="*/ 164 w 548"/>
                <a:gd name="T51" fmla="*/ 387 h 659"/>
                <a:gd name="T52" fmla="*/ 126 w 548"/>
                <a:gd name="T53" fmla="*/ 282 h 659"/>
                <a:gd name="T54" fmla="*/ 274 w 548"/>
                <a:gd name="T55" fmla="*/ 124 h 659"/>
                <a:gd name="T56" fmla="*/ 422 w 548"/>
                <a:gd name="T57" fmla="*/ 282 h 659"/>
                <a:gd name="T58" fmla="*/ 376 w 548"/>
                <a:gd name="T59" fmla="*/ 396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48" h="659">
                  <a:moveTo>
                    <a:pt x="274" y="0"/>
                  </a:moveTo>
                  <a:cubicBezTo>
                    <a:pt x="123" y="0"/>
                    <a:pt x="0" y="123"/>
                    <a:pt x="0" y="274"/>
                  </a:cubicBezTo>
                  <a:cubicBezTo>
                    <a:pt x="0" y="344"/>
                    <a:pt x="27" y="409"/>
                    <a:pt x="70" y="457"/>
                  </a:cubicBezTo>
                  <a:cubicBezTo>
                    <a:pt x="70" y="457"/>
                    <a:pt x="70" y="457"/>
                    <a:pt x="70" y="457"/>
                  </a:cubicBezTo>
                  <a:cubicBezTo>
                    <a:pt x="70" y="457"/>
                    <a:pt x="71" y="457"/>
                    <a:pt x="71" y="458"/>
                  </a:cubicBezTo>
                  <a:cubicBezTo>
                    <a:pt x="75" y="462"/>
                    <a:pt x="79" y="466"/>
                    <a:pt x="83" y="471"/>
                  </a:cubicBezTo>
                  <a:cubicBezTo>
                    <a:pt x="100" y="488"/>
                    <a:pt x="128" y="519"/>
                    <a:pt x="147" y="550"/>
                  </a:cubicBezTo>
                  <a:cubicBezTo>
                    <a:pt x="175" y="595"/>
                    <a:pt x="161" y="659"/>
                    <a:pt x="226" y="659"/>
                  </a:cubicBezTo>
                  <a:cubicBezTo>
                    <a:pt x="267" y="659"/>
                    <a:pt x="267" y="659"/>
                    <a:pt x="267" y="659"/>
                  </a:cubicBezTo>
                  <a:cubicBezTo>
                    <a:pt x="281" y="659"/>
                    <a:pt x="281" y="659"/>
                    <a:pt x="281" y="659"/>
                  </a:cubicBezTo>
                  <a:cubicBezTo>
                    <a:pt x="322" y="659"/>
                    <a:pt x="322" y="659"/>
                    <a:pt x="322" y="659"/>
                  </a:cubicBezTo>
                  <a:cubicBezTo>
                    <a:pt x="388" y="659"/>
                    <a:pt x="373" y="595"/>
                    <a:pt x="402" y="550"/>
                  </a:cubicBezTo>
                  <a:cubicBezTo>
                    <a:pt x="420" y="520"/>
                    <a:pt x="446" y="490"/>
                    <a:pt x="463" y="473"/>
                  </a:cubicBezTo>
                  <a:cubicBezTo>
                    <a:pt x="515" y="423"/>
                    <a:pt x="548" y="352"/>
                    <a:pt x="548" y="274"/>
                  </a:cubicBezTo>
                  <a:cubicBezTo>
                    <a:pt x="548" y="123"/>
                    <a:pt x="426" y="0"/>
                    <a:pt x="274" y="0"/>
                  </a:cubicBezTo>
                  <a:close/>
                  <a:moveTo>
                    <a:pt x="376" y="396"/>
                  </a:moveTo>
                  <a:cubicBezTo>
                    <a:pt x="367" y="407"/>
                    <a:pt x="353" y="424"/>
                    <a:pt x="343" y="441"/>
                  </a:cubicBezTo>
                  <a:cubicBezTo>
                    <a:pt x="328" y="467"/>
                    <a:pt x="336" y="504"/>
                    <a:pt x="300" y="504"/>
                  </a:cubicBezTo>
                  <a:cubicBezTo>
                    <a:pt x="278" y="504"/>
                    <a:pt x="278" y="504"/>
                    <a:pt x="278" y="504"/>
                  </a:cubicBezTo>
                  <a:cubicBezTo>
                    <a:pt x="270" y="504"/>
                    <a:pt x="270" y="504"/>
                    <a:pt x="270" y="504"/>
                  </a:cubicBezTo>
                  <a:cubicBezTo>
                    <a:pt x="248" y="504"/>
                    <a:pt x="248" y="504"/>
                    <a:pt x="248" y="504"/>
                  </a:cubicBezTo>
                  <a:cubicBezTo>
                    <a:pt x="213" y="504"/>
                    <a:pt x="220" y="467"/>
                    <a:pt x="205" y="441"/>
                  </a:cubicBezTo>
                  <a:cubicBezTo>
                    <a:pt x="195" y="423"/>
                    <a:pt x="180" y="405"/>
                    <a:pt x="171" y="395"/>
                  </a:cubicBezTo>
                  <a:cubicBezTo>
                    <a:pt x="169" y="393"/>
                    <a:pt x="166" y="390"/>
                    <a:pt x="164" y="388"/>
                  </a:cubicBezTo>
                  <a:cubicBezTo>
                    <a:pt x="164" y="388"/>
                    <a:pt x="164" y="387"/>
                    <a:pt x="164" y="387"/>
                  </a:cubicBezTo>
                  <a:cubicBezTo>
                    <a:pt x="164" y="387"/>
                    <a:pt x="164" y="387"/>
                    <a:pt x="164" y="387"/>
                  </a:cubicBezTo>
                  <a:cubicBezTo>
                    <a:pt x="140" y="359"/>
                    <a:pt x="126" y="323"/>
                    <a:pt x="126" y="282"/>
                  </a:cubicBezTo>
                  <a:cubicBezTo>
                    <a:pt x="126" y="195"/>
                    <a:pt x="192" y="124"/>
                    <a:pt x="274" y="124"/>
                  </a:cubicBezTo>
                  <a:cubicBezTo>
                    <a:pt x="356" y="124"/>
                    <a:pt x="422" y="195"/>
                    <a:pt x="422" y="282"/>
                  </a:cubicBezTo>
                  <a:cubicBezTo>
                    <a:pt x="422" y="327"/>
                    <a:pt x="405" y="368"/>
                    <a:pt x="376" y="3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7" name="Freeform 7"/>
            <p:cNvSpPr/>
            <p:nvPr/>
          </p:nvSpPr>
          <p:spPr bwMode="auto">
            <a:xfrm>
              <a:off x="3190" y="1141"/>
              <a:ext cx="1269" cy="1024"/>
            </a:xfrm>
            <a:custGeom>
              <a:avLst/>
              <a:gdLst>
                <a:gd name="T0" fmla="*/ 274 w 534"/>
                <a:gd name="T1" fmla="*/ 0 h 432"/>
                <a:gd name="T2" fmla="*/ 0 w 534"/>
                <a:gd name="T3" fmla="*/ 274 h 432"/>
                <a:gd name="T4" fmla="*/ 40 w 534"/>
                <a:gd name="T5" fmla="*/ 417 h 432"/>
                <a:gd name="T6" fmla="*/ 196 w 534"/>
                <a:gd name="T7" fmla="*/ 426 h 432"/>
                <a:gd name="T8" fmla="*/ 171 w 534"/>
                <a:gd name="T9" fmla="*/ 395 h 432"/>
                <a:gd name="T10" fmla="*/ 164 w 534"/>
                <a:gd name="T11" fmla="*/ 386 h 432"/>
                <a:gd name="T12" fmla="*/ 164 w 534"/>
                <a:gd name="T13" fmla="*/ 384 h 432"/>
                <a:gd name="T14" fmla="*/ 164 w 534"/>
                <a:gd name="T15" fmla="*/ 384 h 432"/>
                <a:gd name="T16" fmla="*/ 126 w 534"/>
                <a:gd name="T17" fmla="*/ 281 h 432"/>
                <a:gd name="T18" fmla="*/ 274 w 534"/>
                <a:gd name="T19" fmla="*/ 124 h 432"/>
                <a:gd name="T20" fmla="*/ 422 w 534"/>
                <a:gd name="T21" fmla="*/ 282 h 432"/>
                <a:gd name="T22" fmla="*/ 407 w 534"/>
                <a:gd name="T23" fmla="*/ 353 h 432"/>
                <a:gd name="T24" fmla="*/ 534 w 534"/>
                <a:gd name="T25" fmla="*/ 186 h 432"/>
                <a:gd name="T26" fmla="*/ 274 w 534"/>
                <a:gd name="T27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4" h="432">
                  <a:moveTo>
                    <a:pt x="274" y="0"/>
                  </a:moveTo>
                  <a:cubicBezTo>
                    <a:pt x="123" y="0"/>
                    <a:pt x="0" y="123"/>
                    <a:pt x="0" y="274"/>
                  </a:cubicBezTo>
                  <a:cubicBezTo>
                    <a:pt x="0" y="326"/>
                    <a:pt x="15" y="375"/>
                    <a:pt x="40" y="417"/>
                  </a:cubicBezTo>
                  <a:cubicBezTo>
                    <a:pt x="69" y="423"/>
                    <a:pt x="128" y="432"/>
                    <a:pt x="196" y="426"/>
                  </a:cubicBezTo>
                  <a:cubicBezTo>
                    <a:pt x="187" y="414"/>
                    <a:pt x="177" y="402"/>
                    <a:pt x="171" y="395"/>
                  </a:cubicBezTo>
                  <a:cubicBezTo>
                    <a:pt x="169" y="393"/>
                    <a:pt x="166" y="389"/>
                    <a:pt x="164" y="386"/>
                  </a:cubicBezTo>
                  <a:cubicBezTo>
                    <a:pt x="164" y="386"/>
                    <a:pt x="164" y="384"/>
                    <a:pt x="164" y="384"/>
                  </a:cubicBezTo>
                  <a:cubicBezTo>
                    <a:pt x="164" y="384"/>
                    <a:pt x="164" y="384"/>
                    <a:pt x="164" y="384"/>
                  </a:cubicBezTo>
                  <a:cubicBezTo>
                    <a:pt x="140" y="360"/>
                    <a:pt x="126" y="321"/>
                    <a:pt x="126" y="281"/>
                  </a:cubicBezTo>
                  <a:cubicBezTo>
                    <a:pt x="126" y="194"/>
                    <a:pt x="192" y="124"/>
                    <a:pt x="274" y="124"/>
                  </a:cubicBezTo>
                  <a:cubicBezTo>
                    <a:pt x="356" y="124"/>
                    <a:pt x="422" y="195"/>
                    <a:pt x="422" y="282"/>
                  </a:cubicBezTo>
                  <a:cubicBezTo>
                    <a:pt x="422" y="307"/>
                    <a:pt x="417" y="332"/>
                    <a:pt x="407" y="353"/>
                  </a:cubicBezTo>
                  <a:cubicBezTo>
                    <a:pt x="457" y="316"/>
                    <a:pt x="502" y="263"/>
                    <a:pt x="534" y="186"/>
                  </a:cubicBezTo>
                  <a:cubicBezTo>
                    <a:pt x="497" y="78"/>
                    <a:pt x="395" y="0"/>
                    <a:pt x="27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8" name="Freeform 8"/>
            <p:cNvSpPr/>
            <p:nvPr/>
          </p:nvSpPr>
          <p:spPr bwMode="auto">
            <a:xfrm>
              <a:off x="3623" y="2715"/>
              <a:ext cx="437" cy="104"/>
            </a:xfrm>
            <a:custGeom>
              <a:avLst/>
              <a:gdLst>
                <a:gd name="T0" fmla="*/ 184 w 184"/>
                <a:gd name="T1" fmla="*/ 23 h 44"/>
                <a:gd name="T2" fmla="*/ 162 w 184"/>
                <a:gd name="T3" fmla="*/ 44 h 44"/>
                <a:gd name="T4" fmla="*/ 19 w 184"/>
                <a:gd name="T5" fmla="*/ 44 h 44"/>
                <a:gd name="T6" fmla="*/ 0 w 184"/>
                <a:gd name="T7" fmla="*/ 23 h 44"/>
                <a:gd name="T8" fmla="*/ 0 w 184"/>
                <a:gd name="T9" fmla="*/ 22 h 44"/>
                <a:gd name="T10" fmla="*/ 19 w 184"/>
                <a:gd name="T11" fmla="*/ 0 h 44"/>
                <a:gd name="T12" fmla="*/ 162 w 184"/>
                <a:gd name="T13" fmla="*/ 0 h 44"/>
                <a:gd name="T14" fmla="*/ 184 w 184"/>
                <a:gd name="T15" fmla="*/ 22 h 44"/>
                <a:gd name="T16" fmla="*/ 184 w 184"/>
                <a:gd name="T17" fmla="*/ 2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44">
                  <a:moveTo>
                    <a:pt x="184" y="23"/>
                  </a:moveTo>
                  <a:cubicBezTo>
                    <a:pt x="184" y="33"/>
                    <a:pt x="173" y="44"/>
                    <a:pt x="162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8" y="44"/>
                    <a:pt x="0" y="33"/>
                    <a:pt x="0" y="2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2"/>
                    <a:pt x="8" y="0"/>
                    <a:pt x="19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73" y="0"/>
                    <a:pt x="184" y="12"/>
                    <a:pt x="184" y="22"/>
                  </a:cubicBezTo>
                  <a:lnTo>
                    <a:pt x="184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9" name="Freeform 9"/>
            <p:cNvSpPr/>
            <p:nvPr/>
          </p:nvSpPr>
          <p:spPr bwMode="auto">
            <a:xfrm>
              <a:off x="3623" y="2838"/>
              <a:ext cx="437" cy="95"/>
            </a:xfrm>
            <a:custGeom>
              <a:avLst/>
              <a:gdLst>
                <a:gd name="T0" fmla="*/ 184 w 184"/>
                <a:gd name="T1" fmla="*/ 22 h 40"/>
                <a:gd name="T2" fmla="*/ 162 w 184"/>
                <a:gd name="T3" fmla="*/ 40 h 40"/>
                <a:gd name="T4" fmla="*/ 19 w 184"/>
                <a:gd name="T5" fmla="*/ 40 h 40"/>
                <a:gd name="T6" fmla="*/ 0 w 184"/>
                <a:gd name="T7" fmla="*/ 22 h 40"/>
                <a:gd name="T8" fmla="*/ 0 w 184"/>
                <a:gd name="T9" fmla="*/ 21 h 40"/>
                <a:gd name="T10" fmla="*/ 19 w 184"/>
                <a:gd name="T11" fmla="*/ 0 h 40"/>
                <a:gd name="T12" fmla="*/ 162 w 184"/>
                <a:gd name="T13" fmla="*/ 0 h 40"/>
                <a:gd name="T14" fmla="*/ 184 w 184"/>
                <a:gd name="T15" fmla="*/ 21 h 40"/>
                <a:gd name="T16" fmla="*/ 184 w 184"/>
                <a:gd name="T17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40">
                  <a:moveTo>
                    <a:pt x="184" y="22"/>
                  </a:moveTo>
                  <a:cubicBezTo>
                    <a:pt x="184" y="33"/>
                    <a:pt x="173" y="40"/>
                    <a:pt x="162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8" y="40"/>
                    <a:pt x="0" y="33"/>
                    <a:pt x="0" y="2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1"/>
                    <a:pt x="8" y="0"/>
                    <a:pt x="19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73" y="0"/>
                    <a:pt x="184" y="11"/>
                    <a:pt x="184" y="21"/>
                  </a:cubicBezTo>
                  <a:lnTo>
                    <a:pt x="18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1" name="Freeform 11"/>
            <p:cNvSpPr/>
            <p:nvPr/>
          </p:nvSpPr>
          <p:spPr bwMode="auto">
            <a:xfrm>
              <a:off x="3713" y="2942"/>
              <a:ext cx="226" cy="112"/>
            </a:xfrm>
            <a:custGeom>
              <a:avLst/>
              <a:gdLst>
                <a:gd name="T0" fmla="*/ 95 w 95"/>
                <a:gd name="T1" fmla="*/ 0 h 47"/>
                <a:gd name="T2" fmla="*/ 47 w 95"/>
                <a:gd name="T3" fmla="*/ 47 h 47"/>
                <a:gd name="T4" fmla="*/ 0 w 95"/>
                <a:gd name="T5" fmla="*/ 0 h 47"/>
                <a:gd name="T6" fmla="*/ 95 w 95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47">
                  <a:moveTo>
                    <a:pt x="95" y="0"/>
                  </a:moveTo>
                  <a:cubicBezTo>
                    <a:pt x="95" y="28"/>
                    <a:pt x="73" y="47"/>
                    <a:pt x="47" y="47"/>
                  </a:cubicBezTo>
                  <a:cubicBezTo>
                    <a:pt x="21" y="47"/>
                    <a:pt x="0" y="28"/>
                    <a:pt x="0" y="0"/>
                  </a:cubicBezTo>
                  <a:lnTo>
                    <a:pt x="9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8837321" y="1115087"/>
            <a:ext cx="1391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400" b="1" dirty="0" smtClean="0">
                <a:solidFill>
                  <a:srgbClr val="663825"/>
                </a:solidFill>
              </a:rPr>
              <a:t>90%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2296330" y="588770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 smtClean="0">
                <a:solidFill>
                  <a:schemeClr val="bg1">
                    <a:lumMod val="50000"/>
                  </a:schemeClr>
                </a:solidFill>
              </a:rPr>
              <a:t>TARGET</a:t>
            </a:r>
            <a:endParaRPr lang="id-ID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283115" y="5887408"/>
            <a:ext cx="1115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 smtClean="0">
                <a:solidFill>
                  <a:schemeClr val="bg1">
                    <a:lumMod val="50000"/>
                  </a:schemeClr>
                </a:solidFill>
              </a:rPr>
              <a:t>BUSINESS</a:t>
            </a:r>
            <a:endParaRPr lang="id-ID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5162682" y="5887966"/>
            <a:ext cx="968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smtClean="0">
                <a:solidFill>
                  <a:schemeClr val="bg1">
                    <a:lumMod val="50000"/>
                  </a:schemeClr>
                </a:solidFill>
              </a:rPr>
              <a:t>HONEST</a:t>
            </a:r>
            <a:endParaRPr lang="id-ID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4361773" y="5887408"/>
            <a:ext cx="64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 smtClean="0">
                <a:solidFill>
                  <a:schemeClr val="bg1">
                    <a:lumMod val="50000"/>
                  </a:schemeClr>
                </a:solidFill>
              </a:rPr>
              <a:t>IDEA</a:t>
            </a:r>
            <a:endParaRPr lang="id-ID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6164172" y="5887966"/>
            <a:ext cx="91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 smtClean="0">
                <a:solidFill>
                  <a:schemeClr val="bg1">
                    <a:lumMod val="50000"/>
                  </a:schemeClr>
                </a:solidFill>
              </a:rPr>
              <a:t>DESIGN</a:t>
            </a:r>
            <a:endParaRPr lang="id-ID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7048322" y="5881177"/>
            <a:ext cx="84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smtClean="0">
                <a:solidFill>
                  <a:schemeClr val="bg1">
                    <a:lumMod val="50000"/>
                  </a:schemeClr>
                </a:solidFill>
              </a:rPr>
              <a:t>STYLES</a:t>
            </a:r>
            <a:endParaRPr lang="id-ID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7941178" y="5881377"/>
            <a:ext cx="1015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smtClean="0">
                <a:solidFill>
                  <a:schemeClr val="bg1">
                    <a:lumMod val="50000"/>
                  </a:schemeClr>
                </a:solidFill>
              </a:rPr>
              <a:t>SUCCESS</a:t>
            </a:r>
            <a:endParaRPr lang="id-ID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00" name="Group 199"/>
          <p:cNvGrpSpPr/>
          <p:nvPr/>
        </p:nvGrpSpPr>
        <p:grpSpPr>
          <a:xfrm>
            <a:off x="9104531" y="2501256"/>
            <a:ext cx="2827476" cy="2657043"/>
            <a:chOff x="3791584" y="2436653"/>
            <a:chExt cx="2827476" cy="2657043"/>
          </a:xfrm>
        </p:grpSpPr>
        <p:grpSp>
          <p:nvGrpSpPr>
            <p:cNvPr id="201" name="Group 200"/>
            <p:cNvGrpSpPr/>
            <p:nvPr/>
          </p:nvGrpSpPr>
          <p:grpSpPr>
            <a:xfrm>
              <a:off x="3791584" y="2436653"/>
              <a:ext cx="2824369" cy="442222"/>
              <a:chOff x="5049510" y="1492002"/>
              <a:chExt cx="2824369" cy="442222"/>
            </a:xfrm>
          </p:grpSpPr>
          <p:sp>
            <p:nvSpPr>
              <p:cNvPr id="214" name="Content Placeholder 2"/>
              <p:cNvSpPr txBox="1"/>
              <p:nvPr/>
            </p:nvSpPr>
            <p:spPr>
              <a:xfrm>
                <a:off x="5049510" y="1492002"/>
                <a:ext cx="915329" cy="3763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2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d-ID" sz="2800" b="1" dirty="0">
                    <a:solidFill>
                      <a:schemeClr val="bg2"/>
                    </a:solidFill>
                  </a:rPr>
                  <a:t>37</a:t>
                </a:r>
                <a:r>
                  <a:rPr lang="en-US" sz="2800" b="1" dirty="0">
                    <a:solidFill>
                      <a:schemeClr val="bg2"/>
                    </a:solidFill>
                  </a:rPr>
                  <a:t>%</a:t>
                </a:r>
              </a:p>
            </p:txBody>
          </p:sp>
          <p:sp>
            <p:nvSpPr>
              <p:cNvPr id="215" name="Content Placeholder 2"/>
              <p:cNvSpPr txBox="1"/>
              <p:nvPr/>
            </p:nvSpPr>
            <p:spPr>
              <a:xfrm>
                <a:off x="5896581" y="1506825"/>
                <a:ext cx="1977298" cy="4273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Lorem ipsum dolor sit amet, consectetur adipiscing elit</a:t>
                </a:r>
                <a:r>
                  <a:rPr lang="en-US" sz="1200">
                    <a:solidFill>
                      <a:schemeClr val="bg1">
                        <a:lumMod val="65000"/>
                      </a:schemeClr>
                    </a:solidFill>
                  </a:rPr>
                  <a:t>. 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3791584" y="2974778"/>
              <a:ext cx="2824369" cy="442222"/>
              <a:chOff x="5049510" y="1492002"/>
              <a:chExt cx="2824369" cy="442222"/>
            </a:xfrm>
          </p:grpSpPr>
          <p:sp>
            <p:nvSpPr>
              <p:cNvPr id="212" name="Content Placeholder 2"/>
              <p:cNvSpPr txBox="1"/>
              <p:nvPr/>
            </p:nvSpPr>
            <p:spPr>
              <a:xfrm>
                <a:off x="5049510" y="1492002"/>
                <a:ext cx="915329" cy="3763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2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d-ID" sz="2800" b="1" smtClean="0">
                    <a:solidFill>
                      <a:schemeClr val="accent1"/>
                    </a:solidFill>
                  </a:rPr>
                  <a:t>47</a:t>
                </a:r>
                <a:r>
                  <a:rPr lang="en-US" sz="2800" b="1" dirty="0">
                    <a:solidFill>
                      <a:schemeClr val="accent1"/>
                    </a:solidFill>
                  </a:rPr>
                  <a:t>%</a:t>
                </a:r>
              </a:p>
            </p:txBody>
          </p:sp>
          <p:sp>
            <p:nvSpPr>
              <p:cNvPr id="213" name="Content Placeholder 2"/>
              <p:cNvSpPr txBox="1"/>
              <p:nvPr/>
            </p:nvSpPr>
            <p:spPr>
              <a:xfrm>
                <a:off x="5896581" y="1506825"/>
                <a:ext cx="1977298" cy="4273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Lorem ipsum dolor sit amet, consectetur adipiscing elit</a:t>
                </a:r>
                <a:r>
                  <a:rPr lang="en-US" sz="1200">
                    <a:solidFill>
                      <a:schemeClr val="bg1">
                        <a:lumMod val="65000"/>
                      </a:schemeClr>
                    </a:solidFill>
                  </a:rPr>
                  <a:t>. 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03" name="Group 202"/>
            <p:cNvGrpSpPr/>
            <p:nvPr/>
          </p:nvGrpSpPr>
          <p:grpSpPr>
            <a:xfrm>
              <a:off x="3794691" y="3514428"/>
              <a:ext cx="2824369" cy="427399"/>
              <a:chOff x="5049510" y="1476480"/>
              <a:chExt cx="2824369" cy="427399"/>
            </a:xfrm>
          </p:grpSpPr>
          <p:sp>
            <p:nvSpPr>
              <p:cNvPr id="210" name="Content Placeholder 2"/>
              <p:cNvSpPr txBox="1"/>
              <p:nvPr/>
            </p:nvSpPr>
            <p:spPr>
              <a:xfrm>
                <a:off x="5049510" y="1492002"/>
                <a:ext cx="915329" cy="3763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2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d-ID" sz="2800" b="1" smtClean="0">
                    <a:solidFill>
                      <a:schemeClr val="accent2"/>
                    </a:solidFill>
                  </a:rPr>
                  <a:t>57</a:t>
                </a:r>
                <a:r>
                  <a:rPr lang="en-US" sz="2800" b="1" dirty="0">
                    <a:solidFill>
                      <a:schemeClr val="accent2"/>
                    </a:solidFill>
                  </a:rPr>
                  <a:t>%</a:t>
                </a:r>
              </a:p>
            </p:txBody>
          </p:sp>
          <p:sp>
            <p:nvSpPr>
              <p:cNvPr id="211" name="Content Placeholder 2"/>
              <p:cNvSpPr txBox="1"/>
              <p:nvPr/>
            </p:nvSpPr>
            <p:spPr>
              <a:xfrm>
                <a:off x="5896581" y="1476480"/>
                <a:ext cx="1977298" cy="4273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Lorem ipsum dolor sit amet, consectetur adipiscing elit</a:t>
                </a:r>
                <a:r>
                  <a:rPr lang="en-US" sz="1200">
                    <a:solidFill>
                      <a:schemeClr val="bg1">
                        <a:lumMod val="65000"/>
                      </a:schemeClr>
                    </a:solidFill>
                  </a:rPr>
                  <a:t>. 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04" name="Group 203"/>
            <p:cNvGrpSpPr/>
            <p:nvPr/>
          </p:nvGrpSpPr>
          <p:grpSpPr>
            <a:xfrm>
              <a:off x="3791584" y="4069600"/>
              <a:ext cx="2824369" cy="442222"/>
              <a:chOff x="5049510" y="1461657"/>
              <a:chExt cx="2824369" cy="442222"/>
            </a:xfrm>
          </p:grpSpPr>
          <p:sp>
            <p:nvSpPr>
              <p:cNvPr id="208" name="Content Placeholder 2"/>
              <p:cNvSpPr txBox="1"/>
              <p:nvPr/>
            </p:nvSpPr>
            <p:spPr>
              <a:xfrm>
                <a:off x="5049510" y="1461657"/>
                <a:ext cx="915329" cy="3763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2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d-ID" sz="2800" b="1" smtClean="0">
                    <a:solidFill>
                      <a:schemeClr val="accent3"/>
                    </a:solidFill>
                  </a:rPr>
                  <a:t>67</a:t>
                </a:r>
                <a:r>
                  <a:rPr lang="en-US" sz="2800" b="1" dirty="0">
                    <a:solidFill>
                      <a:schemeClr val="accent3"/>
                    </a:solidFill>
                  </a:rPr>
                  <a:t>%</a:t>
                </a:r>
              </a:p>
            </p:txBody>
          </p:sp>
          <p:sp>
            <p:nvSpPr>
              <p:cNvPr id="209" name="Content Placeholder 2"/>
              <p:cNvSpPr txBox="1"/>
              <p:nvPr/>
            </p:nvSpPr>
            <p:spPr>
              <a:xfrm>
                <a:off x="5896581" y="1476480"/>
                <a:ext cx="1977298" cy="4273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Lorem ipsum dolor sit amet, consectetur adipiscing elit</a:t>
                </a:r>
                <a:r>
                  <a:rPr lang="en-US" sz="1200">
                    <a:solidFill>
                      <a:schemeClr val="bg1">
                        <a:lumMod val="65000"/>
                      </a:schemeClr>
                    </a:solidFill>
                  </a:rPr>
                  <a:t>. 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>
              <a:off x="3791584" y="4651474"/>
              <a:ext cx="2824369" cy="442222"/>
              <a:chOff x="5049510" y="1461657"/>
              <a:chExt cx="2824369" cy="442222"/>
            </a:xfrm>
          </p:grpSpPr>
          <p:sp>
            <p:nvSpPr>
              <p:cNvPr id="206" name="Content Placeholder 2"/>
              <p:cNvSpPr txBox="1"/>
              <p:nvPr/>
            </p:nvSpPr>
            <p:spPr>
              <a:xfrm>
                <a:off x="5049510" y="1461657"/>
                <a:ext cx="915329" cy="3763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2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d-ID" sz="2800" b="1" smtClean="0">
                    <a:solidFill>
                      <a:schemeClr val="tx2"/>
                    </a:solidFill>
                  </a:rPr>
                  <a:t>77</a:t>
                </a:r>
                <a:r>
                  <a:rPr lang="en-US" sz="2800" b="1" dirty="0">
                    <a:solidFill>
                      <a:schemeClr val="tx2"/>
                    </a:solidFill>
                  </a:rPr>
                  <a:t>%</a:t>
                </a:r>
              </a:p>
            </p:txBody>
          </p:sp>
          <p:sp>
            <p:nvSpPr>
              <p:cNvPr id="207" name="Content Placeholder 2"/>
              <p:cNvSpPr txBox="1"/>
              <p:nvPr/>
            </p:nvSpPr>
            <p:spPr>
              <a:xfrm>
                <a:off x="5896581" y="1476480"/>
                <a:ext cx="1977298" cy="4273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Lorem ipsum dolor sit amet, consectetur adipiscing elit</a:t>
                </a:r>
                <a:r>
                  <a:rPr lang="en-US" sz="1200">
                    <a:solidFill>
                      <a:schemeClr val="bg1">
                        <a:lumMod val="65000"/>
                      </a:schemeClr>
                    </a:solidFill>
                  </a:rPr>
                  <a:t>. 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sp>
        <p:nvSpPr>
          <p:cNvPr id="216" name="TextBox 215"/>
          <p:cNvSpPr txBox="1"/>
          <p:nvPr/>
        </p:nvSpPr>
        <p:spPr>
          <a:xfrm>
            <a:off x="2970847" y="1625677"/>
            <a:ext cx="1218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2400" b="1" smtClean="0">
                <a:solidFill>
                  <a:schemeClr val="bg1">
                    <a:lumMod val="50000"/>
                  </a:schemeClr>
                </a:solidFill>
                <a:latin typeface="Lato Light" pitchFamily="34" charset="0"/>
                <a:cs typeface="Lato Light" pitchFamily="34" charset="0"/>
              </a:rPr>
              <a:t>Big Idea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Lato Light" pitchFamily="34" charset="0"/>
              <a:cs typeface="Lato Light" pitchFamily="34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2342061" y="2055380"/>
            <a:ext cx="261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>
                <a:solidFill>
                  <a:schemeClr val="bg1">
                    <a:lumMod val="65000"/>
                  </a:schemeClr>
                </a:solidFill>
                <a:latin typeface="Lato Light" pitchFamily="34" charset="0"/>
                <a:cs typeface="Lato Light" pitchFamily="34" charset="0"/>
              </a:rPr>
              <a:t>Suitable for all category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Lato Light" pitchFamily="34" charset="0"/>
                <a:cs typeface="Lato Light" pitchFamily="34" charset="0"/>
              </a:rPr>
              <a:t>, Lorem Ipsum is not simply random text. It has roots in a piece.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Lato Light" pitchFamily="34" charset="0"/>
              <a:cs typeface="Lato Light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16" grpId="0"/>
      <p:bldP spid="2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52955" y="1169378"/>
            <a:ext cx="902428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版权声明</a:t>
            </a:r>
          </a:p>
          <a:p>
            <a:pPr algn="just">
              <a:lnSpc>
                <a:spcPct val="150000"/>
              </a:lnSpc>
            </a:pPr>
            <a:endParaRPr lang="zh-CN" altLang="en-US" sz="1200" dirty="0">
              <a:solidFill>
                <a:srgbClr val="0083E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感谢您下载千库网平台上提供的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作品，为了您和千库网以及原创作者的利益，请勿复制、传播、销售，否则将承担法律责任！千库网将对作品进行维权，按照传播下载次数进行十倍的索取赔偿！</a:t>
            </a:r>
            <a:endParaRPr lang="en-US" altLang="zh-CN" sz="1200" dirty="0">
              <a:solidFill>
                <a:srgbClr val="0083E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200" dirty="0">
              <a:solidFill>
                <a:srgbClr val="0083E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在千库网出售的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模板是免版税类（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RF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Royalty-Free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）正版受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中国人民共和国著作法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世界版权公约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的保护，作品的所有权、版权和著作权归千库网所有，您下载的是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模板素材的使用权。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不得将千库网的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模板、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en-US" altLang="zh-CN" sz="1200" dirty="0">
              <a:solidFill>
                <a:srgbClr val="0083E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200" dirty="0">
              <a:solidFill>
                <a:srgbClr val="0083E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52955" y="4719489"/>
            <a:ext cx="7297081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rgbClr val="0083E6"/>
                </a:solidFill>
              </a:rPr>
              <a:t>更多精品</a:t>
            </a:r>
            <a:r>
              <a:rPr lang="en-US" altLang="zh-CN" b="1" dirty="0">
                <a:solidFill>
                  <a:srgbClr val="0083E6"/>
                </a:solidFill>
              </a:rPr>
              <a:t>PPT</a:t>
            </a:r>
            <a:r>
              <a:rPr lang="zh-CN" altLang="en-US" b="1" dirty="0">
                <a:solidFill>
                  <a:srgbClr val="0083E6"/>
                </a:solidFill>
              </a:rPr>
              <a:t>模板：</a:t>
            </a:r>
            <a:r>
              <a:rPr lang="en-US" altLang="zh-CN" b="1" dirty="0">
                <a:solidFill>
                  <a:srgbClr val="0083E6"/>
                </a:solidFill>
              </a:rPr>
              <a:t>http://588ku.com/ppt/</a:t>
            </a:r>
            <a:endParaRPr lang="zh-CN" altLang="en-US" b="1" dirty="0">
              <a:solidFill>
                <a:srgbClr val="0083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446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/>
        </p:nvGraphicFramePr>
        <p:xfrm>
          <a:off x="593726" y="2153480"/>
          <a:ext cx="5187950" cy="3553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bubble-speech_451"/>
          <p:cNvSpPr>
            <a:spLocks noChangeAspect="1"/>
          </p:cNvSpPr>
          <p:nvPr/>
        </p:nvSpPr>
        <p:spPr bwMode="auto">
          <a:xfrm flipH="1">
            <a:off x="3362282" y="2422672"/>
            <a:ext cx="504867" cy="415232"/>
          </a:xfrm>
          <a:custGeom>
            <a:avLst/>
            <a:gdLst>
              <a:gd name="T0" fmla="*/ 317 w 317"/>
              <a:gd name="T1" fmla="*/ 107 h 261"/>
              <a:gd name="T2" fmla="*/ 159 w 317"/>
              <a:gd name="T3" fmla="*/ 0 h 261"/>
              <a:gd name="T4" fmla="*/ 0 w 317"/>
              <a:gd name="T5" fmla="*/ 107 h 261"/>
              <a:gd name="T6" fmla="*/ 159 w 317"/>
              <a:gd name="T7" fmla="*/ 214 h 261"/>
              <a:gd name="T8" fmla="*/ 211 w 317"/>
              <a:gd name="T9" fmla="*/ 208 h 261"/>
              <a:gd name="T10" fmla="*/ 287 w 317"/>
              <a:gd name="T11" fmla="*/ 261 h 261"/>
              <a:gd name="T12" fmla="*/ 241 w 317"/>
              <a:gd name="T13" fmla="*/ 199 h 261"/>
              <a:gd name="T14" fmla="*/ 317 w 317"/>
              <a:gd name="T15" fmla="*/ 107 h 261"/>
              <a:gd name="T16" fmla="*/ 237 w 317"/>
              <a:gd name="T17" fmla="*/ 190 h 261"/>
              <a:gd name="T18" fmla="*/ 197 w 317"/>
              <a:gd name="T19" fmla="*/ 202 h 261"/>
              <a:gd name="T20" fmla="*/ 159 w 317"/>
              <a:gd name="T21" fmla="*/ 205 h 261"/>
              <a:gd name="T22" fmla="*/ 14 w 317"/>
              <a:gd name="T23" fmla="*/ 107 h 261"/>
              <a:gd name="T24" fmla="*/ 159 w 317"/>
              <a:gd name="T25" fmla="*/ 9 h 261"/>
              <a:gd name="T26" fmla="*/ 304 w 317"/>
              <a:gd name="T27" fmla="*/ 107 h 261"/>
              <a:gd name="T28" fmla="*/ 237 w 317"/>
              <a:gd name="T29" fmla="*/ 19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7" h="261">
                <a:moveTo>
                  <a:pt x="317" y="107"/>
                </a:moveTo>
                <a:cubicBezTo>
                  <a:pt x="317" y="48"/>
                  <a:pt x="246" y="0"/>
                  <a:pt x="159" y="0"/>
                </a:cubicBezTo>
                <a:cubicBezTo>
                  <a:pt x="71" y="0"/>
                  <a:pt x="0" y="48"/>
                  <a:pt x="0" y="107"/>
                </a:cubicBezTo>
                <a:cubicBezTo>
                  <a:pt x="0" y="166"/>
                  <a:pt x="71" y="214"/>
                  <a:pt x="159" y="214"/>
                </a:cubicBezTo>
                <a:cubicBezTo>
                  <a:pt x="177" y="214"/>
                  <a:pt x="195" y="212"/>
                  <a:pt x="211" y="208"/>
                </a:cubicBezTo>
                <a:cubicBezTo>
                  <a:pt x="234" y="220"/>
                  <a:pt x="265" y="238"/>
                  <a:pt x="287" y="261"/>
                </a:cubicBezTo>
                <a:cubicBezTo>
                  <a:pt x="282" y="256"/>
                  <a:pt x="258" y="230"/>
                  <a:pt x="241" y="199"/>
                </a:cubicBezTo>
                <a:cubicBezTo>
                  <a:pt x="287" y="180"/>
                  <a:pt x="317" y="146"/>
                  <a:pt x="317" y="107"/>
                </a:cubicBezTo>
                <a:close/>
                <a:moveTo>
                  <a:pt x="237" y="190"/>
                </a:moveTo>
                <a:cubicBezTo>
                  <a:pt x="218" y="197"/>
                  <a:pt x="219" y="197"/>
                  <a:pt x="197" y="202"/>
                </a:cubicBezTo>
                <a:cubicBezTo>
                  <a:pt x="185" y="204"/>
                  <a:pt x="172" y="205"/>
                  <a:pt x="159" y="205"/>
                </a:cubicBezTo>
                <a:cubicBezTo>
                  <a:pt x="79" y="205"/>
                  <a:pt x="14" y="161"/>
                  <a:pt x="14" y="107"/>
                </a:cubicBezTo>
                <a:cubicBezTo>
                  <a:pt x="14" y="53"/>
                  <a:pt x="79" y="9"/>
                  <a:pt x="159" y="9"/>
                </a:cubicBezTo>
                <a:cubicBezTo>
                  <a:pt x="239" y="9"/>
                  <a:pt x="304" y="53"/>
                  <a:pt x="304" y="107"/>
                </a:cubicBezTo>
                <a:cubicBezTo>
                  <a:pt x="304" y="142"/>
                  <a:pt x="277" y="172"/>
                  <a:pt x="237" y="19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9" name="文本框 8"/>
          <p:cNvSpPr txBox="1"/>
          <p:nvPr/>
        </p:nvSpPr>
        <p:spPr>
          <a:xfrm>
            <a:off x="3895724" y="2413147"/>
            <a:ext cx="1743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C4DA9"/>
                </a:solidFill>
              </a:rPr>
              <a:t>Revenue for this quarter</a:t>
            </a:r>
            <a:endParaRPr lang="zh-CN" altLang="en-US" sz="1600" dirty="0">
              <a:solidFill>
                <a:srgbClr val="0C4DA9"/>
              </a:solidFill>
            </a:endParaRPr>
          </a:p>
        </p:txBody>
      </p:sp>
      <p:graphicFrame>
        <p:nvGraphicFramePr>
          <p:cNvPr id="11" name="图表 10"/>
          <p:cNvGraphicFramePr/>
          <p:nvPr/>
        </p:nvGraphicFramePr>
        <p:xfrm>
          <a:off x="6492964" y="2153480"/>
          <a:ext cx="4798492" cy="3553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855788" y="3972340"/>
            <a:ext cx="793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F9898"/>
                </a:solidFill>
              </a:rPr>
              <a:t>Product</a:t>
            </a:r>
          </a:p>
          <a:p>
            <a:r>
              <a:rPr lang="en-US" altLang="zh-CN" sz="1400" dirty="0">
                <a:solidFill>
                  <a:srgbClr val="0F9898"/>
                </a:solidFill>
              </a:rPr>
              <a:t>Issues</a:t>
            </a:r>
            <a:endParaRPr lang="zh-CN" altLang="en-US" sz="1400" dirty="0">
              <a:solidFill>
                <a:srgbClr val="0F9898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660920" y="2307122"/>
            <a:ext cx="10064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F9898"/>
                </a:solidFill>
              </a:rPr>
              <a:t>1</a:t>
            </a:r>
            <a:r>
              <a:rPr lang="en-US" altLang="zh-CN" baseline="30000" dirty="0">
                <a:solidFill>
                  <a:srgbClr val="0F9898"/>
                </a:solidFill>
              </a:rPr>
              <a:t>st—</a:t>
            </a:r>
          </a:p>
          <a:p>
            <a:r>
              <a:rPr lang="en-US" altLang="zh-CN" sz="2400" baseline="30000" dirty="0">
                <a:solidFill>
                  <a:srgbClr val="0F9898"/>
                </a:solidFill>
              </a:rPr>
              <a:t>Quarter</a:t>
            </a:r>
            <a:endParaRPr lang="zh-CN" altLang="en-US" sz="2400" dirty="0">
              <a:solidFill>
                <a:srgbClr val="0F9898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914772" y="827904"/>
            <a:ext cx="1934629" cy="911955"/>
            <a:chOff x="468937" y="2419540"/>
            <a:chExt cx="1934629" cy="911955"/>
          </a:xfrm>
        </p:grpSpPr>
        <p:sp>
          <p:nvSpPr>
            <p:cNvPr id="15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200413" y="827904"/>
            <a:ext cx="1934629" cy="911955"/>
            <a:chOff x="468937" y="2419540"/>
            <a:chExt cx="1934629" cy="911955"/>
          </a:xfrm>
        </p:grpSpPr>
        <p:sp>
          <p:nvSpPr>
            <p:cNvPr id="18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486054" y="827904"/>
            <a:ext cx="1934629" cy="911955"/>
            <a:chOff x="468937" y="2419540"/>
            <a:chExt cx="1934629" cy="911955"/>
          </a:xfrm>
        </p:grpSpPr>
        <p:sp>
          <p:nvSpPr>
            <p:cNvPr id="21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/>
        </p:nvGraphicFramePr>
        <p:xfrm>
          <a:off x="586934" y="1176187"/>
          <a:ext cx="10946335" cy="3436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1147297" y="4982657"/>
            <a:ext cx="1934629" cy="911955"/>
            <a:chOff x="468937" y="2419540"/>
            <a:chExt cx="1934629" cy="911955"/>
          </a:xfrm>
        </p:grpSpPr>
        <p:sp>
          <p:nvSpPr>
            <p:cNvPr id="13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909547" y="4982657"/>
            <a:ext cx="1934629" cy="911955"/>
            <a:chOff x="468937" y="2419540"/>
            <a:chExt cx="1934629" cy="911955"/>
          </a:xfrm>
        </p:grpSpPr>
        <p:sp>
          <p:nvSpPr>
            <p:cNvPr id="16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671797" y="4982657"/>
            <a:ext cx="1934629" cy="911955"/>
            <a:chOff x="468937" y="2419540"/>
            <a:chExt cx="1934629" cy="911955"/>
          </a:xfrm>
        </p:grpSpPr>
        <p:sp>
          <p:nvSpPr>
            <p:cNvPr id="19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434047" y="4982657"/>
            <a:ext cx="1934629" cy="911955"/>
            <a:chOff x="468937" y="2419540"/>
            <a:chExt cx="1934629" cy="911955"/>
          </a:xfrm>
        </p:grpSpPr>
        <p:sp>
          <p:nvSpPr>
            <p:cNvPr id="22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262765" y="5817587"/>
            <a:ext cx="6636034" cy="171701"/>
            <a:chOff x="3649517" y="6019293"/>
            <a:chExt cx="6636034" cy="17170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805238" y="6105143"/>
              <a:ext cx="6480313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3649517" y="6019293"/>
              <a:ext cx="172215" cy="171701"/>
              <a:chOff x="2138511" y="2464802"/>
              <a:chExt cx="354012" cy="352956"/>
            </a:xfrm>
            <a:solidFill>
              <a:schemeClr val="bg1">
                <a:lumMod val="50000"/>
              </a:schemeClr>
            </a:solidFill>
          </p:grpSpPr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>
                <a:off x="2229830" y="2555417"/>
                <a:ext cx="171376" cy="171727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1" name="Freeform 10"/>
              <p:cNvSpPr>
                <a:spLocks noEditPoints="1"/>
              </p:cNvSpPr>
              <p:nvPr/>
            </p:nvSpPr>
            <p:spPr bwMode="auto">
              <a:xfrm>
                <a:off x="2138511" y="2464802"/>
                <a:ext cx="354012" cy="352956"/>
              </a:xfrm>
              <a:custGeom>
                <a:avLst/>
                <a:gdLst>
                  <a:gd name="T0" fmla="*/ 212 w 423"/>
                  <a:gd name="T1" fmla="*/ 0 h 424"/>
                  <a:gd name="T2" fmla="*/ 0 w 423"/>
                  <a:gd name="T3" fmla="*/ 212 h 424"/>
                  <a:gd name="T4" fmla="*/ 212 w 423"/>
                  <a:gd name="T5" fmla="*/ 424 h 424"/>
                  <a:gd name="T6" fmla="*/ 423 w 423"/>
                  <a:gd name="T7" fmla="*/ 212 h 424"/>
                  <a:gd name="T8" fmla="*/ 212 w 423"/>
                  <a:gd name="T9" fmla="*/ 0 h 424"/>
                  <a:gd name="T10" fmla="*/ 212 w 423"/>
                  <a:gd name="T11" fmla="*/ 386 h 424"/>
                  <a:gd name="T12" fmla="*/ 38 w 423"/>
                  <a:gd name="T13" fmla="*/ 212 h 424"/>
                  <a:gd name="T14" fmla="*/ 212 w 423"/>
                  <a:gd name="T15" fmla="*/ 38 h 424"/>
                  <a:gd name="T16" fmla="*/ 386 w 423"/>
                  <a:gd name="T17" fmla="*/ 212 h 424"/>
                  <a:gd name="T18" fmla="*/ 212 w 423"/>
                  <a:gd name="T19" fmla="*/ 38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3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3" y="329"/>
                      <a:pt x="423" y="212"/>
                    </a:cubicBezTo>
                    <a:cubicBezTo>
                      <a:pt x="423" y="95"/>
                      <a:pt x="329" y="0"/>
                      <a:pt x="212" y="0"/>
                    </a:cubicBezTo>
                    <a:close/>
                    <a:moveTo>
                      <a:pt x="212" y="386"/>
                    </a:moveTo>
                    <a:cubicBezTo>
                      <a:pt x="116" y="386"/>
                      <a:pt x="38" y="308"/>
                      <a:pt x="38" y="212"/>
                    </a:cubicBezTo>
                    <a:cubicBezTo>
                      <a:pt x="38" y="116"/>
                      <a:pt x="116" y="38"/>
                      <a:pt x="212" y="38"/>
                    </a:cubicBezTo>
                    <a:cubicBezTo>
                      <a:pt x="308" y="38"/>
                      <a:pt x="386" y="116"/>
                      <a:pt x="386" y="212"/>
                    </a:cubicBezTo>
                    <a:cubicBezTo>
                      <a:pt x="386" y="308"/>
                      <a:pt x="308" y="386"/>
                      <a:pt x="212" y="38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262765" y="4915949"/>
            <a:ext cx="6636034" cy="171701"/>
            <a:chOff x="3649517" y="5117655"/>
            <a:chExt cx="6636034" cy="171701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3805238" y="5193171"/>
              <a:ext cx="6480313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3649517" y="5117655"/>
              <a:ext cx="172215" cy="171701"/>
              <a:chOff x="2138511" y="2464802"/>
              <a:chExt cx="354012" cy="352956"/>
            </a:xfrm>
            <a:solidFill>
              <a:schemeClr val="bg1">
                <a:lumMod val="50000"/>
              </a:schemeClr>
            </a:solidFill>
          </p:grpSpPr>
          <p:sp>
            <p:nvSpPr>
              <p:cNvPr id="16" name="Oval 15"/>
              <p:cNvSpPr>
                <a:spLocks noChangeArrowheads="1"/>
              </p:cNvSpPr>
              <p:nvPr/>
            </p:nvSpPr>
            <p:spPr bwMode="auto">
              <a:xfrm>
                <a:off x="2229830" y="2555417"/>
                <a:ext cx="171376" cy="171727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7" name="Freeform 16"/>
              <p:cNvSpPr>
                <a:spLocks noEditPoints="1"/>
              </p:cNvSpPr>
              <p:nvPr/>
            </p:nvSpPr>
            <p:spPr bwMode="auto">
              <a:xfrm>
                <a:off x="2138511" y="2464802"/>
                <a:ext cx="354012" cy="352956"/>
              </a:xfrm>
              <a:custGeom>
                <a:avLst/>
                <a:gdLst>
                  <a:gd name="T0" fmla="*/ 212 w 423"/>
                  <a:gd name="T1" fmla="*/ 0 h 424"/>
                  <a:gd name="T2" fmla="*/ 0 w 423"/>
                  <a:gd name="T3" fmla="*/ 212 h 424"/>
                  <a:gd name="T4" fmla="*/ 212 w 423"/>
                  <a:gd name="T5" fmla="*/ 424 h 424"/>
                  <a:gd name="T6" fmla="*/ 423 w 423"/>
                  <a:gd name="T7" fmla="*/ 212 h 424"/>
                  <a:gd name="T8" fmla="*/ 212 w 423"/>
                  <a:gd name="T9" fmla="*/ 0 h 424"/>
                  <a:gd name="T10" fmla="*/ 212 w 423"/>
                  <a:gd name="T11" fmla="*/ 386 h 424"/>
                  <a:gd name="T12" fmla="*/ 38 w 423"/>
                  <a:gd name="T13" fmla="*/ 212 h 424"/>
                  <a:gd name="T14" fmla="*/ 212 w 423"/>
                  <a:gd name="T15" fmla="*/ 38 h 424"/>
                  <a:gd name="T16" fmla="*/ 386 w 423"/>
                  <a:gd name="T17" fmla="*/ 212 h 424"/>
                  <a:gd name="T18" fmla="*/ 212 w 423"/>
                  <a:gd name="T19" fmla="*/ 38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3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3" y="329"/>
                      <a:pt x="423" y="212"/>
                    </a:cubicBezTo>
                    <a:cubicBezTo>
                      <a:pt x="423" y="95"/>
                      <a:pt x="329" y="0"/>
                      <a:pt x="212" y="0"/>
                    </a:cubicBezTo>
                    <a:close/>
                    <a:moveTo>
                      <a:pt x="212" y="386"/>
                    </a:moveTo>
                    <a:cubicBezTo>
                      <a:pt x="116" y="386"/>
                      <a:pt x="38" y="308"/>
                      <a:pt x="38" y="212"/>
                    </a:cubicBezTo>
                    <a:cubicBezTo>
                      <a:pt x="38" y="116"/>
                      <a:pt x="116" y="38"/>
                      <a:pt x="212" y="38"/>
                    </a:cubicBezTo>
                    <a:cubicBezTo>
                      <a:pt x="308" y="38"/>
                      <a:pt x="386" y="116"/>
                      <a:pt x="386" y="212"/>
                    </a:cubicBezTo>
                    <a:cubicBezTo>
                      <a:pt x="386" y="308"/>
                      <a:pt x="308" y="386"/>
                      <a:pt x="212" y="38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4262765" y="4021253"/>
            <a:ext cx="6636034" cy="171701"/>
            <a:chOff x="3649517" y="4222959"/>
            <a:chExt cx="6636034" cy="171701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3805238" y="4308809"/>
              <a:ext cx="6480313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3649517" y="4222959"/>
              <a:ext cx="172215" cy="171701"/>
              <a:chOff x="2138511" y="2464802"/>
              <a:chExt cx="354012" cy="352956"/>
            </a:xfrm>
            <a:solidFill>
              <a:schemeClr val="bg1">
                <a:lumMod val="50000"/>
              </a:schemeClr>
            </a:solidFill>
          </p:grpSpPr>
          <p:sp>
            <p:nvSpPr>
              <p:cNvPr id="22" name="Oval 21"/>
              <p:cNvSpPr>
                <a:spLocks noChangeArrowheads="1"/>
              </p:cNvSpPr>
              <p:nvPr/>
            </p:nvSpPr>
            <p:spPr bwMode="auto">
              <a:xfrm>
                <a:off x="2229830" y="2555417"/>
                <a:ext cx="171376" cy="171727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3" name="Freeform 22"/>
              <p:cNvSpPr>
                <a:spLocks noEditPoints="1"/>
              </p:cNvSpPr>
              <p:nvPr/>
            </p:nvSpPr>
            <p:spPr bwMode="auto">
              <a:xfrm>
                <a:off x="2138511" y="2464802"/>
                <a:ext cx="354012" cy="352956"/>
              </a:xfrm>
              <a:custGeom>
                <a:avLst/>
                <a:gdLst>
                  <a:gd name="T0" fmla="*/ 212 w 423"/>
                  <a:gd name="T1" fmla="*/ 0 h 424"/>
                  <a:gd name="T2" fmla="*/ 0 w 423"/>
                  <a:gd name="T3" fmla="*/ 212 h 424"/>
                  <a:gd name="T4" fmla="*/ 212 w 423"/>
                  <a:gd name="T5" fmla="*/ 424 h 424"/>
                  <a:gd name="T6" fmla="*/ 423 w 423"/>
                  <a:gd name="T7" fmla="*/ 212 h 424"/>
                  <a:gd name="T8" fmla="*/ 212 w 423"/>
                  <a:gd name="T9" fmla="*/ 0 h 424"/>
                  <a:gd name="T10" fmla="*/ 212 w 423"/>
                  <a:gd name="T11" fmla="*/ 386 h 424"/>
                  <a:gd name="T12" fmla="*/ 38 w 423"/>
                  <a:gd name="T13" fmla="*/ 212 h 424"/>
                  <a:gd name="T14" fmla="*/ 212 w 423"/>
                  <a:gd name="T15" fmla="*/ 38 h 424"/>
                  <a:gd name="T16" fmla="*/ 386 w 423"/>
                  <a:gd name="T17" fmla="*/ 212 h 424"/>
                  <a:gd name="T18" fmla="*/ 212 w 423"/>
                  <a:gd name="T19" fmla="*/ 38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3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3" y="329"/>
                      <a:pt x="423" y="212"/>
                    </a:cubicBezTo>
                    <a:cubicBezTo>
                      <a:pt x="423" y="95"/>
                      <a:pt x="329" y="0"/>
                      <a:pt x="212" y="0"/>
                    </a:cubicBezTo>
                    <a:close/>
                    <a:moveTo>
                      <a:pt x="212" y="386"/>
                    </a:moveTo>
                    <a:cubicBezTo>
                      <a:pt x="116" y="386"/>
                      <a:pt x="38" y="308"/>
                      <a:pt x="38" y="212"/>
                    </a:cubicBezTo>
                    <a:cubicBezTo>
                      <a:pt x="38" y="116"/>
                      <a:pt x="116" y="38"/>
                      <a:pt x="212" y="38"/>
                    </a:cubicBezTo>
                    <a:cubicBezTo>
                      <a:pt x="308" y="38"/>
                      <a:pt x="386" y="116"/>
                      <a:pt x="386" y="212"/>
                    </a:cubicBezTo>
                    <a:cubicBezTo>
                      <a:pt x="386" y="308"/>
                      <a:pt x="308" y="386"/>
                      <a:pt x="212" y="38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4262765" y="3118587"/>
            <a:ext cx="6636034" cy="171701"/>
            <a:chOff x="3649517" y="3320293"/>
            <a:chExt cx="6636034" cy="171701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3805238" y="3416564"/>
              <a:ext cx="6480313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3649517" y="3320293"/>
              <a:ext cx="172215" cy="171701"/>
              <a:chOff x="2138511" y="2464802"/>
              <a:chExt cx="354012" cy="352956"/>
            </a:xfrm>
            <a:solidFill>
              <a:schemeClr val="bg1">
                <a:lumMod val="50000"/>
              </a:schemeClr>
            </a:solidFill>
          </p:grpSpPr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2229830" y="2555417"/>
                <a:ext cx="171376" cy="171727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9" name="Freeform 28"/>
              <p:cNvSpPr>
                <a:spLocks noEditPoints="1"/>
              </p:cNvSpPr>
              <p:nvPr/>
            </p:nvSpPr>
            <p:spPr bwMode="auto">
              <a:xfrm>
                <a:off x="2138511" y="2464802"/>
                <a:ext cx="354012" cy="352956"/>
              </a:xfrm>
              <a:custGeom>
                <a:avLst/>
                <a:gdLst>
                  <a:gd name="T0" fmla="*/ 212 w 423"/>
                  <a:gd name="T1" fmla="*/ 0 h 424"/>
                  <a:gd name="T2" fmla="*/ 0 w 423"/>
                  <a:gd name="T3" fmla="*/ 212 h 424"/>
                  <a:gd name="T4" fmla="*/ 212 w 423"/>
                  <a:gd name="T5" fmla="*/ 424 h 424"/>
                  <a:gd name="T6" fmla="*/ 423 w 423"/>
                  <a:gd name="T7" fmla="*/ 212 h 424"/>
                  <a:gd name="T8" fmla="*/ 212 w 423"/>
                  <a:gd name="T9" fmla="*/ 0 h 424"/>
                  <a:gd name="T10" fmla="*/ 212 w 423"/>
                  <a:gd name="T11" fmla="*/ 386 h 424"/>
                  <a:gd name="T12" fmla="*/ 38 w 423"/>
                  <a:gd name="T13" fmla="*/ 212 h 424"/>
                  <a:gd name="T14" fmla="*/ 212 w 423"/>
                  <a:gd name="T15" fmla="*/ 38 h 424"/>
                  <a:gd name="T16" fmla="*/ 386 w 423"/>
                  <a:gd name="T17" fmla="*/ 212 h 424"/>
                  <a:gd name="T18" fmla="*/ 212 w 423"/>
                  <a:gd name="T19" fmla="*/ 38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3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3" y="329"/>
                      <a:pt x="423" y="212"/>
                    </a:cubicBezTo>
                    <a:cubicBezTo>
                      <a:pt x="423" y="95"/>
                      <a:pt x="329" y="0"/>
                      <a:pt x="212" y="0"/>
                    </a:cubicBezTo>
                    <a:close/>
                    <a:moveTo>
                      <a:pt x="212" y="386"/>
                    </a:moveTo>
                    <a:cubicBezTo>
                      <a:pt x="116" y="386"/>
                      <a:pt x="38" y="308"/>
                      <a:pt x="38" y="212"/>
                    </a:cubicBezTo>
                    <a:cubicBezTo>
                      <a:pt x="38" y="116"/>
                      <a:pt x="116" y="38"/>
                      <a:pt x="212" y="38"/>
                    </a:cubicBezTo>
                    <a:cubicBezTo>
                      <a:pt x="308" y="38"/>
                      <a:pt x="386" y="116"/>
                      <a:pt x="386" y="212"/>
                    </a:cubicBezTo>
                    <a:cubicBezTo>
                      <a:pt x="386" y="308"/>
                      <a:pt x="308" y="386"/>
                      <a:pt x="212" y="38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4262765" y="2219777"/>
            <a:ext cx="6636034" cy="171701"/>
            <a:chOff x="3649517" y="2421483"/>
            <a:chExt cx="6636034" cy="171701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3805238" y="2511334"/>
              <a:ext cx="6480313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3649517" y="2421483"/>
              <a:ext cx="172215" cy="171701"/>
              <a:chOff x="2138511" y="2464802"/>
              <a:chExt cx="354012" cy="352956"/>
            </a:xfrm>
            <a:solidFill>
              <a:schemeClr val="bg1">
                <a:lumMod val="50000"/>
              </a:schemeClr>
            </a:solidFill>
          </p:grpSpPr>
          <p:sp>
            <p:nvSpPr>
              <p:cNvPr id="34" name="Oval 33"/>
              <p:cNvSpPr>
                <a:spLocks noChangeArrowheads="1"/>
              </p:cNvSpPr>
              <p:nvPr/>
            </p:nvSpPr>
            <p:spPr bwMode="auto">
              <a:xfrm>
                <a:off x="2229830" y="2555417"/>
                <a:ext cx="171376" cy="171727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2138511" y="2464802"/>
                <a:ext cx="354012" cy="352956"/>
              </a:xfrm>
              <a:custGeom>
                <a:avLst/>
                <a:gdLst>
                  <a:gd name="T0" fmla="*/ 212 w 423"/>
                  <a:gd name="T1" fmla="*/ 0 h 424"/>
                  <a:gd name="T2" fmla="*/ 0 w 423"/>
                  <a:gd name="T3" fmla="*/ 212 h 424"/>
                  <a:gd name="T4" fmla="*/ 212 w 423"/>
                  <a:gd name="T5" fmla="*/ 424 h 424"/>
                  <a:gd name="T6" fmla="*/ 423 w 423"/>
                  <a:gd name="T7" fmla="*/ 212 h 424"/>
                  <a:gd name="T8" fmla="*/ 212 w 423"/>
                  <a:gd name="T9" fmla="*/ 0 h 424"/>
                  <a:gd name="T10" fmla="*/ 212 w 423"/>
                  <a:gd name="T11" fmla="*/ 386 h 424"/>
                  <a:gd name="T12" fmla="*/ 38 w 423"/>
                  <a:gd name="T13" fmla="*/ 212 h 424"/>
                  <a:gd name="T14" fmla="*/ 212 w 423"/>
                  <a:gd name="T15" fmla="*/ 38 h 424"/>
                  <a:gd name="T16" fmla="*/ 386 w 423"/>
                  <a:gd name="T17" fmla="*/ 212 h 424"/>
                  <a:gd name="T18" fmla="*/ 212 w 423"/>
                  <a:gd name="T19" fmla="*/ 38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3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3" y="329"/>
                      <a:pt x="423" y="212"/>
                    </a:cubicBezTo>
                    <a:cubicBezTo>
                      <a:pt x="423" y="95"/>
                      <a:pt x="329" y="0"/>
                      <a:pt x="212" y="0"/>
                    </a:cubicBezTo>
                    <a:close/>
                    <a:moveTo>
                      <a:pt x="212" y="386"/>
                    </a:moveTo>
                    <a:cubicBezTo>
                      <a:pt x="116" y="386"/>
                      <a:pt x="38" y="308"/>
                      <a:pt x="38" y="212"/>
                    </a:cubicBezTo>
                    <a:cubicBezTo>
                      <a:pt x="38" y="116"/>
                      <a:pt x="116" y="38"/>
                      <a:pt x="212" y="38"/>
                    </a:cubicBezTo>
                    <a:cubicBezTo>
                      <a:pt x="308" y="38"/>
                      <a:pt x="386" y="116"/>
                      <a:pt x="386" y="212"/>
                    </a:cubicBezTo>
                    <a:cubicBezTo>
                      <a:pt x="386" y="308"/>
                      <a:pt x="308" y="386"/>
                      <a:pt x="212" y="38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</p:grpSp>
      <p:sp>
        <p:nvSpPr>
          <p:cNvPr id="36" name="Freeform 9"/>
          <p:cNvSpPr>
            <a:spLocks noEditPoints="1"/>
          </p:cNvSpPr>
          <p:nvPr/>
        </p:nvSpPr>
        <p:spPr bwMode="auto">
          <a:xfrm>
            <a:off x="4878622" y="4021253"/>
            <a:ext cx="738992" cy="1882184"/>
          </a:xfrm>
          <a:custGeom>
            <a:avLst/>
            <a:gdLst>
              <a:gd name="T0" fmla="*/ 486 w 533"/>
              <a:gd name="T1" fmla="*/ 634 h 1546"/>
              <a:gd name="T2" fmla="*/ 423 w 533"/>
              <a:gd name="T3" fmla="*/ 573 h 1546"/>
              <a:gd name="T4" fmla="*/ 464 w 533"/>
              <a:gd name="T5" fmla="*/ 551 h 1546"/>
              <a:gd name="T6" fmla="*/ 455 w 533"/>
              <a:gd name="T7" fmla="*/ 526 h 1546"/>
              <a:gd name="T8" fmla="*/ 431 w 533"/>
              <a:gd name="T9" fmla="*/ 518 h 1546"/>
              <a:gd name="T10" fmla="*/ 417 w 533"/>
              <a:gd name="T11" fmla="*/ 530 h 1546"/>
              <a:gd name="T12" fmla="*/ 420 w 533"/>
              <a:gd name="T13" fmla="*/ 552 h 1546"/>
              <a:gd name="T14" fmla="*/ 403 w 533"/>
              <a:gd name="T15" fmla="*/ 555 h 1546"/>
              <a:gd name="T16" fmla="*/ 448 w 533"/>
              <a:gd name="T17" fmla="*/ 503 h 1546"/>
              <a:gd name="T18" fmla="*/ 426 w 533"/>
              <a:gd name="T19" fmla="*/ 438 h 1546"/>
              <a:gd name="T20" fmla="*/ 364 w 533"/>
              <a:gd name="T21" fmla="*/ 418 h 1546"/>
              <a:gd name="T22" fmla="*/ 330 w 533"/>
              <a:gd name="T23" fmla="*/ 449 h 1546"/>
              <a:gd name="T24" fmla="*/ 337 w 533"/>
              <a:gd name="T25" fmla="*/ 505 h 1546"/>
              <a:gd name="T26" fmla="*/ 368 w 533"/>
              <a:gd name="T27" fmla="*/ 541 h 1546"/>
              <a:gd name="T28" fmla="*/ 366 w 533"/>
              <a:gd name="T29" fmla="*/ 526 h 1546"/>
              <a:gd name="T30" fmla="*/ 356 w 533"/>
              <a:gd name="T31" fmla="*/ 517 h 1546"/>
              <a:gd name="T32" fmla="*/ 343 w 533"/>
              <a:gd name="T33" fmla="*/ 528 h 1546"/>
              <a:gd name="T34" fmla="*/ 338 w 533"/>
              <a:gd name="T35" fmla="*/ 536 h 1546"/>
              <a:gd name="T36" fmla="*/ 363 w 533"/>
              <a:gd name="T37" fmla="*/ 544 h 1546"/>
              <a:gd name="T38" fmla="*/ 393 w 533"/>
              <a:gd name="T39" fmla="*/ 578 h 1546"/>
              <a:gd name="T40" fmla="*/ 266 w 533"/>
              <a:gd name="T41" fmla="*/ 503 h 1546"/>
              <a:gd name="T42" fmla="*/ 328 w 533"/>
              <a:gd name="T43" fmla="*/ 393 h 1546"/>
              <a:gd name="T44" fmla="*/ 390 w 533"/>
              <a:gd name="T45" fmla="*/ 388 h 1546"/>
              <a:gd name="T46" fmla="*/ 395 w 533"/>
              <a:gd name="T47" fmla="*/ 350 h 1546"/>
              <a:gd name="T48" fmla="*/ 371 w 533"/>
              <a:gd name="T49" fmla="*/ 329 h 1546"/>
              <a:gd name="T50" fmla="*/ 329 w 533"/>
              <a:gd name="T51" fmla="*/ 342 h 1546"/>
              <a:gd name="T52" fmla="*/ 315 w 533"/>
              <a:gd name="T53" fmla="*/ 386 h 1546"/>
              <a:gd name="T54" fmla="*/ 371 w 533"/>
              <a:gd name="T55" fmla="*/ 275 h 1546"/>
              <a:gd name="T56" fmla="*/ 432 w 533"/>
              <a:gd name="T57" fmla="*/ 128 h 1546"/>
              <a:gd name="T58" fmla="*/ 335 w 533"/>
              <a:gd name="T59" fmla="*/ 41 h 1546"/>
              <a:gd name="T60" fmla="*/ 160 w 533"/>
              <a:gd name="T61" fmla="*/ 98 h 1546"/>
              <a:gd name="T62" fmla="*/ 27 w 533"/>
              <a:gd name="T63" fmla="*/ 208 h 1546"/>
              <a:gd name="T64" fmla="*/ 238 w 533"/>
              <a:gd name="T65" fmla="*/ 314 h 1546"/>
              <a:gd name="T66" fmla="*/ 161 w 533"/>
              <a:gd name="T67" fmla="*/ 413 h 1546"/>
              <a:gd name="T68" fmla="*/ 186 w 533"/>
              <a:gd name="T69" fmla="*/ 355 h 1546"/>
              <a:gd name="T70" fmla="*/ 147 w 533"/>
              <a:gd name="T71" fmla="*/ 320 h 1546"/>
              <a:gd name="T72" fmla="*/ 77 w 533"/>
              <a:gd name="T73" fmla="*/ 343 h 1546"/>
              <a:gd name="T74" fmla="*/ 25 w 533"/>
              <a:gd name="T75" fmla="*/ 386 h 1546"/>
              <a:gd name="T76" fmla="*/ 119 w 533"/>
              <a:gd name="T77" fmla="*/ 430 h 1546"/>
              <a:gd name="T78" fmla="*/ 205 w 533"/>
              <a:gd name="T79" fmla="*/ 546 h 1546"/>
              <a:gd name="T80" fmla="*/ 438 w 533"/>
              <a:gd name="T81" fmla="*/ 557 h 1546"/>
              <a:gd name="T82" fmla="*/ 387 w 533"/>
              <a:gd name="T83" fmla="*/ 535 h 1546"/>
              <a:gd name="T84" fmla="*/ 390 w 533"/>
              <a:gd name="T85" fmla="*/ 530 h 1546"/>
              <a:gd name="T86" fmla="*/ 390 w 533"/>
              <a:gd name="T87" fmla="*/ 536 h 1546"/>
              <a:gd name="T88" fmla="*/ 391 w 533"/>
              <a:gd name="T89" fmla="*/ 539 h 1546"/>
              <a:gd name="T90" fmla="*/ 258 w 533"/>
              <a:gd name="T91" fmla="*/ 381 h 1546"/>
              <a:gd name="T92" fmla="*/ 259 w 533"/>
              <a:gd name="T93" fmla="*/ 375 h 1546"/>
              <a:gd name="T94" fmla="*/ 260 w 533"/>
              <a:gd name="T95" fmla="*/ 368 h 1546"/>
              <a:gd name="T96" fmla="*/ 262 w 533"/>
              <a:gd name="T97" fmla="*/ 341 h 1546"/>
              <a:gd name="T98" fmla="*/ 263 w 533"/>
              <a:gd name="T99" fmla="*/ 328 h 1546"/>
              <a:gd name="T100" fmla="*/ 293 w 533"/>
              <a:gd name="T101" fmla="*/ 317 h 1546"/>
              <a:gd name="T102" fmla="*/ 288 w 533"/>
              <a:gd name="T103" fmla="*/ 327 h 1546"/>
              <a:gd name="T104" fmla="*/ 282 w 533"/>
              <a:gd name="T105" fmla="*/ 342 h 1546"/>
              <a:gd name="T106" fmla="*/ 276 w 533"/>
              <a:gd name="T107" fmla="*/ 354 h 1546"/>
              <a:gd name="T108" fmla="*/ 269 w 533"/>
              <a:gd name="T109" fmla="*/ 367 h 1546"/>
              <a:gd name="T110" fmla="*/ 263 w 533"/>
              <a:gd name="T111" fmla="*/ 376 h 1546"/>
              <a:gd name="T112" fmla="*/ 126 w 533"/>
              <a:gd name="T113" fmla="*/ 430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33" h="1546">
                <a:moveTo>
                  <a:pt x="533" y="1546"/>
                </a:moveTo>
                <a:cubicBezTo>
                  <a:pt x="533" y="1452"/>
                  <a:pt x="533" y="715"/>
                  <a:pt x="533" y="715"/>
                </a:cubicBezTo>
                <a:cubicBezTo>
                  <a:pt x="533" y="715"/>
                  <a:pt x="532" y="679"/>
                  <a:pt x="491" y="639"/>
                </a:cubicBezTo>
                <a:cubicBezTo>
                  <a:pt x="502" y="637"/>
                  <a:pt x="505" y="635"/>
                  <a:pt x="489" y="634"/>
                </a:cubicBezTo>
                <a:cubicBezTo>
                  <a:pt x="488" y="634"/>
                  <a:pt x="487" y="634"/>
                  <a:pt x="486" y="634"/>
                </a:cubicBezTo>
                <a:cubicBezTo>
                  <a:pt x="468" y="617"/>
                  <a:pt x="443" y="600"/>
                  <a:pt x="408" y="585"/>
                </a:cubicBezTo>
                <a:cubicBezTo>
                  <a:pt x="408" y="584"/>
                  <a:pt x="408" y="584"/>
                  <a:pt x="408" y="584"/>
                </a:cubicBezTo>
                <a:cubicBezTo>
                  <a:pt x="410" y="581"/>
                  <a:pt x="414" y="578"/>
                  <a:pt x="418" y="576"/>
                </a:cubicBezTo>
                <a:cubicBezTo>
                  <a:pt x="419" y="576"/>
                  <a:pt x="421" y="575"/>
                  <a:pt x="423" y="573"/>
                </a:cubicBezTo>
                <a:cubicBezTo>
                  <a:pt x="422" y="575"/>
                  <a:pt x="422" y="575"/>
                  <a:pt x="423" y="573"/>
                </a:cubicBezTo>
                <a:cubicBezTo>
                  <a:pt x="428" y="569"/>
                  <a:pt x="435" y="563"/>
                  <a:pt x="440" y="557"/>
                </a:cubicBezTo>
                <a:cubicBezTo>
                  <a:pt x="443" y="557"/>
                  <a:pt x="446" y="556"/>
                  <a:pt x="448" y="555"/>
                </a:cubicBezTo>
                <a:cubicBezTo>
                  <a:pt x="449" y="556"/>
                  <a:pt x="451" y="556"/>
                  <a:pt x="452" y="556"/>
                </a:cubicBezTo>
                <a:cubicBezTo>
                  <a:pt x="456" y="556"/>
                  <a:pt x="459" y="554"/>
                  <a:pt x="460" y="551"/>
                </a:cubicBezTo>
                <a:cubicBezTo>
                  <a:pt x="461" y="551"/>
                  <a:pt x="463" y="551"/>
                  <a:pt x="464" y="551"/>
                </a:cubicBezTo>
                <a:cubicBezTo>
                  <a:pt x="470" y="551"/>
                  <a:pt x="474" y="547"/>
                  <a:pt x="474" y="541"/>
                </a:cubicBezTo>
                <a:cubicBezTo>
                  <a:pt x="474" y="536"/>
                  <a:pt x="470" y="532"/>
                  <a:pt x="465" y="531"/>
                </a:cubicBezTo>
                <a:cubicBezTo>
                  <a:pt x="464" y="528"/>
                  <a:pt x="461" y="526"/>
                  <a:pt x="458" y="526"/>
                </a:cubicBezTo>
                <a:cubicBezTo>
                  <a:pt x="457" y="526"/>
                  <a:pt x="457" y="526"/>
                  <a:pt x="457" y="526"/>
                </a:cubicBezTo>
                <a:cubicBezTo>
                  <a:pt x="456" y="526"/>
                  <a:pt x="456" y="526"/>
                  <a:pt x="455" y="526"/>
                </a:cubicBezTo>
                <a:cubicBezTo>
                  <a:pt x="455" y="526"/>
                  <a:pt x="455" y="526"/>
                  <a:pt x="455" y="526"/>
                </a:cubicBezTo>
                <a:cubicBezTo>
                  <a:pt x="455" y="523"/>
                  <a:pt x="453" y="521"/>
                  <a:pt x="450" y="521"/>
                </a:cubicBezTo>
                <a:cubicBezTo>
                  <a:pt x="450" y="521"/>
                  <a:pt x="450" y="521"/>
                  <a:pt x="450" y="521"/>
                </a:cubicBezTo>
                <a:cubicBezTo>
                  <a:pt x="450" y="516"/>
                  <a:pt x="445" y="512"/>
                  <a:pt x="440" y="512"/>
                </a:cubicBezTo>
                <a:cubicBezTo>
                  <a:pt x="436" y="512"/>
                  <a:pt x="432" y="514"/>
                  <a:pt x="431" y="518"/>
                </a:cubicBezTo>
                <a:cubicBezTo>
                  <a:pt x="431" y="518"/>
                  <a:pt x="430" y="518"/>
                  <a:pt x="430" y="518"/>
                </a:cubicBezTo>
                <a:cubicBezTo>
                  <a:pt x="427" y="518"/>
                  <a:pt x="424" y="520"/>
                  <a:pt x="424" y="524"/>
                </a:cubicBezTo>
                <a:cubicBezTo>
                  <a:pt x="424" y="524"/>
                  <a:pt x="424" y="525"/>
                  <a:pt x="424" y="525"/>
                </a:cubicBezTo>
                <a:cubicBezTo>
                  <a:pt x="422" y="526"/>
                  <a:pt x="420" y="528"/>
                  <a:pt x="418" y="530"/>
                </a:cubicBezTo>
                <a:cubicBezTo>
                  <a:pt x="418" y="530"/>
                  <a:pt x="418" y="530"/>
                  <a:pt x="417" y="530"/>
                </a:cubicBezTo>
                <a:cubicBezTo>
                  <a:pt x="417" y="530"/>
                  <a:pt x="417" y="530"/>
                  <a:pt x="417" y="530"/>
                </a:cubicBezTo>
                <a:cubicBezTo>
                  <a:pt x="414" y="530"/>
                  <a:pt x="411" y="532"/>
                  <a:pt x="411" y="535"/>
                </a:cubicBezTo>
                <a:cubicBezTo>
                  <a:pt x="411" y="536"/>
                  <a:pt x="412" y="536"/>
                  <a:pt x="412" y="537"/>
                </a:cubicBezTo>
                <a:cubicBezTo>
                  <a:pt x="411" y="538"/>
                  <a:pt x="410" y="540"/>
                  <a:pt x="410" y="542"/>
                </a:cubicBezTo>
                <a:cubicBezTo>
                  <a:pt x="410" y="548"/>
                  <a:pt x="414" y="552"/>
                  <a:pt x="420" y="552"/>
                </a:cubicBezTo>
                <a:cubicBezTo>
                  <a:pt x="422" y="552"/>
                  <a:pt x="424" y="552"/>
                  <a:pt x="425" y="551"/>
                </a:cubicBezTo>
                <a:cubicBezTo>
                  <a:pt x="427" y="552"/>
                  <a:pt x="428" y="553"/>
                  <a:pt x="430" y="554"/>
                </a:cubicBezTo>
                <a:cubicBezTo>
                  <a:pt x="429" y="558"/>
                  <a:pt x="428" y="563"/>
                  <a:pt x="426" y="567"/>
                </a:cubicBezTo>
                <a:cubicBezTo>
                  <a:pt x="421" y="570"/>
                  <a:pt x="415" y="574"/>
                  <a:pt x="407" y="577"/>
                </a:cubicBezTo>
                <a:cubicBezTo>
                  <a:pt x="406" y="570"/>
                  <a:pt x="405" y="563"/>
                  <a:pt x="403" y="555"/>
                </a:cubicBezTo>
                <a:cubicBezTo>
                  <a:pt x="398" y="531"/>
                  <a:pt x="398" y="520"/>
                  <a:pt x="398" y="516"/>
                </a:cubicBezTo>
                <a:cubicBezTo>
                  <a:pt x="401" y="515"/>
                  <a:pt x="405" y="514"/>
                  <a:pt x="408" y="512"/>
                </a:cubicBezTo>
                <a:cubicBezTo>
                  <a:pt x="411" y="514"/>
                  <a:pt x="414" y="515"/>
                  <a:pt x="418" y="515"/>
                </a:cubicBezTo>
                <a:cubicBezTo>
                  <a:pt x="427" y="515"/>
                  <a:pt x="435" y="509"/>
                  <a:pt x="438" y="501"/>
                </a:cubicBezTo>
                <a:cubicBezTo>
                  <a:pt x="441" y="502"/>
                  <a:pt x="444" y="503"/>
                  <a:pt x="448" y="503"/>
                </a:cubicBezTo>
                <a:cubicBezTo>
                  <a:pt x="462" y="503"/>
                  <a:pt x="473" y="491"/>
                  <a:pt x="473" y="478"/>
                </a:cubicBezTo>
                <a:cubicBezTo>
                  <a:pt x="473" y="465"/>
                  <a:pt x="463" y="454"/>
                  <a:pt x="450" y="453"/>
                </a:cubicBezTo>
                <a:cubicBezTo>
                  <a:pt x="448" y="445"/>
                  <a:pt x="441" y="438"/>
                  <a:pt x="432" y="438"/>
                </a:cubicBezTo>
                <a:cubicBezTo>
                  <a:pt x="431" y="438"/>
                  <a:pt x="430" y="439"/>
                  <a:pt x="429" y="439"/>
                </a:cubicBezTo>
                <a:cubicBezTo>
                  <a:pt x="428" y="438"/>
                  <a:pt x="427" y="438"/>
                  <a:pt x="426" y="438"/>
                </a:cubicBezTo>
                <a:cubicBezTo>
                  <a:pt x="426" y="438"/>
                  <a:pt x="426" y="438"/>
                  <a:pt x="426" y="438"/>
                </a:cubicBezTo>
                <a:cubicBezTo>
                  <a:pt x="425" y="432"/>
                  <a:pt x="420" y="427"/>
                  <a:pt x="413" y="427"/>
                </a:cubicBezTo>
                <a:cubicBezTo>
                  <a:pt x="413" y="427"/>
                  <a:pt x="413" y="427"/>
                  <a:pt x="412" y="427"/>
                </a:cubicBezTo>
                <a:cubicBezTo>
                  <a:pt x="412" y="414"/>
                  <a:pt x="401" y="403"/>
                  <a:pt x="387" y="403"/>
                </a:cubicBezTo>
                <a:cubicBezTo>
                  <a:pt x="377" y="403"/>
                  <a:pt x="368" y="410"/>
                  <a:pt x="364" y="418"/>
                </a:cubicBezTo>
                <a:cubicBezTo>
                  <a:pt x="364" y="418"/>
                  <a:pt x="364" y="418"/>
                  <a:pt x="363" y="418"/>
                </a:cubicBezTo>
                <a:cubicBezTo>
                  <a:pt x="355" y="418"/>
                  <a:pt x="348" y="425"/>
                  <a:pt x="348" y="434"/>
                </a:cubicBezTo>
                <a:cubicBezTo>
                  <a:pt x="348" y="435"/>
                  <a:pt x="348" y="436"/>
                  <a:pt x="348" y="438"/>
                </a:cubicBezTo>
                <a:cubicBezTo>
                  <a:pt x="342" y="439"/>
                  <a:pt x="337" y="443"/>
                  <a:pt x="333" y="448"/>
                </a:cubicBezTo>
                <a:cubicBezTo>
                  <a:pt x="332" y="448"/>
                  <a:pt x="331" y="449"/>
                  <a:pt x="330" y="449"/>
                </a:cubicBezTo>
                <a:cubicBezTo>
                  <a:pt x="330" y="449"/>
                  <a:pt x="329" y="449"/>
                  <a:pt x="329" y="449"/>
                </a:cubicBezTo>
                <a:cubicBezTo>
                  <a:pt x="322" y="449"/>
                  <a:pt x="316" y="455"/>
                  <a:pt x="316" y="462"/>
                </a:cubicBezTo>
                <a:cubicBezTo>
                  <a:pt x="316" y="464"/>
                  <a:pt x="316" y="465"/>
                  <a:pt x="317" y="466"/>
                </a:cubicBezTo>
                <a:cubicBezTo>
                  <a:pt x="314" y="470"/>
                  <a:pt x="312" y="475"/>
                  <a:pt x="312" y="480"/>
                </a:cubicBezTo>
                <a:cubicBezTo>
                  <a:pt x="312" y="494"/>
                  <a:pt x="323" y="505"/>
                  <a:pt x="337" y="505"/>
                </a:cubicBezTo>
                <a:cubicBezTo>
                  <a:pt x="342" y="505"/>
                  <a:pt x="347" y="504"/>
                  <a:pt x="351" y="502"/>
                </a:cubicBezTo>
                <a:cubicBezTo>
                  <a:pt x="356" y="507"/>
                  <a:pt x="362" y="511"/>
                  <a:pt x="369" y="514"/>
                </a:cubicBezTo>
                <a:cubicBezTo>
                  <a:pt x="373" y="524"/>
                  <a:pt x="381" y="536"/>
                  <a:pt x="386" y="549"/>
                </a:cubicBezTo>
                <a:cubicBezTo>
                  <a:pt x="378" y="548"/>
                  <a:pt x="371" y="545"/>
                  <a:pt x="367" y="542"/>
                </a:cubicBezTo>
                <a:cubicBezTo>
                  <a:pt x="368" y="542"/>
                  <a:pt x="368" y="541"/>
                  <a:pt x="368" y="541"/>
                </a:cubicBezTo>
                <a:cubicBezTo>
                  <a:pt x="369" y="541"/>
                  <a:pt x="370" y="541"/>
                  <a:pt x="371" y="541"/>
                </a:cubicBezTo>
                <a:cubicBezTo>
                  <a:pt x="374" y="541"/>
                  <a:pt x="377" y="538"/>
                  <a:pt x="377" y="535"/>
                </a:cubicBezTo>
                <a:cubicBezTo>
                  <a:pt x="377" y="532"/>
                  <a:pt x="374" y="529"/>
                  <a:pt x="371" y="529"/>
                </a:cubicBezTo>
                <a:cubicBezTo>
                  <a:pt x="371" y="527"/>
                  <a:pt x="369" y="526"/>
                  <a:pt x="367" y="526"/>
                </a:cubicBezTo>
                <a:cubicBezTo>
                  <a:pt x="367" y="526"/>
                  <a:pt x="366" y="526"/>
                  <a:pt x="366" y="526"/>
                </a:cubicBezTo>
                <a:cubicBezTo>
                  <a:pt x="366" y="526"/>
                  <a:pt x="366" y="526"/>
                  <a:pt x="365" y="526"/>
                </a:cubicBezTo>
                <a:cubicBezTo>
                  <a:pt x="365" y="526"/>
                  <a:pt x="365" y="526"/>
                  <a:pt x="365" y="526"/>
                </a:cubicBezTo>
                <a:cubicBezTo>
                  <a:pt x="365" y="524"/>
                  <a:pt x="364" y="523"/>
                  <a:pt x="362" y="523"/>
                </a:cubicBezTo>
                <a:cubicBezTo>
                  <a:pt x="362" y="523"/>
                  <a:pt x="362" y="523"/>
                  <a:pt x="362" y="523"/>
                </a:cubicBezTo>
                <a:cubicBezTo>
                  <a:pt x="362" y="520"/>
                  <a:pt x="359" y="517"/>
                  <a:pt x="356" y="517"/>
                </a:cubicBezTo>
                <a:cubicBezTo>
                  <a:pt x="353" y="517"/>
                  <a:pt x="351" y="519"/>
                  <a:pt x="350" y="521"/>
                </a:cubicBezTo>
                <a:cubicBezTo>
                  <a:pt x="350" y="521"/>
                  <a:pt x="350" y="521"/>
                  <a:pt x="350" y="521"/>
                </a:cubicBezTo>
                <a:cubicBezTo>
                  <a:pt x="348" y="521"/>
                  <a:pt x="346" y="522"/>
                  <a:pt x="346" y="525"/>
                </a:cubicBezTo>
                <a:cubicBezTo>
                  <a:pt x="346" y="525"/>
                  <a:pt x="346" y="525"/>
                  <a:pt x="346" y="525"/>
                </a:cubicBezTo>
                <a:cubicBezTo>
                  <a:pt x="345" y="526"/>
                  <a:pt x="344" y="527"/>
                  <a:pt x="343" y="528"/>
                </a:cubicBezTo>
                <a:cubicBezTo>
                  <a:pt x="343" y="528"/>
                  <a:pt x="342" y="528"/>
                  <a:pt x="342" y="528"/>
                </a:cubicBezTo>
                <a:cubicBezTo>
                  <a:pt x="342" y="528"/>
                  <a:pt x="342" y="528"/>
                  <a:pt x="342" y="528"/>
                </a:cubicBezTo>
                <a:cubicBezTo>
                  <a:pt x="340" y="528"/>
                  <a:pt x="339" y="530"/>
                  <a:pt x="339" y="531"/>
                </a:cubicBezTo>
                <a:cubicBezTo>
                  <a:pt x="339" y="532"/>
                  <a:pt x="339" y="532"/>
                  <a:pt x="339" y="532"/>
                </a:cubicBezTo>
                <a:cubicBezTo>
                  <a:pt x="338" y="533"/>
                  <a:pt x="338" y="535"/>
                  <a:pt x="338" y="536"/>
                </a:cubicBezTo>
                <a:cubicBezTo>
                  <a:pt x="338" y="539"/>
                  <a:pt x="340" y="542"/>
                  <a:pt x="344" y="542"/>
                </a:cubicBezTo>
                <a:cubicBezTo>
                  <a:pt x="345" y="542"/>
                  <a:pt x="346" y="542"/>
                  <a:pt x="347" y="541"/>
                </a:cubicBezTo>
                <a:cubicBezTo>
                  <a:pt x="349" y="543"/>
                  <a:pt x="352" y="545"/>
                  <a:pt x="356" y="545"/>
                </a:cubicBezTo>
                <a:cubicBezTo>
                  <a:pt x="357" y="545"/>
                  <a:pt x="359" y="544"/>
                  <a:pt x="361" y="543"/>
                </a:cubicBezTo>
                <a:cubicBezTo>
                  <a:pt x="362" y="544"/>
                  <a:pt x="362" y="544"/>
                  <a:pt x="363" y="544"/>
                </a:cubicBezTo>
                <a:cubicBezTo>
                  <a:pt x="364" y="544"/>
                  <a:pt x="365" y="544"/>
                  <a:pt x="366" y="544"/>
                </a:cubicBezTo>
                <a:cubicBezTo>
                  <a:pt x="373" y="548"/>
                  <a:pt x="382" y="552"/>
                  <a:pt x="386" y="552"/>
                </a:cubicBezTo>
                <a:cubicBezTo>
                  <a:pt x="387" y="552"/>
                  <a:pt x="387" y="553"/>
                  <a:pt x="388" y="553"/>
                </a:cubicBezTo>
                <a:cubicBezTo>
                  <a:pt x="391" y="560"/>
                  <a:pt x="393" y="567"/>
                  <a:pt x="393" y="575"/>
                </a:cubicBezTo>
                <a:cubicBezTo>
                  <a:pt x="393" y="576"/>
                  <a:pt x="393" y="577"/>
                  <a:pt x="393" y="578"/>
                </a:cubicBezTo>
                <a:cubicBezTo>
                  <a:pt x="296" y="534"/>
                  <a:pt x="272" y="509"/>
                  <a:pt x="267" y="503"/>
                </a:cubicBezTo>
                <a:cubicBezTo>
                  <a:pt x="267" y="502"/>
                  <a:pt x="267" y="502"/>
                  <a:pt x="267" y="502"/>
                </a:cubicBezTo>
                <a:cubicBezTo>
                  <a:pt x="267" y="502"/>
                  <a:pt x="267" y="502"/>
                  <a:pt x="267" y="503"/>
                </a:cubicBezTo>
                <a:cubicBezTo>
                  <a:pt x="266" y="502"/>
                  <a:pt x="266" y="502"/>
                  <a:pt x="266" y="502"/>
                </a:cubicBezTo>
                <a:cubicBezTo>
                  <a:pt x="266" y="503"/>
                  <a:pt x="266" y="503"/>
                  <a:pt x="266" y="503"/>
                </a:cubicBezTo>
                <a:cubicBezTo>
                  <a:pt x="265" y="505"/>
                  <a:pt x="261" y="510"/>
                  <a:pt x="252" y="516"/>
                </a:cubicBezTo>
                <a:cubicBezTo>
                  <a:pt x="251" y="504"/>
                  <a:pt x="250" y="492"/>
                  <a:pt x="251" y="480"/>
                </a:cubicBezTo>
                <a:cubicBezTo>
                  <a:pt x="252" y="459"/>
                  <a:pt x="258" y="438"/>
                  <a:pt x="266" y="418"/>
                </a:cubicBezTo>
                <a:cubicBezTo>
                  <a:pt x="268" y="418"/>
                  <a:pt x="270" y="417"/>
                  <a:pt x="271" y="417"/>
                </a:cubicBezTo>
                <a:cubicBezTo>
                  <a:pt x="283" y="415"/>
                  <a:pt x="309" y="405"/>
                  <a:pt x="328" y="393"/>
                </a:cubicBezTo>
                <a:cubicBezTo>
                  <a:pt x="330" y="394"/>
                  <a:pt x="332" y="394"/>
                  <a:pt x="335" y="394"/>
                </a:cubicBezTo>
                <a:cubicBezTo>
                  <a:pt x="338" y="394"/>
                  <a:pt x="340" y="394"/>
                  <a:pt x="342" y="392"/>
                </a:cubicBezTo>
                <a:cubicBezTo>
                  <a:pt x="346" y="395"/>
                  <a:pt x="351" y="396"/>
                  <a:pt x="357" y="396"/>
                </a:cubicBezTo>
                <a:cubicBezTo>
                  <a:pt x="366" y="396"/>
                  <a:pt x="375" y="392"/>
                  <a:pt x="381" y="385"/>
                </a:cubicBezTo>
                <a:cubicBezTo>
                  <a:pt x="383" y="387"/>
                  <a:pt x="387" y="388"/>
                  <a:pt x="390" y="388"/>
                </a:cubicBezTo>
                <a:cubicBezTo>
                  <a:pt x="399" y="388"/>
                  <a:pt x="407" y="380"/>
                  <a:pt x="407" y="371"/>
                </a:cubicBezTo>
                <a:cubicBezTo>
                  <a:pt x="407" y="367"/>
                  <a:pt x="406" y="364"/>
                  <a:pt x="404" y="361"/>
                </a:cubicBezTo>
                <a:cubicBezTo>
                  <a:pt x="404" y="360"/>
                  <a:pt x="404" y="360"/>
                  <a:pt x="404" y="359"/>
                </a:cubicBezTo>
                <a:cubicBezTo>
                  <a:pt x="404" y="354"/>
                  <a:pt x="400" y="350"/>
                  <a:pt x="396" y="350"/>
                </a:cubicBezTo>
                <a:cubicBezTo>
                  <a:pt x="395" y="350"/>
                  <a:pt x="395" y="350"/>
                  <a:pt x="395" y="350"/>
                </a:cubicBezTo>
                <a:cubicBezTo>
                  <a:pt x="394" y="349"/>
                  <a:pt x="393" y="349"/>
                  <a:pt x="392" y="349"/>
                </a:cubicBezTo>
                <a:cubicBezTo>
                  <a:pt x="390" y="345"/>
                  <a:pt x="387" y="343"/>
                  <a:pt x="383" y="342"/>
                </a:cubicBezTo>
                <a:cubicBezTo>
                  <a:pt x="383" y="341"/>
                  <a:pt x="383" y="340"/>
                  <a:pt x="383" y="339"/>
                </a:cubicBezTo>
                <a:cubicBezTo>
                  <a:pt x="383" y="333"/>
                  <a:pt x="378" y="329"/>
                  <a:pt x="372" y="329"/>
                </a:cubicBezTo>
                <a:cubicBezTo>
                  <a:pt x="372" y="329"/>
                  <a:pt x="372" y="329"/>
                  <a:pt x="371" y="329"/>
                </a:cubicBezTo>
                <a:cubicBezTo>
                  <a:pt x="369" y="323"/>
                  <a:pt x="363" y="319"/>
                  <a:pt x="356" y="319"/>
                </a:cubicBezTo>
                <a:cubicBezTo>
                  <a:pt x="347" y="319"/>
                  <a:pt x="339" y="326"/>
                  <a:pt x="339" y="335"/>
                </a:cubicBezTo>
                <a:cubicBezTo>
                  <a:pt x="339" y="335"/>
                  <a:pt x="339" y="335"/>
                  <a:pt x="338" y="335"/>
                </a:cubicBezTo>
                <a:cubicBezTo>
                  <a:pt x="334" y="335"/>
                  <a:pt x="330" y="338"/>
                  <a:pt x="330" y="342"/>
                </a:cubicBezTo>
                <a:cubicBezTo>
                  <a:pt x="330" y="342"/>
                  <a:pt x="329" y="342"/>
                  <a:pt x="329" y="342"/>
                </a:cubicBezTo>
                <a:cubicBezTo>
                  <a:pt x="329" y="342"/>
                  <a:pt x="328" y="342"/>
                  <a:pt x="327" y="343"/>
                </a:cubicBezTo>
                <a:cubicBezTo>
                  <a:pt x="327" y="342"/>
                  <a:pt x="326" y="342"/>
                  <a:pt x="325" y="342"/>
                </a:cubicBezTo>
                <a:cubicBezTo>
                  <a:pt x="319" y="342"/>
                  <a:pt x="314" y="347"/>
                  <a:pt x="313" y="352"/>
                </a:cubicBezTo>
                <a:cubicBezTo>
                  <a:pt x="304" y="353"/>
                  <a:pt x="298" y="360"/>
                  <a:pt x="298" y="369"/>
                </a:cubicBezTo>
                <a:cubicBezTo>
                  <a:pt x="298" y="378"/>
                  <a:pt x="305" y="386"/>
                  <a:pt x="315" y="386"/>
                </a:cubicBezTo>
                <a:cubicBezTo>
                  <a:pt x="317" y="386"/>
                  <a:pt x="319" y="386"/>
                  <a:pt x="321" y="385"/>
                </a:cubicBezTo>
                <a:cubicBezTo>
                  <a:pt x="322" y="387"/>
                  <a:pt x="323" y="388"/>
                  <a:pt x="324" y="390"/>
                </a:cubicBezTo>
                <a:cubicBezTo>
                  <a:pt x="312" y="397"/>
                  <a:pt x="295" y="405"/>
                  <a:pt x="270" y="409"/>
                </a:cubicBezTo>
                <a:cubicBezTo>
                  <a:pt x="286" y="373"/>
                  <a:pt x="307" y="339"/>
                  <a:pt x="318" y="310"/>
                </a:cubicBezTo>
                <a:cubicBezTo>
                  <a:pt x="339" y="303"/>
                  <a:pt x="357" y="290"/>
                  <a:pt x="371" y="275"/>
                </a:cubicBezTo>
                <a:cubicBezTo>
                  <a:pt x="382" y="282"/>
                  <a:pt x="395" y="286"/>
                  <a:pt x="408" y="286"/>
                </a:cubicBezTo>
                <a:cubicBezTo>
                  <a:pt x="447" y="286"/>
                  <a:pt x="479" y="254"/>
                  <a:pt x="479" y="215"/>
                </a:cubicBezTo>
                <a:cubicBezTo>
                  <a:pt x="479" y="201"/>
                  <a:pt x="474" y="187"/>
                  <a:pt x="466" y="176"/>
                </a:cubicBezTo>
                <a:cubicBezTo>
                  <a:pt x="468" y="172"/>
                  <a:pt x="468" y="169"/>
                  <a:pt x="468" y="165"/>
                </a:cubicBezTo>
                <a:cubicBezTo>
                  <a:pt x="468" y="145"/>
                  <a:pt x="452" y="128"/>
                  <a:pt x="432" y="128"/>
                </a:cubicBezTo>
                <a:cubicBezTo>
                  <a:pt x="431" y="128"/>
                  <a:pt x="430" y="128"/>
                  <a:pt x="429" y="128"/>
                </a:cubicBezTo>
                <a:cubicBezTo>
                  <a:pt x="426" y="127"/>
                  <a:pt x="423" y="125"/>
                  <a:pt x="419" y="125"/>
                </a:cubicBezTo>
                <a:cubicBezTo>
                  <a:pt x="410" y="111"/>
                  <a:pt x="395" y="100"/>
                  <a:pt x="378" y="96"/>
                </a:cubicBezTo>
                <a:cubicBezTo>
                  <a:pt x="379" y="92"/>
                  <a:pt x="380" y="89"/>
                  <a:pt x="380" y="85"/>
                </a:cubicBezTo>
                <a:cubicBezTo>
                  <a:pt x="380" y="61"/>
                  <a:pt x="360" y="41"/>
                  <a:pt x="335" y="41"/>
                </a:cubicBezTo>
                <a:cubicBezTo>
                  <a:pt x="334" y="41"/>
                  <a:pt x="333" y="41"/>
                  <a:pt x="332" y="41"/>
                </a:cubicBezTo>
                <a:cubicBezTo>
                  <a:pt x="321" y="17"/>
                  <a:pt x="296" y="0"/>
                  <a:pt x="268" y="0"/>
                </a:cubicBezTo>
                <a:cubicBezTo>
                  <a:pt x="230" y="0"/>
                  <a:pt x="199" y="29"/>
                  <a:pt x="198" y="67"/>
                </a:cubicBezTo>
                <a:cubicBezTo>
                  <a:pt x="197" y="67"/>
                  <a:pt x="197" y="66"/>
                  <a:pt x="196" y="66"/>
                </a:cubicBezTo>
                <a:cubicBezTo>
                  <a:pt x="178" y="66"/>
                  <a:pt x="162" y="80"/>
                  <a:pt x="160" y="98"/>
                </a:cubicBezTo>
                <a:cubicBezTo>
                  <a:pt x="159" y="98"/>
                  <a:pt x="159" y="98"/>
                  <a:pt x="158" y="98"/>
                </a:cubicBezTo>
                <a:cubicBezTo>
                  <a:pt x="155" y="98"/>
                  <a:pt x="152" y="98"/>
                  <a:pt x="150" y="98"/>
                </a:cubicBezTo>
                <a:cubicBezTo>
                  <a:pt x="147" y="98"/>
                  <a:pt x="144" y="98"/>
                  <a:pt x="142" y="98"/>
                </a:cubicBezTo>
                <a:cubicBezTo>
                  <a:pt x="117" y="98"/>
                  <a:pt x="97" y="115"/>
                  <a:pt x="91" y="138"/>
                </a:cubicBezTo>
                <a:cubicBezTo>
                  <a:pt x="56" y="141"/>
                  <a:pt x="27" y="171"/>
                  <a:pt x="27" y="208"/>
                </a:cubicBezTo>
                <a:cubicBezTo>
                  <a:pt x="27" y="247"/>
                  <a:pt x="59" y="278"/>
                  <a:pt x="98" y="278"/>
                </a:cubicBezTo>
                <a:cubicBezTo>
                  <a:pt x="108" y="278"/>
                  <a:pt x="117" y="276"/>
                  <a:pt x="126" y="272"/>
                </a:cubicBezTo>
                <a:cubicBezTo>
                  <a:pt x="133" y="296"/>
                  <a:pt x="155" y="313"/>
                  <a:pt x="181" y="313"/>
                </a:cubicBezTo>
                <a:cubicBezTo>
                  <a:pt x="192" y="313"/>
                  <a:pt x="202" y="310"/>
                  <a:pt x="211" y="305"/>
                </a:cubicBezTo>
                <a:cubicBezTo>
                  <a:pt x="219" y="309"/>
                  <a:pt x="228" y="312"/>
                  <a:pt x="238" y="314"/>
                </a:cubicBezTo>
                <a:cubicBezTo>
                  <a:pt x="239" y="327"/>
                  <a:pt x="238" y="357"/>
                  <a:pt x="223" y="425"/>
                </a:cubicBezTo>
                <a:cubicBezTo>
                  <a:pt x="218" y="446"/>
                  <a:pt x="214" y="466"/>
                  <a:pt x="211" y="485"/>
                </a:cubicBezTo>
                <a:cubicBezTo>
                  <a:pt x="190" y="477"/>
                  <a:pt x="173" y="468"/>
                  <a:pt x="159" y="458"/>
                </a:cubicBezTo>
                <a:cubicBezTo>
                  <a:pt x="153" y="447"/>
                  <a:pt x="150" y="435"/>
                  <a:pt x="148" y="423"/>
                </a:cubicBezTo>
                <a:cubicBezTo>
                  <a:pt x="153" y="421"/>
                  <a:pt x="158" y="417"/>
                  <a:pt x="161" y="413"/>
                </a:cubicBezTo>
                <a:cubicBezTo>
                  <a:pt x="166" y="416"/>
                  <a:pt x="171" y="417"/>
                  <a:pt x="176" y="417"/>
                </a:cubicBezTo>
                <a:cubicBezTo>
                  <a:pt x="192" y="417"/>
                  <a:pt x="204" y="405"/>
                  <a:pt x="204" y="389"/>
                </a:cubicBezTo>
                <a:cubicBezTo>
                  <a:pt x="204" y="384"/>
                  <a:pt x="202" y="378"/>
                  <a:pt x="199" y="374"/>
                </a:cubicBezTo>
                <a:cubicBezTo>
                  <a:pt x="200" y="372"/>
                  <a:pt x="200" y="371"/>
                  <a:pt x="200" y="369"/>
                </a:cubicBezTo>
                <a:cubicBezTo>
                  <a:pt x="200" y="361"/>
                  <a:pt x="194" y="355"/>
                  <a:pt x="186" y="355"/>
                </a:cubicBezTo>
                <a:cubicBezTo>
                  <a:pt x="185" y="355"/>
                  <a:pt x="185" y="355"/>
                  <a:pt x="184" y="355"/>
                </a:cubicBezTo>
                <a:cubicBezTo>
                  <a:pt x="183" y="354"/>
                  <a:pt x="182" y="354"/>
                  <a:pt x="181" y="353"/>
                </a:cubicBezTo>
                <a:cubicBezTo>
                  <a:pt x="177" y="348"/>
                  <a:pt x="171" y="344"/>
                  <a:pt x="164" y="342"/>
                </a:cubicBezTo>
                <a:cubicBezTo>
                  <a:pt x="164" y="340"/>
                  <a:pt x="165" y="339"/>
                  <a:pt x="165" y="338"/>
                </a:cubicBezTo>
                <a:cubicBezTo>
                  <a:pt x="165" y="328"/>
                  <a:pt x="157" y="320"/>
                  <a:pt x="147" y="320"/>
                </a:cubicBezTo>
                <a:cubicBezTo>
                  <a:pt x="147" y="320"/>
                  <a:pt x="146" y="320"/>
                  <a:pt x="146" y="320"/>
                </a:cubicBezTo>
                <a:cubicBezTo>
                  <a:pt x="141" y="310"/>
                  <a:pt x="132" y="304"/>
                  <a:pt x="120" y="304"/>
                </a:cubicBezTo>
                <a:cubicBezTo>
                  <a:pt x="105" y="304"/>
                  <a:pt x="93" y="315"/>
                  <a:pt x="92" y="330"/>
                </a:cubicBezTo>
                <a:cubicBezTo>
                  <a:pt x="92" y="330"/>
                  <a:pt x="92" y="330"/>
                  <a:pt x="92" y="330"/>
                </a:cubicBezTo>
                <a:cubicBezTo>
                  <a:pt x="84" y="330"/>
                  <a:pt x="78" y="336"/>
                  <a:pt x="77" y="343"/>
                </a:cubicBezTo>
                <a:cubicBezTo>
                  <a:pt x="77" y="343"/>
                  <a:pt x="77" y="343"/>
                  <a:pt x="77" y="343"/>
                </a:cubicBezTo>
                <a:cubicBezTo>
                  <a:pt x="75" y="343"/>
                  <a:pt x="74" y="343"/>
                  <a:pt x="73" y="343"/>
                </a:cubicBezTo>
                <a:cubicBezTo>
                  <a:pt x="72" y="343"/>
                  <a:pt x="71" y="343"/>
                  <a:pt x="70" y="343"/>
                </a:cubicBezTo>
                <a:cubicBezTo>
                  <a:pt x="60" y="343"/>
                  <a:pt x="52" y="349"/>
                  <a:pt x="50" y="359"/>
                </a:cubicBezTo>
                <a:cubicBezTo>
                  <a:pt x="36" y="360"/>
                  <a:pt x="25" y="372"/>
                  <a:pt x="25" y="386"/>
                </a:cubicBezTo>
                <a:cubicBezTo>
                  <a:pt x="25" y="402"/>
                  <a:pt x="37" y="414"/>
                  <a:pt x="52" y="414"/>
                </a:cubicBezTo>
                <a:cubicBezTo>
                  <a:pt x="56" y="414"/>
                  <a:pt x="60" y="414"/>
                  <a:pt x="64" y="412"/>
                </a:cubicBezTo>
                <a:cubicBezTo>
                  <a:pt x="67" y="421"/>
                  <a:pt x="75" y="428"/>
                  <a:pt x="86" y="428"/>
                </a:cubicBezTo>
                <a:cubicBezTo>
                  <a:pt x="90" y="428"/>
                  <a:pt x="94" y="427"/>
                  <a:pt x="98" y="425"/>
                </a:cubicBezTo>
                <a:cubicBezTo>
                  <a:pt x="104" y="428"/>
                  <a:pt x="111" y="430"/>
                  <a:pt x="119" y="430"/>
                </a:cubicBezTo>
                <a:cubicBezTo>
                  <a:pt x="133" y="448"/>
                  <a:pt x="153" y="465"/>
                  <a:pt x="168" y="476"/>
                </a:cubicBezTo>
                <a:cubicBezTo>
                  <a:pt x="171" y="481"/>
                  <a:pt x="171" y="480"/>
                  <a:pt x="169" y="476"/>
                </a:cubicBezTo>
                <a:cubicBezTo>
                  <a:pt x="174" y="480"/>
                  <a:pt x="179" y="483"/>
                  <a:pt x="183" y="485"/>
                </a:cubicBezTo>
                <a:cubicBezTo>
                  <a:pt x="194" y="490"/>
                  <a:pt x="203" y="499"/>
                  <a:pt x="209" y="505"/>
                </a:cubicBezTo>
                <a:cubicBezTo>
                  <a:pt x="207" y="520"/>
                  <a:pt x="206" y="533"/>
                  <a:pt x="205" y="546"/>
                </a:cubicBezTo>
                <a:cubicBezTo>
                  <a:pt x="186" y="556"/>
                  <a:pt x="161" y="569"/>
                  <a:pt x="128" y="584"/>
                </a:cubicBezTo>
                <a:cubicBezTo>
                  <a:pt x="3" y="638"/>
                  <a:pt x="0" y="715"/>
                  <a:pt x="0" y="715"/>
                </a:cubicBezTo>
                <a:cubicBezTo>
                  <a:pt x="0" y="715"/>
                  <a:pt x="0" y="1452"/>
                  <a:pt x="0" y="1546"/>
                </a:cubicBezTo>
                <a:moveTo>
                  <a:pt x="432" y="556"/>
                </a:moveTo>
                <a:cubicBezTo>
                  <a:pt x="434" y="556"/>
                  <a:pt x="436" y="557"/>
                  <a:pt x="438" y="557"/>
                </a:cubicBezTo>
                <a:cubicBezTo>
                  <a:pt x="436" y="559"/>
                  <a:pt x="434" y="561"/>
                  <a:pt x="432" y="563"/>
                </a:cubicBezTo>
                <a:cubicBezTo>
                  <a:pt x="432" y="562"/>
                  <a:pt x="432" y="559"/>
                  <a:pt x="432" y="556"/>
                </a:cubicBezTo>
                <a:close/>
                <a:moveTo>
                  <a:pt x="389" y="538"/>
                </a:moveTo>
                <a:cubicBezTo>
                  <a:pt x="389" y="537"/>
                  <a:pt x="389" y="537"/>
                  <a:pt x="389" y="537"/>
                </a:cubicBezTo>
                <a:cubicBezTo>
                  <a:pt x="388" y="536"/>
                  <a:pt x="388" y="536"/>
                  <a:pt x="387" y="535"/>
                </a:cubicBezTo>
                <a:cubicBezTo>
                  <a:pt x="387" y="535"/>
                  <a:pt x="387" y="535"/>
                  <a:pt x="387" y="534"/>
                </a:cubicBezTo>
                <a:cubicBezTo>
                  <a:pt x="384" y="529"/>
                  <a:pt x="381" y="522"/>
                  <a:pt x="378" y="517"/>
                </a:cubicBezTo>
                <a:cubicBezTo>
                  <a:pt x="381" y="517"/>
                  <a:pt x="383" y="517"/>
                  <a:pt x="386" y="517"/>
                </a:cubicBezTo>
                <a:cubicBezTo>
                  <a:pt x="387" y="517"/>
                  <a:pt x="388" y="517"/>
                  <a:pt x="389" y="517"/>
                </a:cubicBezTo>
                <a:cubicBezTo>
                  <a:pt x="389" y="522"/>
                  <a:pt x="389" y="526"/>
                  <a:pt x="390" y="530"/>
                </a:cubicBezTo>
                <a:cubicBezTo>
                  <a:pt x="390" y="530"/>
                  <a:pt x="390" y="530"/>
                  <a:pt x="390" y="531"/>
                </a:cubicBezTo>
                <a:cubicBezTo>
                  <a:pt x="390" y="531"/>
                  <a:pt x="390" y="532"/>
                  <a:pt x="390" y="532"/>
                </a:cubicBezTo>
                <a:cubicBezTo>
                  <a:pt x="390" y="532"/>
                  <a:pt x="390" y="532"/>
                  <a:pt x="390" y="533"/>
                </a:cubicBezTo>
                <a:cubicBezTo>
                  <a:pt x="390" y="533"/>
                  <a:pt x="390" y="534"/>
                  <a:pt x="390" y="534"/>
                </a:cubicBezTo>
                <a:cubicBezTo>
                  <a:pt x="390" y="535"/>
                  <a:pt x="390" y="535"/>
                  <a:pt x="390" y="536"/>
                </a:cubicBezTo>
                <a:cubicBezTo>
                  <a:pt x="390" y="536"/>
                  <a:pt x="390" y="536"/>
                  <a:pt x="390" y="536"/>
                </a:cubicBezTo>
                <a:cubicBezTo>
                  <a:pt x="390" y="536"/>
                  <a:pt x="390" y="537"/>
                  <a:pt x="390" y="537"/>
                </a:cubicBezTo>
                <a:cubicBezTo>
                  <a:pt x="390" y="537"/>
                  <a:pt x="390" y="537"/>
                  <a:pt x="390" y="538"/>
                </a:cubicBezTo>
                <a:cubicBezTo>
                  <a:pt x="391" y="538"/>
                  <a:pt x="391" y="538"/>
                  <a:pt x="391" y="538"/>
                </a:cubicBezTo>
                <a:cubicBezTo>
                  <a:pt x="391" y="538"/>
                  <a:pt x="391" y="538"/>
                  <a:pt x="391" y="539"/>
                </a:cubicBezTo>
                <a:cubicBezTo>
                  <a:pt x="391" y="539"/>
                  <a:pt x="391" y="539"/>
                  <a:pt x="391" y="539"/>
                </a:cubicBezTo>
                <a:cubicBezTo>
                  <a:pt x="391" y="539"/>
                  <a:pt x="391" y="539"/>
                  <a:pt x="391" y="539"/>
                </a:cubicBezTo>
                <a:cubicBezTo>
                  <a:pt x="391" y="539"/>
                  <a:pt x="391" y="539"/>
                  <a:pt x="391" y="539"/>
                </a:cubicBezTo>
                <a:cubicBezTo>
                  <a:pt x="390" y="539"/>
                  <a:pt x="390" y="538"/>
                  <a:pt x="389" y="538"/>
                </a:cubicBezTo>
                <a:close/>
                <a:moveTo>
                  <a:pt x="258" y="381"/>
                </a:moveTo>
                <a:cubicBezTo>
                  <a:pt x="258" y="381"/>
                  <a:pt x="258" y="381"/>
                  <a:pt x="258" y="380"/>
                </a:cubicBezTo>
                <a:cubicBezTo>
                  <a:pt x="258" y="380"/>
                  <a:pt x="258" y="380"/>
                  <a:pt x="259" y="379"/>
                </a:cubicBezTo>
                <a:cubicBezTo>
                  <a:pt x="259" y="379"/>
                  <a:pt x="259" y="379"/>
                  <a:pt x="259" y="379"/>
                </a:cubicBezTo>
                <a:cubicBezTo>
                  <a:pt x="259" y="378"/>
                  <a:pt x="259" y="378"/>
                  <a:pt x="259" y="378"/>
                </a:cubicBezTo>
                <a:cubicBezTo>
                  <a:pt x="259" y="377"/>
                  <a:pt x="259" y="376"/>
                  <a:pt x="259" y="375"/>
                </a:cubicBezTo>
                <a:cubicBezTo>
                  <a:pt x="259" y="375"/>
                  <a:pt x="259" y="375"/>
                  <a:pt x="259" y="375"/>
                </a:cubicBezTo>
                <a:cubicBezTo>
                  <a:pt x="259" y="374"/>
                  <a:pt x="259" y="374"/>
                  <a:pt x="259" y="373"/>
                </a:cubicBezTo>
                <a:cubicBezTo>
                  <a:pt x="259" y="373"/>
                  <a:pt x="259" y="372"/>
                  <a:pt x="259" y="372"/>
                </a:cubicBezTo>
                <a:cubicBezTo>
                  <a:pt x="260" y="371"/>
                  <a:pt x="260" y="370"/>
                  <a:pt x="260" y="368"/>
                </a:cubicBezTo>
                <a:cubicBezTo>
                  <a:pt x="260" y="368"/>
                  <a:pt x="260" y="368"/>
                  <a:pt x="260" y="368"/>
                </a:cubicBezTo>
                <a:cubicBezTo>
                  <a:pt x="260" y="365"/>
                  <a:pt x="261" y="362"/>
                  <a:pt x="261" y="359"/>
                </a:cubicBezTo>
                <a:cubicBezTo>
                  <a:pt x="261" y="359"/>
                  <a:pt x="261" y="359"/>
                  <a:pt x="261" y="358"/>
                </a:cubicBezTo>
                <a:cubicBezTo>
                  <a:pt x="261" y="357"/>
                  <a:pt x="261" y="354"/>
                  <a:pt x="262" y="352"/>
                </a:cubicBezTo>
                <a:cubicBezTo>
                  <a:pt x="262" y="352"/>
                  <a:pt x="262" y="352"/>
                  <a:pt x="262" y="352"/>
                </a:cubicBezTo>
                <a:cubicBezTo>
                  <a:pt x="262" y="349"/>
                  <a:pt x="262" y="345"/>
                  <a:pt x="262" y="341"/>
                </a:cubicBezTo>
                <a:cubicBezTo>
                  <a:pt x="263" y="341"/>
                  <a:pt x="263" y="341"/>
                  <a:pt x="263" y="340"/>
                </a:cubicBezTo>
                <a:cubicBezTo>
                  <a:pt x="263" y="338"/>
                  <a:pt x="263" y="336"/>
                  <a:pt x="263" y="334"/>
                </a:cubicBezTo>
                <a:cubicBezTo>
                  <a:pt x="263" y="334"/>
                  <a:pt x="263" y="333"/>
                  <a:pt x="263" y="333"/>
                </a:cubicBezTo>
                <a:cubicBezTo>
                  <a:pt x="263" y="332"/>
                  <a:pt x="263" y="331"/>
                  <a:pt x="263" y="329"/>
                </a:cubicBezTo>
                <a:cubicBezTo>
                  <a:pt x="263" y="329"/>
                  <a:pt x="263" y="328"/>
                  <a:pt x="263" y="328"/>
                </a:cubicBezTo>
                <a:cubicBezTo>
                  <a:pt x="263" y="326"/>
                  <a:pt x="263" y="324"/>
                  <a:pt x="263" y="322"/>
                </a:cubicBezTo>
                <a:cubicBezTo>
                  <a:pt x="263" y="322"/>
                  <a:pt x="263" y="321"/>
                  <a:pt x="263" y="320"/>
                </a:cubicBezTo>
                <a:cubicBezTo>
                  <a:pt x="263" y="320"/>
                  <a:pt x="263" y="319"/>
                  <a:pt x="263" y="318"/>
                </a:cubicBezTo>
                <a:cubicBezTo>
                  <a:pt x="266" y="319"/>
                  <a:pt x="269" y="319"/>
                  <a:pt x="271" y="319"/>
                </a:cubicBezTo>
                <a:cubicBezTo>
                  <a:pt x="279" y="319"/>
                  <a:pt x="286" y="318"/>
                  <a:pt x="293" y="317"/>
                </a:cubicBezTo>
                <a:cubicBezTo>
                  <a:pt x="293" y="317"/>
                  <a:pt x="292" y="318"/>
                  <a:pt x="292" y="318"/>
                </a:cubicBezTo>
                <a:cubicBezTo>
                  <a:pt x="292" y="318"/>
                  <a:pt x="292" y="319"/>
                  <a:pt x="292" y="319"/>
                </a:cubicBezTo>
                <a:cubicBezTo>
                  <a:pt x="292" y="320"/>
                  <a:pt x="291" y="321"/>
                  <a:pt x="291" y="322"/>
                </a:cubicBezTo>
                <a:cubicBezTo>
                  <a:pt x="290" y="323"/>
                  <a:pt x="290" y="323"/>
                  <a:pt x="290" y="324"/>
                </a:cubicBezTo>
                <a:cubicBezTo>
                  <a:pt x="289" y="325"/>
                  <a:pt x="289" y="326"/>
                  <a:pt x="288" y="327"/>
                </a:cubicBezTo>
                <a:cubicBezTo>
                  <a:pt x="288" y="328"/>
                  <a:pt x="287" y="330"/>
                  <a:pt x="287" y="331"/>
                </a:cubicBezTo>
                <a:cubicBezTo>
                  <a:pt x="286" y="332"/>
                  <a:pt x="286" y="332"/>
                  <a:pt x="286" y="333"/>
                </a:cubicBezTo>
                <a:cubicBezTo>
                  <a:pt x="285" y="334"/>
                  <a:pt x="285" y="335"/>
                  <a:pt x="284" y="336"/>
                </a:cubicBezTo>
                <a:cubicBezTo>
                  <a:pt x="284" y="337"/>
                  <a:pt x="284" y="337"/>
                  <a:pt x="284" y="338"/>
                </a:cubicBezTo>
                <a:cubicBezTo>
                  <a:pt x="283" y="339"/>
                  <a:pt x="282" y="340"/>
                  <a:pt x="282" y="342"/>
                </a:cubicBezTo>
                <a:cubicBezTo>
                  <a:pt x="282" y="342"/>
                  <a:pt x="281" y="342"/>
                  <a:pt x="281" y="343"/>
                </a:cubicBezTo>
                <a:cubicBezTo>
                  <a:pt x="281" y="344"/>
                  <a:pt x="280" y="346"/>
                  <a:pt x="279" y="347"/>
                </a:cubicBezTo>
                <a:cubicBezTo>
                  <a:pt x="279" y="348"/>
                  <a:pt x="279" y="348"/>
                  <a:pt x="278" y="349"/>
                </a:cubicBezTo>
                <a:cubicBezTo>
                  <a:pt x="278" y="350"/>
                  <a:pt x="277" y="351"/>
                  <a:pt x="277" y="352"/>
                </a:cubicBezTo>
                <a:cubicBezTo>
                  <a:pt x="276" y="353"/>
                  <a:pt x="276" y="353"/>
                  <a:pt x="276" y="354"/>
                </a:cubicBezTo>
                <a:cubicBezTo>
                  <a:pt x="275" y="355"/>
                  <a:pt x="275" y="356"/>
                  <a:pt x="274" y="357"/>
                </a:cubicBezTo>
                <a:cubicBezTo>
                  <a:pt x="274" y="358"/>
                  <a:pt x="274" y="358"/>
                  <a:pt x="273" y="359"/>
                </a:cubicBezTo>
                <a:cubicBezTo>
                  <a:pt x="273" y="360"/>
                  <a:pt x="272" y="361"/>
                  <a:pt x="271" y="362"/>
                </a:cubicBezTo>
                <a:cubicBezTo>
                  <a:pt x="271" y="363"/>
                  <a:pt x="271" y="363"/>
                  <a:pt x="270" y="364"/>
                </a:cubicBezTo>
                <a:cubicBezTo>
                  <a:pt x="270" y="365"/>
                  <a:pt x="269" y="366"/>
                  <a:pt x="269" y="367"/>
                </a:cubicBezTo>
                <a:cubicBezTo>
                  <a:pt x="269" y="367"/>
                  <a:pt x="268" y="368"/>
                  <a:pt x="268" y="368"/>
                </a:cubicBezTo>
                <a:cubicBezTo>
                  <a:pt x="267" y="369"/>
                  <a:pt x="267" y="370"/>
                  <a:pt x="266" y="371"/>
                </a:cubicBezTo>
                <a:cubicBezTo>
                  <a:pt x="266" y="371"/>
                  <a:pt x="266" y="372"/>
                  <a:pt x="265" y="372"/>
                </a:cubicBezTo>
                <a:cubicBezTo>
                  <a:pt x="265" y="373"/>
                  <a:pt x="264" y="374"/>
                  <a:pt x="263" y="375"/>
                </a:cubicBezTo>
                <a:cubicBezTo>
                  <a:pt x="263" y="375"/>
                  <a:pt x="263" y="376"/>
                  <a:pt x="263" y="376"/>
                </a:cubicBezTo>
                <a:cubicBezTo>
                  <a:pt x="262" y="377"/>
                  <a:pt x="262" y="377"/>
                  <a:pt x="261" y="378"/>
                </a:cubicBezTo>
                <a:cubicBezTo>
                  <a:pt x="261" y="378"/>
                  <a:pt x="261" y="378"/>
                  <a:pt x="260" y="379"/>
                </a:cubicBezTo>
                <a:cubicBezTo>
                  <a:pt x="260" y="380"/>
                  <a:pt x="259" y="380"/>
                  <a:pt x="258" y="381"/>
                </a:cubicBezTo>
                <a:cubicBezTo>
                  <a:pt x="258" y="381"/>
                  <a:pt x="258" y="381"/>
                  <a:pt x="258" y="381"/>
                </a:cubicBezTo>
                <a:close/>
                <a:moveTo>
                  <a:pt x="126" y="430"/>
                </a:moveTo>
                <a:cubicBezTo>
                  <a:pt x="132" y="430"/>
                  <a:pt x="137" y="429"/>
                  <a:pt x="142" y="427"/>
                </a:cubicBezTo>
                <a:cubicBezTo>
                  <a:pt x="142" y="436"/>
                  <a:pt x="143" y="443"/>
                  <a:pt x="143" y="447"/>
                </a:cubicBezTo>
                <a:cubicBezTo>
                  <a:pt x="137" y="441"/>
                  <a:pt x="131" y="435"/>
                  <a:pt x="126" y="4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sz="1350"/>
          </a:p>
        </p:txBody>
      </p:sp>
      <p:sp>
        <p:nvSpPr>
          <p:cNvPr id="37" name="Freeform 8"/>
          <p:cNvSpPr>
            <a:spLocks noEditPoints="1"/>
          </p:cNvSpPr>
          <p:nvPr/>
        </p:nvSpPr>
        <p:spPr bwMode="auto">
          <a:xfrm>
            <a:off x="5916941" y="3336859"/>
            <a:ext cx="713618" cy="2566577"/>
          </a:xfrm>
          <a:custGeom>
            <a:avLst/>
            <a:gdLst>
              <a:gd name="T0" fmla="*/ 485 w 533"/>
              <a:gd name="T1" fmla="*/ 634 h 1745"/>
              <a:gd name="T2" fmla="*/ 422 w 533"/>
              <a:gd name="T3" fmla="*/ 574 h 1745"/>
              <a:gd name="T4" fmla="*/ 463 w 533"/>
              <a:gd name="T5" fmla="*/ 552 h 1745"/>
              <a:gd name="T6" fmla="*/ 455 w 533"/>
              <a:gd name="T7" fmla="*/ 526 h 1745"/>
              <a:gd name="T8" fmla="*/ 430 w 533"/>
              <a:gd name="T9" fmla="*/ 518 h 1745"/>
              <a:gd name="T10" fmla="*/ 417 w 533"/>
              <a:gd name="T11" fmla="*/ 531 h 1745"/>
              <a:gd name="T12" fmla="*/ 419 w 533"/>
              <a:gd name="T13" fmla="*/ 553 h 1745"/>
              <a:gd name="T14" fmla="*/ 403 w 533"/>
              <a:gd name="T15" fmla="*/ 555 h 1745"/>
              <a:gd name="T16" fmla="*/ 447 w 533"/>
              <a:gd name="T17" fmla="*/ 503 h 1745"/>
              <a:gd name="T18" fmla="*/ 426 w 533"/>
              <a:gd name="T19" fmla="*/ 439 h 1745"/>
              <a:gd name="T20" fmla="*/ 364 w 533"/>
              <a:gd name="T21" fmla="*/ 419 h 1745"/>
              <a:gd name="T22" fmla="*/ 329 w 533"/>
              <a:gd name="T23" fmla="*/ 450 h 1745"/>
              <a:gd name="T24" fmla="*/ 337 w 533"/>
              <a:gd name="T25" fmla="*/ 506 h 1745"/>
              <a:gd name="T26" fmla="*/ 368 w 533"/>
              <a:gd name="T27" fmla="*/ 541 h 1745"/>
              <a:gd name="T28" fmla="*/ 366 w 533"/>
              <a:gd name="T29" fmla="*/ 526 h 1745"/>
              <a:gd name="T30" fmla="*/ 355 w 533"/>
              <a:gd name="T31" fmla="*/ 518 h 1745"/>
              <a:gd name="T32" fmla="*/ 342 w 533"/>
              <a:gd name="T33" fmla="*/ 529 h 1745"/>
              <a:gd name="T34" fmla="*/ 337 w 533"/>
              <a:gd name="T35" fmla="*/ 536 h 1745"/>
              <a:gd name="T36" fmla="*/ 363 w 533"/>
              <a:gd name="T37" fmla="*/ 545 h 1745"/>
              <a:gd name="T38" fmla="*/ 393 w 533"/>
              <a:gd name="T39" fmla="*/ 578 h 1745"/>
              <a:gd name="T40" fmla="*/ 266 w 533"/>
              <a:gd name="T41" fmla="*/ 504 h 1745"/>
              <a:gd name="T42" fmla="*/ 328 w 533"/>
              <a:gd name="T43" fmla="*/ 393 h 1745"/>
              <a:gd name="T44" fmla="*/ 389 w 533"/>
              <a:gd name="T45" fmla="*/ 388 h 1745"/>
              <a:gd name="T46" fmla="*/ 394 w 533"/>
              <a:gd name="T47" fmla="*/ 350 h 1745"/>
              <a:gd name="T48" fmla="*/ 371 w 533"/>
              <a:gd name="T49" fmla="*/ 329 h 1745"/>
              <a:gd name="T50" fmla="*/ 329 w 533"/>
              <a:gd name="T51" fmla="*/ 343 h 1745"/>
              <a:gd name="T52" fmla="*/ 314 w 533"/>
              <a:gd name="T53" fmla="*/ 387 h 1745"/>
              <a:gd name="T54" fmla="*/ 370 w 533"/>
              <a:gd name="T55" fmla="*/ 275 h 1745"/>
              <a:gd name="T56" fmla="*/ 431 w 533"/>
              <a:gd name="T57" fmla="*/ 129 h 1745"/>
              <a:gd name="T58" fmla="*/ 335 w 533"/>
              <a:gd name="T59" fmla="*/ 42 h 1745"/>
              <a:gd name="T60" fmla="*/ 159 w 533"/>
              <a:gd name="T61" fmla="*/ 98 h 1745"/>
              <a:gd name="T62" fmla="*/ 27 w 533"/>
              <a:gd name="T63" fmla="*/ 208 h 1745"/>
              <a:gd name="T64" fmla="*/ 237 w 533"/>
              <a:gd name="T65" fmla="*/ 315 h 1745"/>
              <a:gd name="T66" fmla="*/ 161 w 533"/>
              <a:gd name="T67" fmla="*/ 414 h 1745"/>
              <a:gd name="T68" fmla="*/ 185 w 533"/>
              <a:gd name="T69" fmla="*/ 355 h 1745"/>
              <a:gd name="T70" fmla="*/ 147 w 533"/>
              <a:gd name="T71" fmla="*/ 321 h 1745"/>
              <a:gd name="T72" fmla="*/ 77 w 533"/>
              <a:gd name="T73" fmla="*/ 343 h 1745"/>
              <a:gd name="T74" fmla="*/ 24 w 533"/>
              <a:gd name="T75" fmla="*/ 387 h 1745"/>
              <a:gd name="T76" fmla="*/ 118 w 533"/>
              <a:gd name="T77" fmla="*/ 431 h 1745"/>
              <a:gd name="T78" fmla="*/ 205 w 533"/>
              <a:gd name="T79" fmla="*/ 546 h 1745"/>
              <a:gd name="T80" fmla="*/ 437 w 533"/>
              <a:gd name="T81" fmla="*/ 557 h 1745"/>
              <a:gd name="T82" fmla="*/ 387 w 533"/>
              <a:gd name="T83" fmla="*/ 535 h 1745"/>
              <a:gd name="T84" fmla="*/ 389 w 533"/>
              <a:gd name="T85" fmla="*/ 531 h 1745"/>
              <a:gd name="T86" fmla="*/ 390 w 533"/>
              <a:gd name="T87" fmla="*/ 536 h 1745"/>
              <a:gd name="T88" fmla="*/ 390 w 533"/>
              <a:gd name="T89" fmla="*/ 539 h 1745"/>
              <a:gd name="T90" fmla="*/ 258 w 533"/>
              <a:gd name="T91" fmla="*/ 381 h 1745"/>
              <a:gd name="T92" fmla="*/ 259 w 533"/>
              <a:gd name="T93" fmla="*/ 376 h 1745"/>
              <a:gd name="T94" fmla="*/ 259 w 533"/>
              <a:gd name="T95" fmla="*/ 368 h 1745"/>
              <a:gd name="T96" fmla="*/ 262 w 533"/>
              <a:gd name="T97" fmla="*/ 342 h 1745"/>
              <a:gd name="T98" fmla="*/ 263 w 533"/>
              <a:gd name="T99" fmla="*/ 328 h 1745"/>
              <a:gd name="T100" fmla="*/ 292 w 533"/>
              <a:gd name="T101" fmla="*/ 317 h 1745"/>
              <a:gd name="T102" fmla="*/ 288 w 533"/>
              <a:gd name="T103" fmla="*/ 327 h 1745"/>
              <a:gd name="T104" fmla="*/ 281 w 533"/>
              <a:gd name="T105" fmla="*/ 342 h 1745"/>
              <a:gd name="T106" fmla="*/ 275 w 533"/>
              <a:gd name="T107" fmla="*/ 354 h 1745"/>
              <a:gd name="T108" fmla="*/ 268 w 533"/>
              <a:gd name="T109" fmla="*/ 367 h 1745"/>
              <a:gd name="T110" fmla="*/ 262 w 533"/>
              <a:gd name="T111" fmla="*/ 376 h 1745"/>
              <a:gd name="T112" fmla="*/ 126 w 533"/>
              <a:gd name="T113" fmla="*/ 431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33" h="1745">
                <a:moveTo>
                  <a:pt x="533" y="1745"/>
                </a:moveTo>
                <a:cubicBezTo>
                  <a:pt x="533" y="1651"/>
                  <a:pt x="533" y="716"/>
                  <a:pt x="533" y="716"/>
                </a:cubicBezTo>
                <a:cubicBezTo>
                  <a:pt x="533" y="716"/>
                  <a:pt x="531" y="680"/>
                  <a:pt x="490" y="639"/>
                </a:cubicBezTo>
                <a:cubicBezTo>
                  <a:pt x="502" y="638"/>
                  <a:pt x="504" y="636"/>
                  <a:pt x="489" y="635"/>
                </a:cubicBezTo>
                <a:cubicBezTo>
                  <a:pt x="487" y="635"/>
                  <a:pt x="486" y="635"/>
                  <a:pt x="485" y="634"/>
                </a:cubicBezTo>
                <a:cubicBezTo>
                  <a:pt x="467" y="618"/>
                  <a:pt x="442" y="601"/>
                  <a:pt x="408" y="585"/>
                </a:cubicBezTo>
                <a:cubicBezTo>
                  <a:pt x="408" y="585"/>
                  <a:pt x="408" y="585"/>
                  <a:pt x="408" y="584"/>
                </a:cubicBezTo>
                <a:cubicBezTo>
                  <a:pt x="410" y="582"/>
                  <a:pt x="413" y="579"/>
                  <a:pt x="417" y="577"/>
                </a:cubicBezTo>
                <a:cubicBezTo>
                  <a:pt x="418" y="576"/>
                  <a:pt x="420" y="575"/>
                  <a:pt x="422" y="574"/>
                </a:cubicBezTo>
                <a:cubicBezTo>
                  <a:pt x="421" y="575"/>
                  <a:pt x="421" y="576"/>
                  <a:pt x="422" y="574"/>
                </a:cubicBezTo>
                <a:cubicBezTo>
                  <a:pt x="428" y="570"/>
                  <a:pt x="435" y="564"/>
                  <a:pt x="440" y="558"/>
                </a:cubicBezTo>
                <a:cubicBezTo>
                  <a:pt x="442" y="557"/>
                  <a:pt x="445" y="557"/>
                  <a:pt x="447" y="556"/>
                </a:cubicBezTo>
                <a:cubicBezTo>
                  <a:pt x="449" y="556"/>
                  <a:pt x="450" y="557"/>
                  <a:pt x="452" y="557"/>
                </a:cubicBezTo>
                <a:cubicBezTo>
                  <a:pt x="455" y="557"/>
                  <a:pt x="458" y="554"/>
                  <a:pt x="460" y="551"/>
                </a:cubicBezTo>
                <a:cubicBezTo>
                  <a:pt x="461" y="551"/>
                  <a:pt x="462" y="552"/>
                  <a:pt x="463" y="552"/>
                </a:cubicBezTo>
                <a:cubicBezTo>
                  <a:pt x="469" y="552"/>
                  <a:pt x="473" y="547"/>
                  <a:pt x="473" y="542"/>
                </a:cubicBezTo>
                <a:cubicBezTo>
                  <a:pt x="473" y="537"/>
                  <a:pt x="469" y="532"/>
                  <a:pt x="464" y="532"/>
                </a:cubicBezTo>
                <a:cubicBezTo>
                  <a:pt x="464" y="529"/>
                  <a:pt x="461" y="526"/>
                  <a:pt x="457" y="526"/>
                </a:cubicBezTo>
                <a:cubicBezTo>
                  <a:pt x="457" y="526"/>
                  <a:pt x="456" y="526"/>
                  <a:pt x="456" y="526"/>
                </a:cubicBezTo>
                <a:cubicBezTo>
                  <a:pt x="456" y="526"/>
                  <a:pt x="455" y="526"/>
                  <a:pt x="455" y="526"/>
                </a:cubicBezTo>
                <a:cubicBezTo>
                  <a:pt x="455" y="526"/>
                  <a:pt x="455" y="526"/>
                  <a:pt x="455" y="526"/>
                </a:cubicBezTo>
                <a:cubicBezTo>
                  <a:pt x="454" y="524"/>
                  <a:pt x="452" y="522"/>
                  <a:pt x="450" y="522"/>
                </a:cubicBezTo>
                <a:cubicBezTo>
                  <a:pt x="449" y="522"/>
                  <a:pt x="449" y="522"/>
                  <a:pt x="449" y="522"/>
                </a:cubicBezTo>
                <a:cubicBezTo>
                  <a:pt x="449" y="517"/>
                  <a:pt x="445" y="512"/>
                  <a:pt x="439" y="512"/>
                </a:cubicBezTo>
                <a:cubicBezTo>
                  <a:pt x="435" y="512"/>
                  <a:pt x="432" y="515"/>
                  <a:pt x="430" y="518"/>
                </a:cubicBezTo>
                <a:cubicBezTo>
                  <a:pt x="430" y="518"/>
                  <a:pt x="430" y="518"/>
                  <a:pt x="430" y="518"/>
                </a:cubicBezTo>
                <a:cubicBezTo>
                  <a:pt x="426" y="518"/>
                  <a:pt x="423" y="521"/>
                  <a:pt x="423" y="524"/>
                </a:cubicBezTo>
                <a:cubicBezTo>
                  <a:pt x="423" y="525"/>
                  <a:pt x="424" y="525"/>
                  <a:pt x="424" y="526"/>
                </a:cubicBezTo>
                <a:cubicBezTo>
                  <a:pt x="421" y="527"/>
                  <a:pt x="419" y="528"/>
                  <a:pt x="418" y="530"/>
                </a:cubicBezTo>
                <a:cubicBezTo>
                  <a:pt x="417" y="530"/>
                  <a:pt x="417" y="530"/>
                  <a:pt x="417" y="531"/>
                </a:cubicBezTo>
                <a:cubicBezTo>
                  <a:pt x="416" y="531"/>
                  <a:pt x="416" y="531"/>
                  <a:pt x="416" y="531"/>
                </a:cubicBezTo>
                <a:cubicBezTo>
                  <a:pt x="413" y="531"/>
                  <a:pt x="411" y="533"/>
                  <a:pt x="411" y="536"/>
                </a:cubicBezTo>
                <a:cubicBezTo>
                  <a:pt x="411" y="536"/>
                  <a:pt x="411" y="537"/>
                  <a:pt x="411" y="537"/>
                </a:cubicBezTo>
                <a:cubicBezTo>
                  <a:pt x="410" y="539"/>
                  <a:pt x="409" y="541"/>
                  <a:pt x="409" y="543"/>
                </a:cubicBezTo>
                <a:cubicBezTo>
                  <a:pt x="409" y="548"/>
                  <a:pt x="414" y="553"/>
                  <a:pt x="419" y="553"/>
                </a:cubicBezTo>
                <a:cubicBezTo>
                  <a:pt x="421" y="553"/>
                  <a:pt x="423" y="552"/>
                  <a:pt x="425" y="551"/>
                </a:cubicBezTo>
                <a:cubicBezTo>
                  <a:pt x="426" y="553"/>
                  <a:pt x="428" y="554"/>
                  <a:pt x="429" y="555"/>
                </a:cubicBezTo>
                <a:cubicBezTo>
                  <a:pt x="429" y="559"/>
                  <a:pt x="428" y="563"/>
                  <a:pt x="426" y="567"/>
                </a:cubicBezTo>
                <a:cubicBezTo>
                  <a:pt x="421" y="571"/>
                  <a:pt x="415" y="574"/>
                  <a:pt x="407" y="577"/>
                </a:cubicBezTo>
                <a:cubicBezTo>
                  <a:pt x="406" y="570"/>
                  <a:pt x="405" y="563"/>
                  <a:pt x="403" y="555"/>
                </a:cubicBezTo>
                <a:cubicBezTo>
                  <a:pt x="397" y="531"/>
                  <a:pt x="397" y="521"/>
                  <a:pt x="398" y="516"/>
                </a:cubicBezTo>
                <a:cubicBezTo>
                  <a:pt x="401" y="515"/>
                  <a:pt x="404" y="514"/>
                  <a:pt x="407" y="513"/>
                </a:cubicBezTo>
                <a:cubicBezTo>
                  <a:pt x="410" y="514"/>
                  <a:pt x="414" y="516"/>
                  <a:pt x="418" y="516"/>
                </a:cubicBezTo>
                <a:cubicBezTo>
                  <a:pt x="427" y="516"/>
                  <a:pt x="435" y="509"/>
                  <a:pt x="437" y="501"/>
                </a:cubicBezTo>
                <a:cubicBezTo>
                  <a:pt x="440" y="502"/>
                  <a:pt x="444" y="503"/>
                  <a:pt x="447" y="503"/>
                </a:cubicBezTo>
                <a:cubicBezTo>
                  <a:pt x="461" y="503"/>
                  <a:pt x="472" y="492"/>
                  <a:pt x="472" y="478"/>
                </a:cubicBezTo>
                <a:cubicBezTo>
                  <a:pt x="472" y="465"/>
                  <a:pt x="462" y="454"/>
                  <a:pt x="450" y="453"/>
                </a:cubicBezTo>
                <a:cubicBezTo>
                  <a:pt x="448" y="445"/>
                  <a:pt x="440" y="439"/>
                  <a:pt x="432" y="439"/>
                </a:cubicBezTo>
                <a:cubicBezTo>
                  <a:pt x="431" y="439"/>
                  <a:pt x="430" y="439"/>
                  <a:pt x="429" y="439"/>
                </a:cubicBezTo>
                <a:cubicBezTo>
                  <a:pt x="428" y="439"/>
                  <a:pt x="427" y="439"/>
                  <a:pt x="426" y="439"/>
                </a:cubicBezTo>
                <a:cubicBezTo>
                  <a:pt x="426" y="439"/>
                  <a:pt x="425" y="439"/>
                  <a:pt x="425" y="439"/>
                </a:cubicBezTo>
                <a:cubicBezTo>
                  <a:pt x="424" y="433"/>
                  <a:pt x="419" y="428"/>
                  <a:pt x="412" y="428"/>
                </a:cubicBezTo>
                <a:cubicBezTo>
                  <a:pt x="412" y="428"/>
                  <a:pt x="412" y="428"/>
                  <a:pt x="412" y="428"/>
                </a:cubicBezTo>
                <a:cubicBezTo>
                  <a:pt x="411" y="414"/>
                  <a:pt x="400" y="404"/>
                  <a:pt x="387" y="404"/>
                </a:cubicBezTo>
                <a:cubicBezTo>
                  <a:pt x="377" y="404"/>
                  <a:pt x="368" y="410"/>
                  <a:pt x="364" y="419"/>
                </a:cubicBezTo>
                <a:cubicBezTo>
                  <a:pt x="363" y="419"/>
                  <a:pt x="363" y="419"/>
                  <a:pt x="363" y="419"/>
                </a:cubicBezTo>
                <a:cubicBezTo>
                  <a:pt x="354" y="419"/>
                  <a:pt x="347" y="426"/>
                  <a:pt x="347" y="434"/>
                </a:cubicBezTo>
                <a:cubicBezTo>
                  <a:pt x="347" y="436"/>
                  <a:pt x="347" y="437"/>
                  <a:pt x="347" y="438"/>
                </a:cubicBezTo>
                <a:cubicBezTo>
                  <a:pt x="341" y="440"/>
                  <a:pt x="336" y="444"/>
                  <a:pt x="333" y="449"/>
                </a:cubicBezTo>
                <a:cubicBezTo>
                  <a:pt x="332" y="449"/>
                  <a:pt x="330" y="449"/>
                  <a:pt x="329" y="450"/>
                </a:cubicBezTo>
                <a:cubicBezTo>
                  <a:pt x="329" y="450"/>
                  <a:pt x="329" y="450"/>
                  <a:pt x="328" y="450"/>
                </a:cubicBezTo>
                <a:cubicBezTo>
                  <a:pt x="321" y="450"/>
                  <a:pt x="315" y="456"/>
                  <a:pt x="315" y="463"/>
                </a:cubicBezTo>
                <a:cubicBezTo>
                  <a:pt x="315" y="464"/>
                  <a:pt x="316" y="466"/>
                  <a:pt x="316" y="467"/>
                </a:cubicBezTo>
                <a:cubicBezTo>
                  <a:pt x="313" y="471"/>
                  <a:pt x="312" y="476"/>
                  <a:pt x="312" y="481"/>
                </a:cubicBezTo>
                <a:cubicBezTo>
                  <a:pt x="312" y="495"/>
                  <a:pt x="323" y="506"/>
                  <a:pt x="337" y="506"/>
                </a:cubicBezTo>
                <a:cubicBezTo>
                  <a:pt x="342" y="506"/>
                  <a:pt x="346" y="504"/>
                  <a:pt x="350" y="502"/>
                </a:cubicBezTo>
                <a:cubicBezTo>
                  <a:pt x="355" y="508"/>
                  <a:pt x="361" y="512"/>
                  <a:pt x="369" y="515"/>
                </a:cubicBezTo>
                <a:cubicBezTo>
                  <a:pt x="373" y="525"/>
                  <a:pt x="380" y="537"/>
                  <a:pt x="386" y="550"/>
                </a:cubicBezTo>
                <a:cubicBezTo>
                  <a:pt x="377" y="548"/>
                  <a:pt x="371" y="546"/>
                  <a:pt x="367" y="543"/>
                </a:cubicBezTo>
                <a:cubicBezTo>
                  <a:pt x="367" y="542"/>
                  <a:pt x="367" y="542"/>
                  <a:pt x="368" y="541"/>
                </a:cubicBezTo>
                <a:cubicBezTo>
                  <a:pt x="368" y="541"/>
                  <a:pt x="369" y="542"/>
                  <a:pt x="370" y="542"/>
                </a:cubicBezTo>
                <a:cubicBezTo>
                  <a:pt x="373" y="542"/>
                  <a:pt x="376" y="539"/>
                  <a:pt x="376" y="536"/>
                </a:cubicBezTo>
                <a:cubicBezTo>
                  <a:pt x="376" y="532"/>
                  <a:pt x="374" y="530"/>
                  <a:pt x="371" y="530"/>
                </a:cubicBezTo>
                <a:cubicBezTo>
                  <a:pt x="370" y="528"/>
                  <a:pt x="368" y="526"/>
                  <a:pt x="366" y="526"/>
                </a:cubicBezTo>
                <a:cubicBezTo>
                  <a:pt x="366" y="526"/>
                  <a:pt x="366" y="526"/>
                  <a:pt x="366" y="526"/>
                </a:cubicBezTo>
                <a:cubicBezTo>
                  <a:pt x="365" y="526"/>
                  <a:pt x="365" y="526"/>
                  <a:pt x="365" y="526"/>
                </a:cubicBezTo>
                <a:cubicBezTo>
                  <a:pt x="365" y="526"/>
                  <a:pt x="365" y="526"/>
                  <a:pt x="365" y="526"/>
                </a:cubicBezTo>
                <a:cubicBezTo>
                  <a:pt x="364" y="525"/>
                  <a:pt x="363" y="523"/>
                  <a:pt x="362" y="523"/>
                </a:cubicBezTo>
                <a:cubicBezTo>
                  <a:pt x="362" y="523"/>
                  <a:pt x="361" y="523"/>
                  <a:pt x="361" y="523"/>
                </a:cubicBezTo>
                <a:cubicBezTo>
                  <a:pt x="361" y="520"/>
                  <a:pt x="359" y="518"/>
                  <a:pt x="355" y="518"/>
                </a:cubicBezTo>
                <a:cubicBezTo>
                  <a:pt x="353" y="518"/>
                  <a:pt x="351" y="519"/>
                  <a:pt x="350" y="521"/>
                </a:cubicBezTo>
                <a:cubicBezTo>
                  <a:pt x="350" y="521"/>
                  <a:pt x="350" y="521"/>
                  <a:pt x="350" y="521"/>
                </a:cubicBezTo>
                <a:cubicBezTo>
                  <a:pt x="347" y="521"/>
                  <a:pt x="346" y="523"/>
                  <a:pt x="346" y="525"/>
                </a:cubicBezTo>
                <a:cubicBezTo>
                  <a:pt x="346" y="525"/>
                  <a:pt x="346" y="526"/>
                  <a:pt x="346" y="526"/>
                </a:cubicBezTo>
                <a:cubicBezTo>
                  <a:pt x="344" y="526"/>
                  <a:pt x="343" y="527"/>
                  <a:pt x="342" y="529"/>
                </a:cubicBezTo>
                <a:cubicBezTo>
                  <a:pt x="342" y="529"/>
                  <a:pt x="342" y="529"/>
                  <a:pt x="341" y="529"/>
                </a:cubicBezTo>
                <a:cubicBezTo>
                  <a:pt x="341" y="529"/>
                  <a:pt x="341" y="529"/>
                  <a:pt x="341" y="529"/>
                </a:cubicBezTo>
                <a:cubicBezTo>
                  <a:pt x="339" y="529"/>
                  <a:pt x="338" y="530"/>
                  <a:pt x="338" y="532"/>
                </a:cubicBezTo>
                <a:cubicBezTo>
                  <a:pt x="338" y="532"/>
                  <a:pt x="338" y="533"/>
                  <a:pt x="338" y="533"/>
                </a:cubicBezTo>
                <a:cubicBezTo>
                  <a:pt x="338" y="534"/>
                  <a:pt x="337" y="535"/>
                  <a:pt x="337" y="536"/>
                </a:cubicBezTo>
                <a:cubicBezTo>
                  <a:pt x="337" y="540"/>
                  <a:pt x="340" y="542"/>
                  <a:pt x="343" y="542"/>
                </a:cubicBezTo>
                <a:cubicBezTo>
                  <a:pt x="344" y="542"/>
                  <a:pt x="346" y="542"/>
                  <a:pt x="346" y="541"/>
                </a:cubicBezTo>
                <a:cubicBezTo>
                  <a:pt x="349" y="544"/>
                  <a:pt x="352" y="545"/>
                  <a:pt x="355" y="545"/>
                </a:cubicBezTo>
                <a:cubicBezTo>
                  <a:pt x="357" y="545"/>
                  <a:pt x="359" y="545"/>
                  <a:pt x="360" y="544"/>
                </a:cubicBezTo>
                <a:cubicBezTo>
                  <a:pt x="361" y="544"/>
                  <a:pt x="362" y="545"/>
                  <a:pt x="363" y="545"/>
                </a:cubicBezTo>
                <a:cubicBezTo>
                  <a:pt x="364" y="545"/>
                  <a:pt x="364" y="544"/>
                  <a:pt x="365" y="544"/>
                </a:cubicBezTo>
                <a:cubicBezTo>
                  <a:pt x="372" y="548"/>
                  <a:pt x="381" y="552"/>
                  <a:pt x="385" y="553"/>
                </a:cubicBezTo>
                <a:cubicBezTo>
                  <a:pt x="386" y="553"/>
                  <a:pt x="387" y="553"/>
                  <a:pt x="387" y="553"/>
                </a:cubicBezTo>
                <a:cubicBezTo>
                  <a:pt x="390" y="560"/>
                  <a:pt x="392" y="568"/>
                  <a:pt x="393" y="575"/>
                </a:cubicBezTo>
                <a:cubicBezTo>
                  <a:pt x="393" y="576"/>
                  <a:pt x="393" y="577"/>
                  <a:pt x="393" y="578"/>
                </a:cubicBezTo>
                <a:cubicBezTo>
                  <a:pt x="296" y="534"/>
                  <a:pt x="271" y="510"/>
                  <a:pt x="267" y="504"/>
                </a:cubicBezTo>
                <a:cubicBezTo>
                  <a:pt x="267" y="502"/>
                  <a:pt x="267" y="502"/>
                  <a:pt x="267" y="502"/>
                </a:cubicBezTo>
                <a:cubicBezTo>
                  <a:pt x="267" y="502"/>
                  <a:pt x="266" y="503"/>
                  <a:pt x="266" y="503"/>
                </a:cubicBezTo>
                <a:cubicBezTo>
                  <a:pt x="266" y="503"/>
                  <a:pt x="266" y="502"/>
                  <a:pt x="266" y="502"/>
                </a:cubicBezTo>
                <a:cubicBezTo>
                  <a:pt x="266" y="504"/>
                  <a:pt x="266" y="504"/>
                  <a:pt x="266" y="504"/>
                </a:cubicBezTo>
                <a:cubicBezTo>
                  <a:pt x="264" y="506"/>
                  <a:pt x="260" y="510"/>
                  <a:pt x="252" y="517"/>
                </a:cubicBezTo>
                <a:cubicBezTo>
                  <a:pt x="250" y="505"/>
                  <a:pt x="250" y="493"/>
                  <a:pt x="251" y="481"/>
                </a:cubicBezTo>
                <a:cubicBezTo>
                  <a:pt x="252" y="460"/>
                  <a:pt x="258" y="439"/>
                  <a:pt x="266" y="419"/>
                </a:cubicBezTo>
                <a:cubicBezTo>
                  <a:pt x="267" y="418"/>
                  <a:pt x="269" y="418"/>
                  <a:pt x="271" y="418"/>
                </a:cubicBezTo>
                <a:cubicBezTo>
                  <a:pt x="282" y="416"/>
                  <a:pt x="308" y="406"/>
                  <a:pt x="328" y="393"/>
                </a:cubicBezTo>
                <a:cubicBezTo>
                  <a:pt x="330" y="394"/>
                  <a:pt x="332" y="395"/>
                  <a:pt x="334" y="395"/>
                </a:cubicBezTo>
                <a:cubicBezTo>
                  <a:pt x="337" y="395"/>
                  <a:pt x="339" y="394"/>
                  <a:pt x="342" y="393"/>
                </a:cubicBezTo>
                <a:cubicBezTo>
                  <a:pt x="346" y="395"/>
                  <a:pt x="351" y="396"/>
                  <a:pt x="356" y="396"/>
                </a:cubicBezTo>
                <a:cubicBezTo>
                  <a:pt x="366" y="396"/>
                  <a:pt x="374" y="392"/>
                  <a:pt x="380" y="386"/>
                </a:cubicBezTo>
                <a:cubicBezTo>
                  <a:pt x="383" y="387"/>
                  <a:pt x="386" y="388"/>
                  <a:pt x="389" y="388"/>
                </a:cubicBezTo>
                <a:cubicBezTo>
                  <a:pt x="399" y="388"/>
                  <a:pt x="406" y="381"/>
                  <a:pt x="406" y="371"/>
                </a:cubicBezTo>
                <a:cubicBezTo>
                  <a:pt x="406" y="368"/>
                  <a:pt x="405" y="365"/>
                  <a:pt x="403" y="362"/>
                </a:cubicBezTo>
                <a:cubicBezTo>
                  <a:pt x="404" y="361"/>
                  <a:pt x="404" y="360"/>
                  <a:pt x="404" y="359"/>
                </a:cubicBezTo>
                <a:cubicBezTo>
                  <a:pt x="404" y="354"/>
                  <a:pt x="400" y="350"/>
                  <a:pt x="395" y="350"/>
                </a:cubicBezTo>
                <a:cubicBezTo>
                  <a:pt x="395" y="350"/>
                  <a:pt x="395" y="350"/>
                  <a:pt x="394" y="350"/>
                </a:cubicBezTo>
                <a:cubicBezTo>
                  <a:pt x="394" y="350"/>
                  <a:pt x="393" y="350"/>
                  <a:pt x="392" y="349"/>
                </a:cubicBezTo>
                <a:cubicBezTo>
                  <a:pt x="390" y="346"/>
                  <a:pt x="386" y="343"/>
                  <a:pt x="382" y="342"/>
                </a:cubicBezTo>
                <a:cubicBezTo>
                  <a:pt x="382" y="342"/>
                  <a:pt x="382" y="341"/>
                  <a:pt x="382" y="340"/>
                </a:cubicBezTo>
                <a:cubicBezTo>
                  <a:pt x="382" y="334"/>
                  <a:pt x="378" y="329"/>
                  <a:pt x="372" y="329"/>
                </a:cubicBezTo>
                <a:cubicBezTo>
                  <a:pt x="371" y="329"/>
                  <a:pt x="371" y="329"/>
                  <a:pt x="371" y="329"/>
                </a:cubicBezTo>
                <a:cubicBezTo>
                  <a:pt x="368" y="323"/>
                  <a:pt x="362" y="319"/>
                  <a:pt x="355" y="319"/>
                </a:cubicBezTo>
                <a:cubicBezTo>
                  <a:pt x="346" y="319"/>
                  <a:pt x="339" y="326"/>
                  <a:pt x="338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3" y="335"/>
                  <a:pt x="330" y="339"/>
                  <a:pt x="329" y="343"/>
                </a:cubicBezTo>
                <a:cubicBezTo>
                  <a:pt x="329" y="343"/>
                  <a:pt x="329" y="343"/>
                  <a:pt x="329" y="343"/>
                </a:cubicBezTo>
                <a:cubicBezTo>
                  <a:pt x="328" y="343"/>
                  <a:pt x="327" y="343"/>
                  <a:pt x="327" y="343"/>
                </a:cubicBezTo>
                <a:cubicBezTo>
                  <a:pt x="326" y="343"/>
                  <a:pt x="325" y="343"/>
                  <a:pt x="325" y="343"/>
                </a:cubicBezTo>
                <a:cubicBezTo>
                  <a:pt x="319" y="343"/>
                  <a:pt x="314" y="347"/>
                  <a:pt x="313" y="353"/>
                </a:cubicBezTo>
                <a:cubicBezTo>
                  <a:pt x="304" y="353"/>
                  <a:pt x="297" y="361"/>
                  <a:pt x="297" y="370"/>
                </a:cubicBezTo>
                <a:cubicBezTo>
                  <a:pt x="297" y="379"/>
                  <a:pt x="305" y="387"/>
                  <a:pt x="314" y="387"/>
                </a:cubicBezTo>
                <a:cubicBezTo>
                  <a:pt x="316" y="387"/>
                  <a:pt x="319" y="386"/>
                  <a:pt x="321" y="385"/>
                </a:cubicBezTo>
                <a:cubicBezTo>
                  <a:pt x="321" y="387"/>
                  <a:pt x="323" y="389"/>
                  <a:pt x="324" y="390"/>
                </a:cubicBezTo>
                <a:cubicBezTo>
                  <a:pt x="312" y="397"/>
                  <a:pt x="294" y="405"/>
                  <a:pt x="270" y="409"/>
                </a:cubicBezTo>
                <a:cubicBezTo>
                  <a:pt x="285" y="373"/>
                  <a:pt x="306" y="340"/>
                  <a:pt x="318" y="311"/>
                </a:cubicBezTo>
                <a:cubicBezTo>
                  <a:pt x="338" y="303"/>
                  <a:pt x="356" y="291"/>
                  <a:pt x="370" y="275"/>
                </a:cubicBezTo>
                <a:cubicBezTo>
                  <a:pt x="381" y="282"/>
                  <a:pt x="394" y="286"/>
                  <a:pt x="408" y="286"/>
                </a:cubicBezTo>
                <a:cubicBezTo>
                  <a:pt x="446" y="286"/>
                  <a:pt x="478" y="255"/>
                  <a:pt x="478" y="216"/>
                </a:cubicBezTo>
                <a:cubicBezTo>
                  <a:pt x="478" y="201"/>
                  <a:pt x="473" y="188"/>
                  <a:pt x="466" y="177"/>
                </a:cubicBezTo>
                <a:cubicBezTo>
                  <a:pt x="467" y="173"/>
                  <a:pt x="468" y="169"/>
                  <a:pt x="468" y="165"/>
                </a:cubicBezTo>
                <a:cubicBezTo>
                  <a:pt x="468" y="145"/>
                  <a:pt x="451" y="129"/>
                  <a:pt x="431" y="129"/>
                </a:cubicBezTo>
                <a:cubicBezTo>
                  <a:pt x="430" y="129"/>
                  <a:pt x="430" y="129"/>
                  <a:pt x="429" y="129"/>
                </a:cubicBezTo>
                <a:cubicBezTo>
                  <a:pt x="426" y="127"/>
                  <a:pt x="422" y="126"/>
                  <a:pt x="419" y="125"/>
                </a:cubicBezTo>
                <a:cubicBezTo>
                  <a:pt x="409" y="111"/>
                  <a:pt x="395" y="101"/>
                  <a:pt x="378" y="96"/>
                </a:cubicBezTo>
                <a:cubicBezTo>
                  <a:pt x="378" y="93"/>
                  <a:pt x="379" y="89"/>
                  <a:pt x="379" y="86"/>
                </a:cubicBezTo>
                <a:cubicBezTo>
                  <a:pt x="379" y="61"/>
                  <a:pt x="359" y="42"/>
                  <a:pt x="335" y="42"/>
                </a:cubicBezTo>
                <a:cubicBezTo>
                  <a:pt x="334" y="42"/>
                  <a:pt x="333" y="42"/>
                  <a:pt x="331" y="42"/>
                </a:cubicBezTo>
                <a:cubicBezTo>
                  <a:pt x="320" y="17"/>
                  <a:pt x="296" y="0"/>
                  <a:pt x="267" y="0"/>
                </a:cubicBezTo>
                <a:cubicBezTo>
                  <a:pt x="229" y="0"/>
                  <a:pt x="199" y="30"/>
                  <a:pt x="197" y="67"/>
                </a:cubicBezTo>
                <a:cubicBezTo>
                  <a:pt x="197" y="67"/>
                  <a:pt x="196" y="67"/>
                  <a:pt x="195" y="67"/>
                </a:cubicBezTo>
                <a:cubicBezTo>
                  <a:pt x="177" y="67"/>
                  <a:pt x="162" y="80"/>
                  <a:pt x="159" y="98"/>
                </a:cubicBezTo>
                <a:cubicBezTo>
                  <a:pt x="159" y="98"/>
                  <a:pt x="158" y="98"/>
                  <a:pt x="158" y="98"/>
                </a:cubicBezTo>
                <a:cubicBezTo>
                  <a:pt x="155" y="98"/>
                  <a:pt x="152" y="98"/>
                  <a:pt x="149" y="99"/>
                </a:cubicBezTo>
                <a:cubicBezTo>
                  <a:pt x="146" y="99"/>
                  <a:pt x="144" y="98"/>
                  <a:pt x="141" y="98"/>
                </a:cubicBezTo>
                <a:cubicBezTo>
                  <a:pt x="117" y="98"/>
                  <a:pt x="96" y="115"/>
                  <a:pt x="91" y="138"/>
                </a:cubicBezTo>
                <a:cubicBezTo>
                  <a:pt x="55" y="142"/>
                  <a:pt x="27" y="172"/>
                  <a:pt x="27" y="208"/>
                </a:cubicBezTo>
                <a:cubicBezTo>
                  <a:pt x="27" y="247"/>
                  <a:pt x="58" y="279"/>
                  <a:pt x="97" y="279"/>
                </a:cubicBezTo>
                <a:cubicBezTo>
                  <a:pt x="107" y="279"/>
                  <a:pt x="117" y="276"/>
                  <a:pt x="125" y="273"/>
                </a:cubicBezTo>
                <a:cubicBezTo>
                  <a:pt x="133" y="296"/>
                  <a:pt x="155" y="313"/>
                  <a:pt x="181" y="313"/>
                </a:cubicBezTo>
                <a:cubicBezTo>
                  <a:pt x="192" y="313"/>
                  <a:pt x="202" y="310"/>
                  <a:pt x="210" y="305"/>
                </a:cubicBezTo>
                <a:cubicBezTo>
                  <a:pt x="219" y="309"/>
                  <a:pt x="228" y="312"/>
                  <a:pt x="237" y="315"/>
                </a:cubicBezTo>
                <a:cubicBezTo>
                  <a:pt x="239" y="328"/>
                  <a:pt x="237" y="357"/>
                  <a:pt x="222" y="425"/>
                </a:cubicBezTo>
                <a:cubicBezTo>
                  <a:pt x="217" y="446"/>
                  <a:pt x="214" y="467"/>
                  <a:pt x="211" y="486"/>
                </a:cubicBezTo>
                <a:cubicBezTo>
                  <a:pt x="189" y="478"/>
                  <a:pt x="172" y="468"/>
                  <a:pt x="158" y="459"/>
                </a:cubicBezTo>
                <a:cubicBezTo>
                  <a:pt x="152" y="447"/>
                  <a:pt x="149" y="435"/>
                  <a:pt x="148" y="424"/>
                </a:cubicBezTo>
                <a:cubicBezTo>
                  <a:pt x="153" y="421"/>
                  <a:pt x="157" y="418"/>
                  <a:pt x="161" y="414"/>
                </a:cubicBezTo>
                <a:cubicBezTo>
                  <a:pt x="165" y="416"/>
                  <a:pt x="170" y="418"/>
                  <a:pt x="176" y="418"/>
                </a:cubicBezTo>
                <a:cubicBezTo>
                  <a:pt x="191" y="418"/>
                  <a:pt x="204" y="405"/>
                  <a:pt x="204" y="390"/>
                </a:cubicBezTo>
                <a:cubicBezTo>
                  <a:pt x="204" y="384"/>
                  <a:pt x="202" y="379"/>
                  <a:pt x="199" y="374"/>
                </a:cubicBezTo>
                <a:cubicBezTo>
                  <a:pt x="199" y="373"/>
                  <a:pt x="199" y="371"/>
                  <a:pt x="199" y="370"/>
                </a:cubicBezTo>
                <a:cubicBezTo>
                  <a:pt x="199" y="362"/>
                  <a:pt x="193" y="355"/>
                  <a:pt x="185" y="355"/>
                </a:cubicBezTo>
                <a:cubicBezTo>
                  <a:pt x="185" y="355"/>
                  <a:pt x="184" y="355"/>
                  <a:pt x="184" y="355"/>
                </a:cubicBezTo>
                <a:cubicBezTo>
                  <a:pt x="183" y="355"/>
                  <a:pt x="181" y="354"/>
                  <a:pt x="180" y="354"/>
                </a:cubicBezTo>
                <a:cubicBezTo>
                  <a:pt x="176" y="348"/>
                  <a:pt x="170" y="344"/>
                  <a:pt x="164" y="342"/>
                </a:cubicBezTo>
                <a:cubicBezTo>
                  <a:pt x="164" y="341"/>
                  <a:pt x="164" y="340"/>
                  <a:pt x="164" y="338"/>
                </a:cubicBezTo>
                <a:cubicBezTo>
                  <a:pt x="164" y="328"/>
                  <a:pt x="156" y="321"/>
                  <a:pt x="147" y="321"/>
                </a:cubicBezTo>
                <a:cubicBezTo>
                  <a:pt x="146" y="321"/>
                  <a:pt x="146" y="321"/>
                  <a:pt x="145" y="321"/>
                </a:cubicBezTo>
                <a:cubicBezTo>
                  <a:pt x="141" y="311"/>
                  <a:pt x="131" y="304"/>
                  <a:pt x="120" y="304"/>
                </a:cubicBezTo>
                <a:cubicBezTo>
                  <a:pt x="105" y="304"/>
                  <a:pt x="92" y="316"/>
                  <a:pt x="92" y="331"/>
                </a:cubicBezTo>
                <a:cubicBezTo>
                  <a:pt x="92" y="331"/>
                  <a:pt x="91" y="331"/>
                  <a:pt x="91" y="331"/>
                </a:cubicBezTo>
                <a:cubicBezTo>
                  <a:pt x="84" y="331"/>
                  <a:pt x="78" y="336"/>
                  <a:pt x="77" y="343"/>
                </a:cubicBezTo>
                <a:cubicBezTo>
                  <a:pt x="77" y="343"/>
                  <a:pt x="76" y="343"/>
                  <a:pt x="76" y="343"/>
                </a:cubicBezTo>
                <a:cubicBezTo>
                  <a:pt x="75" y="343"/>
                  <a:pt x="74" y="343"/>
                  <a:pt x="73" y="343"/>
                </a:cubicBezTo>
                <a:cubicBezTo>
                  <a:pt x="72" y="343"/>
                  <a:pt x="71" y="343"/>
                  <a:pt x="69" y="343"/>
                </a:cubicBezTo>
                <a:cubicBezTo>
                  <a:pt x="60" y="343"/>
                  <a:pt x="52" y="350"/>
                  <a:pt x="49" y="359"/>
                </a:cubicBezTo>
                <a:cubicBezTo>
                  <a:pt x="35" y="360"/>
                  <a:pt x="24" y="372"/>
                  <a:pt x="24" y="387"/>
                </a:cubicBezTo>
                <a:cubicBezTo>
                  <a:pt x="24" y="402"/>
                  <a:pt x="36" y="415"/>
                  <a:pt x="52" y="415"/>
                </a:cubicBezTo>
                <a:cubicBezTo>
                  <a:pt x="56" y="415"/>
                  <a:pt x="60" y="414"/>
                  <a:pt x="63" y="413"/>
                </a:cubicBezTo>
                <a:cubicBezTo>
                  <a:pt x="66" y="422"/>
                  <a:pt x="75" y="429"/>
                  <a:pt x="85" y="429"/>
                </a:cubicBezTo>
                <a:cubicBezTo>
                  <a:pt x="90" y="429"/>
                  <a:pt x="94" y="427"/>
                  <a:pt x="97" y="425"/>
                </a:cubicBezTo>
                <a:cubicBezTo>
                  <a:pt x="104" y="429"/>
                  <a:pt x="111" y="431"/>
                  <a:pt x="118" y="431"/>
                </a:cubicBezTo>
                <a:cubicBezTo>
                  <a:pt x="133" y="448"/>
                  <a:pt x="153" y="465"/>
                  <a:pt x="168" y="476"/>
                </a:cubicBezTo>
                <a:cubicBezTo>
                  <a:pt x="171" y="482"/>
                  <a:pt x="170" y="480"/>
                  <a:pt x="168" y="477"/>
                </a:cubicBezTo>
                <a:cubicBezTo>
                  <a:pt x="174" y="480"/>
                  <a:pt x="178" y="483"/>
                  <a:pt x="182" y="485"/>
                </a:cubicBezTo>
                <a:cubicBezTo>
                  <a:pt x="193" y="491"/>
                  <a:pt x="202" y="499"/>
                  <a:pt x="208" y="506"/>
                </a:cubicBezTo>
                <a:cubicBezTo>
                  <a:pt x="207" y="520"/>
                  <a:pt x="205" y="534"/>
                  <a:pt x="205" y="546"/>
                </a:cubicBezTo>
                <a:cubicBezTo>
                  <a:pt x="185" y="557"/>
                  <a:pt x="160" y="569"/>
                  <a:pt x="127" y="584"/>
                </a:cubicBezTo>
                <a:cubicBezTo>
                  <a:pt x="3" y="639"/>
                  <a:pt x="0" y="716"/>
                  <a:pt x="0" y="716"/>
                </a:cubicBezTo>
                <a:cubicBezTo>
                  <a:pt x="0" y="716"/>
                  <a:pt x="0" y="1651"/>
                  <a:pt x="0" y="1745"/>
                </a:cubicBezTo>
                <a:moveTo>
                  <a:pt x="432" y="556"/>
                </a:moveTo>
                <a:cubicBezTo>
                  <a:pt x="433" y="557"/>
                  <a:pt x="435" y="557"/>
                  <a:pt x="437" y="557"/>
                </a:cubicBezTo>
                <a:cubicBezTo>
                  <a:pt x="436" y="559"/>
                  <a:pt x="434" y="561"/>
                  <a:pt x="431" y="563"/>
                </a:cubicBezTo>
                <a:cubicBezTo>
                  <a:pt x="431" y="562"/>
                  <a:pt x="431" y="559"/>
                  <a:pt x="432" y="556"/>
                </a:cubicBezTo>
                <a:close/>
                <a:moveTo>
                  <a:pt x="389" y="538"/>
                </a:moveTo>
                <a:cubicBezTo>
                  <a:pt x="388" y="538"/>
                  <a:pt x="388" y="538"/>
                  <a:pt x="388" y="537"/>
                </a:cubicBezTo>
                <a:cubicBezTo>
                  <a:pt x="388" y="537"/>
                  <a:pt x="387" y="536"/>
                  <a:pt x="387" y="535"/>
                </a:cubicBezTo>
                <a:cubicBezTo>
                  <a:pt x="387" y="535"/>
                  <a:pt x="387" y="535"/>
                  <a:pt x="386" y="535"/>
                </a:cubicBezTo>
                <a:cubicBezTo>
                  <a:pt x="383" y="530"/>
                  <a:pt x="380" y="523"/>
                  <a:pt x="378" y="517"/>
                </a:cubicBezTo>
                <a:cubicBezTo>
                  <a:pt x="380" y="517"/>
                  <a:pt x="383" y="518"/>
                  <a:pt x="385" y="518"/>
                </a:cubicBezTo>
                <a:cubicBezTo>
                  <a:pt x="386" y="518"/>
                  <a:pt x="387" y="518"/>
                  <a:pt x="388" y="518"/>
                </a:cubicBezTo>
                <a:cubicBezTo>
                  <a:pt x="388" y="522"/>
                  <a:pt x="389" y="527"/>
                  <a:pt x="389" y="531"/>
                </a:cubicBezTo>
                <a:cubicBezTo>
                  <a:pt x="389" y="531"/>
                  <a:pt x="389" y="531"/>
                  <a:pt x="389" y="531"/>
                </a:cubicBezTo>
                <a:cubicBezTo>
                  <a:pt x="389" y="532"/>
                  <a:pt x="389" y="532"/>
                  <a:pt x="389" y="533"/>
                </a:cubicBezTo>
                <a:cubicBezTo>
                  <a:pt x="389" y="533"/>
                  <a:pt x="389" y="533"/>
                  <a:pt x="389" y="533"/>
                </a:cubicBezTo>
                <a:cubicBezTo>
                  <a:pt x="389" y="534"/>
                  <a:pt x="389" y="534"/>
                  <a:pt x="389" y="535"/>
                </a:cubicBezTo>
                <a:cubicBezTo>
                  <a:pt x="390" y="535"/>
                  <a:pt x="390" y="536"/>
                  <a:pt x="390" y="536"/>
                </a:cubicBezTo>
                <a:cubicBezTo>
                  <a:pt x="390" y="536"/>
                  <a:pt x="390" y="536"/>
                  <a:pt x="390" y="537"/>
                </a:cubicBezTo>
                <a:cubicBezTo>
                  <a:pt x="390" y="537"/>
                  <a:pt x="390" y="537"/>
                  <a:pt x="390" y="538"/>
                </a:cubicBezTo>
                <a:cubicBezTo>
                  <a:pt x="390" y="538"/>
                  <a:pt x="390" y="538"/>
                  <a:pt x="390" y="538"/>
                </a:cubicBezTo>
                <a:cubicBezTo>
                  <a:pt x="390" y="538"/>
                  <a:pt x="390" y="539"/>
                  <a:pt x="390" y="539"/>
                </a:cubicBezTo>
                <a:cubicBezTo>
                  <a:pt x="390" y="539"/>
                  <a:pt x="390" y="539"/>
                  <a:pt x="390" y="539"/>
                </a:cubicBezTo>
                <a:cubicBezTo>
                  <a:pt x="390" y="539"/>
                  <a:pt x="390" y="539"/>
                  <a:pt x="390" y="540"/>
                </a:cubicBezTo>
                <a:cubicBezTo>
                  <a:pt x="390" y="540"/>
                  <a:pt x="390" y="540"/>
                  <a:pt x="390" y="540"/>
                </a:cubicBezTo>
                <a:cubicBezTo>
                  <a:pt x="390" y="540"/>
                  <a:pt x="390" y="540"/>
                  <a:pt x="390" y="540"/>
                </a:cubicBezTo>
                <a:cubicBezTo>
                  <a:pt x="390" y="539"/>
                  <a:pt x="389" y="539"/>
                  <a:pt x="389" y="538"/>
                </a:cubicBezTo>
                <a:close/>
                <a:moveTo>
                  <a:pt x="258" y="381"/>
                </a:moveTo>
                <a:cubicBezTo>
                  <a:pt x="258" y="381"/>
                  <a:pt x="258" y="381"/>
                  <a:pt x="258" y="381"/>
                </a:cubicBezTo>
                <a:cubicBezTo>
                  <a:pt x="258" y="381"/>
                  <a:pt x="258" y="380"/>
                  <a:pt x="258" y="380"/>
                </a:cubicBezTo>
                <a:cubicBezTo>
                  <a:pt x="258" y="380"/>
                  <a:pt x="258" y="379"/>
                  <a:pt x="258" y="379"/>
                </a:cubicBezTo>
                <a:cubicBezTo>
                  <a:pt x="258" y="379"/>
                  <a:pt x="258" y="379"/>
                  <a:pt x="258" y="378"/>
                </a:cubicBezTo>
                <a:cubicBezTo>
                  <a:pt x="258" y="378"/>
                  <a:pt x="258" y="377"/>
                  <a:pt x="259" y="376"/>
                </a:cubicBezTo>
                <a:cubicBezTo>
                  <a:pt x="259" y="376"/>
                  <a:pt x="259" y="375"/>
                  <a:pt x="259" y="375"/>
                </a:cubicBezTo>
                <a:cubicBezTo>
                  <a:pt x="259" y="375"/>
                  <a:pt x="259" y="374"/>
                  <a:pt x="259" y="373"/>
                </a:cubicBezTo>
                <a:cubicBezTo>
                  <a:pt x="259" y="373"/>
                  <a:pt x="259" y="373"/>
                  <a:pt x="259" y="373"/>
                </a:cubicBezTo>
                <a:cubicBezTo>
                  <a:pt x="259" y="371"/>
                  <a:pt x="259" y="370"/>
                  <a:pt x="259" y="369"/>
                </a:cubicBezTo>
                <a:cubicBezTo>
                  <a:pt x="259" y="368"/>
                  <a:pt x="259" y="368"/>
                  <a:pt x="259" y="368"/>
                </a:cubicBezTo>
                <a:cubicBezTo>
                  <a:pt x="260" y="365"/>
                  <a:pt x="260" y="363"/>
                  <a:pt x="260" y="360"/>
                </a:cubicBezTo>
                <a:cubicBezTo>
                  <a:pt x="260" y="359"/>
                  <a:pt x="260" y="359"/>
                  <a:pt x="260" y="359"/>
                </a:cubicBezTo>
                <a:cubicBezTo>
                  <a:pt x="261" y="357"/>
                  <a:pt x="261" y="355"/>
                  <a:pt x="261" y="353"/>
                </a:cubicBezTo>
                <a:cubicBezTo>
                  <a:pt x="261" y="353"/>
                  <a:pt x="261" y="353"/>
                  <a:pt x="261" y="352"/>
                </a:cubicBezTo>
                <a:cubicBezTo>
                  <a:pt x="261" y="349"/>
                  <a:pt x="262" y="345"/>
                  <a:pt x="262" y="342"/>
                </a:cubicBezTo>
                <a:cubicBezTo>
                  <a:pt x="262" y="342"/>
                  <a:pt x="262" y="341"/>
                  <a:pt x="262" y="341"/>
                </a:cubicBezTo>
                <a:cubicBezTo>
                  <a:pt x="262" y="339"/>
                  <a:pt x="262" y="337"/>
                  <a:pt x="262" y="335"/>
                </a:cubicBezTo>
                <a:cubicBezTo>
                  <a:pt x="262" y="334"/>
                  <a:pt x="262" y="334"/>
                  <a:pt x="262" y="333"/>
                </a:cubicBezTo>
                <a:cubicBezTo>
                  <a:pt x="262" y="332"/>
                  <a:pt x="263" y="331"/>
                  <a:pt x="263" y="330"/>
                </a:cubicBezTo>
                <a:cubicBezTo>
                  <a:pt x="263" y="329"/>
                  <a:pt x="263" y="329"/>
                  <a:pt x="263" y="328"/>
                </a:cubicBezTo>
                <a:cubicBezTo>
                  <a:pt x="263" y="327"/>
                  <a:pt x="263" y="325"/>
                  <a:pt x="263" y="323"/>
                </a:cubicBezTo>
                <a:cubicBezTo>
                  <a:pt x="263" y="322"/>
                  <a:pt x="263" y="322"/>
                  <a:pt x="263" y="321"/>
                </a:cubicBezTo>
                <a:cubicBezTo>
                  <a:pt x="263" y="320"/>
                  <a:pt x="263" y="320"/>
                  <a:pt x="263" y="319"/>
                </a:cubicBezTo>
                <a:cubicBezTo>
                  <a:pt x="265" y="319"/>
                  <a:pt x="268" y="319"/>
                  <a:pt x="271" y="319"/>
                </a:cubicBezTo>
                <a:cubicBezTo>
                  <a:pt x="278" y="319"/>
                  <a:pt x="285" y="319"/>
                  <a:pt x="292" y="317"/>
                </a:cubicBezTo>
                <a:cubicBezTo>
                  <a:pt x="292" y="318"/>
                  <a:pt x="292" y="318"/>
                  <a:pt x="292" y="319"/>
                </a:cubicBezTo>
                <a:cubicBezTo>
                  <a:pt x="292" y="319"/>
                  <a:pt x="291" y="319"/>
                  <a:pt x="291" y="319"/>
                </a:cubicBezTo>
                <a:cubicBezTo>
                  <a:pt x="291" y="320"/>
                  <a:pt x="290" y="321"/>
                  <a:pt x="290" y="323"/>
                </a:cubicBezTo>
                <a:cubicBezTo>
                  <a:pt x="290" y="323"/>
                  <a:pt x="289" y="324"/>
                  <a:pt x="289" y="324"/>
                </a:cubicBezTo>
                <a:cubicBezTo>
                  <a:pt x="289" y="325"/>
                  <a:pt x="288" y="326"/>
                  <a:pt x="288" y="327"/>
                </a:cubicBezTo>
                <a:cubicBezTo>
                  <a:pt x="287" y="329"/>
                  <a:pt x="287" y="330"/>
                  <a:pt x="286" y="331"/>
                </a:cubicBezTo>
                <a:cubicBezTo>
                  <a:pt x="286" y="332"/>
                  <a:pt x="286" y="333"/>
                  <a:pt x="285" y="333"/>
                </a:cubicBezTo>
                <a:cubicBezTo>
                  <a:pt x="285" y="334"/>
                  <a:pt x="284" y="335"/>
                  <a:pt x="284" y="337"/>
                </a:cubicBezTo>
                <a:cubicBezTo>
                  <a:pt x="284" y="337"/>
                  <a:pt x="283" y="338"/>
                  <a:pt x="283" y="338"/>
                </a:cubicBezTo>
                <a:cubicBezTo>
                  <a:pt x="282" y="340"/>
                  <a:pt x="282" y="341"/>
                  <a:pt x="281" y="342"/>
                </a:cubicBezTo>
                <a:cubicBezTo>
                  <a:pt x="281" y="343"/>
                  <a:pt x="281" y="343"/>
                  <a:pt x="281" y="343"/>
                </a:cubicBezTo>
                <a:cubicBezTo>
                  <a:pt x="280" y="345"/>
                  <a:pt x="279" y="346"/>
                  <a:pt x="278" y="348"/>
                </a:cubicBezTo>
                <a:cubicBezTo>
                  <a:pt x="278" y="348"/>
                  <a:pt x="278" y="349"/>
                  <a:pt x="278" y="349"/>
                </a:cubicBezTo>
                <a:cubicBezTo>
                  <a:pt x="277" y="350"/>
                  <a:pt x="277" y="352"/>
                  <a:pt x="276" y="353"/>
                </a:cubicBezTo>
                <a:cubicBezTo>
                  <a:pt x="276" y="353"/>
                  <a:pt x="276" y="354"/>
                  <a:pt x="275" y="354"/>
                </a:cubicBezTo>
                <a:cubicBezTo>
                  <a:pt x="275" y="355"/>
                  <a:pt x="274" y="357"/>
                  <a:pt x="273" y="358"/>
                </a:cubicBezTo>
                <a:cubicBezTo>
                  <a:pt x="273" y="358"/>
                  <a:pt x="273" y="359"/>
                  <a:pt x="273" y="359"/>
                </a:cubicBezTo>
                <a:cubicBezTo>
                  <a:pt x="272" y="360"/>
                  <a:pt x="271" y="362"/>
                  <a:pt x="271" y="363"/>
                </a:cubicBezTo>
                <a:cubicBezTo>
                  <a:pt x="270" y="363"/>
                  <a:pt x="270" y="364"/>
                  <a:pt x="270" y="364"/>
                </a:cubicBezTo>
                <a:cubicBezTo>
                  <a:pt x="269" y="365"/>
                  <a:pt x="269" y="366"/>
                  <a:pt x="268" y="367"/>
                </a:cubicBezTo>
                <a:cubicBezTo>
                  <a:pt x="268" y="368"/>
                  <a:pt x="268" y="368"/>
                  <a:pt x="267" y="369"/>
                </a:cubicBezTo>
                <a:cubicBezTo>
                  <a:pt x="267" y="370"/>
                  <a:pt x="266" y="370"/>
                  <a:pt x="266" y="371"/>
                </a:cubicBezTo>
                <a:cubicBezTo>
                  <a:pt x="265" y="372"/>
                  <a:pt x="265" y="372"/>
                  <a:pt x="265" y="372"/>
                </a:cubicBezTo>
                <a:cubicBezTo>
                  <a:pt x="264" y="373"/>
                  <a:pt x="264" y="374"/>
                  <a:pt x="263" y="375"/>
                </a:cubicBezTo>
                <a:cubicBezTo>
                  <a:pt x="263" y="376"/>
                  <a:pt x="262" y="376"/>
                  <a:pt x="262" y="376"/>
                </a:cubicBezTo>
                <a:cubicBezTo>
                  <a:pt x="262" y="377"/>
                  <a:pt x="261" y="378"/>
                  <a:pt x="261" y="378"/>
                </a:cubicBezTo>
                <a:cubicBezTo>
                  <a:pt x="260" y="379"/>
                  <a:pt x="260" y="379"/>
                  <a:pt x="260" y="379"/>
                </a:cubicBezTo>
                <a:cubicBezTo>
                  <a:pt x="259" y="380"/>
                  <a:pt x="258" y="381"/>
                  <a:pt x="258" y="382"/>
                </a:cubicBezTo>
                <a:cubicBezTo>
                  <a:pt x="258" y="382"/>
                  <a:pt x="258" y="381"/>
                  <a:pt x="258" y="381"/>
                </a:cubicBezTo>
                <a:close/>
                <a:moveTo>
                  <a:pt x="126" y="431"/>
                </a:moveTo>
                <a:cubicBezTo>
                  <a:pt x="131" y="430"/>
                  <a:pt x="136" y="429"/>
                  <a:pt x="141" y="427"/>
                </a:cubicBezTo>
                <a:cubicBezTo>
                  <a:pt x="142" y="436"/>
                  <a:pt x="142" y="444"/>
                  <a:pt x="143" y="447"/>
                </a:cubicBezTo>
                <a:cubicBezTo>
                  <a:pt x="136" y="441"/>
                  <a:pt x="130" y="436"/>
                  <a:pt x="126" y="431"/>
                </a:cubicBezTo>
                <a:close/>
              </a:path>
            </a:pathLst>
          </a:custGeom>
          <a:solidFill>
            <a:srgbClr val="6638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sz="1350"/>
          </a:p>
        </p:txBody>
      </p:sp>
      <p:sp>
        <p:nvSpPr>
          <p:cNvPr id="38" name="Freeform 7"/>
          <p:cNvSpPr>
            <a:spLocks noEditPoints="1"/>
          </p:cNvSpPr>
          <p:nvPr/>
        </p:nvSpPr>
        <p:spPr bwMode="auto">
          <a:xfrm>
            <a:off x="7012739" y="2675965"/>
            <a:ext cx="819101" cy="3227472"/>
          </a:xfrm>
          <a:custGeom>
            <a:avLst/>
            <a:gdLst>
              <a:gd name="T0" fmla="*/ 485 w 533"/>
              <a:gd name="T1" fmla="*/ 635 h 1998"/>
              <a:gd name="T2" fmla="*/ 423 w 533"/>
              <a:gd name="T3" fmla="*/ 574 h 1998"/>
              <a:gd name="T4" fmla="*/ 464 w 533"/>
              <a:gd name="T5" fmla="*/ 552 h 1998"/>
              <a:gd name="T6" fmla="*/ 455 w 533"/>
              <a:gd name="T7" fmla="*/ 526 h 1998"/>
              <a:gd name="T8" fmla="*/ 431 w 533"/>
              <a:gd name="T9" fmla="*/ 519 h 1998"/>
              <a:gd name="T10" fmla="*/ 417 w 533"/>
              <a:gd name="T11" fmla="*/ 531 h 1998"/>
              <a:gd name="T12" fmla="*/ 420 w 533"/>
              <a:gd name="T13" fmla="*/ 553 h 1998"/>
              <a:gd name="T14" fmla="*/ 403 w 533"/>
              <a:gd name="T15" fmla="*/ 556 h 1998"/>
              <a:gd name="T16" fmla="*/ 448 w 533"/>
              <a:gd name="T17" fmla="*/ 504 h 1998"/>
              <a:gd name="T18" fmla="*/ 426 w 533"/>
              <a:gd name="T19" fmla="*/ 439 h 1998"/>
              <a:gd name="T20" fmla="*/ 364 w 533"/>
              <a:gd name="T21" fmla="*/ 419 h 1998"/>
              <a:gd name="T22" fmla="*/ 330 w 533"/>
              <a:gd name="T23" fmla="*/ 450 h 1998"/>
              <a:gd name="T24" fmla="*/ 337 w 533"/>
              <a:gd name="T25" fmla="*/ 506 h 1998"/>
              <a:gd name="T26" fmla="*/ 368 w 533"/>
              <a:gd name="T27" fmla="*/ 542 h 1998"/>
              <a:gd name="T28" fmla="*/ 366 w 533"/>
              <a:gd name="T29" fmla="*/ 527 h 1998"/>
              <a:gd name="T30" fmla="*/ 356 w 533"/>
              <a:gd name="T31" fmla="*/ 518 h 1998"/>
              <a:gd name="T32" fmla="*/ 343 w 533"/>
              <a:gd name="T33" fmla="*/ 529 h 1998"/>
              <a:gd name="T34" fmla="*/ 338 w 533"/>
              <a:gd name="T35" fmla="*/ 537 h 1998"/>
              <a:gd name="T36" fmla="*/ 363 w 533"/>
              <a:gd name="T37" fmla="*/ 545 h 1998"/>
              <a:gd name="T38" fmla="*/ 393 w 533"/>
              <a:gd name="T39" fmla="*/ 579 h 1998"/>
              <a:gd name="T40" fmla="*/ 266 w 533"/>
              <a:gd name="T41" fmla="*/ 504 h 1998"/>
              <a:gd name="T42" fmla="*/ 328 w 533"/>
              <a:gd name="T43" fmla="*/ 394 h 1998"/>
              <a:gd name="T44" fmla="*/ 390 w 533"/>
              <a:gd name="T45" fmla="*/ 389 h 1998"/>
              <a:gd name="T46" fmla="*/ 395 w 533"/>
              <a:gd name="T47" fmla="*/ 351 h 1998"/>
              <a:gd name="T48" fmla="*/ 371 w 533"/>
              <a:gd name="T49" fmla="*/ 329 h 1998"/>
              <a:gd name="T50" fmla="*/ 329 w 533"/>
              <a:gd name="T51" fmla="*/ 343 h 1998"/>
              <a:gd name="T52" fmla="*/ 314 w 533"/>
              <a:gd name="T53" fmla="*/ 387 h 1998"/>
              <a:gd name="T54" fmla="*/ 371 w 533"/>
              <a:gd name="T55" fmla="*/ 276 h 1998"/>
              <a:gd name="T56" fmla="*/ 432 w 533"/>
              <a:gd name="T57" fmla="*/ 129 h 1998"/>
              <a:gd name="T58" fmla="*/ 335 w 533"/>
              <a:gd name="T59" fmla="*/ 42 h 1998"/>
              <a:gd name="T60" fmla="*/ 160 w 533"/>
              <a:gd name="T61" fmla="*/ 98 h 1998"/>
              <a:gd name="T62" fmla="*/ 27 w 533"/>
              <a:gd name="T63" fmla="*/ 209 h 1998"/>
              <a:gd name="T64" fmla="*/ 237 w 533"/>
              <a:gd name="T65" fmla="*/ 315 h 1998"/>
              <a:gd name="T66" fmla="*/ 161 w 533"/>
              <a:gd name="T67" fmla="*/ 414 h 1998"/>
              <a:gd name="T68" fmla="*/ 185 w 533"/>
              <a:gd name="T69" fmla="*/ 356 h 1998"/>
              <a:gd name="T70" fmla="*/ 147 w 533"/>
              <a:gd name="T71" fmla="*/ 321 h 1998"/>
              <a:gd name="T72" fmla="*/ 77 w 533"/>
              <a:gd name="T73" fmla="*/ 343 h 1998"/>
              <a:gd name="T74" fmla="*/ 24 w 533"/>
              <a:gd name="T75" fmla="*/ 387 h 1998"/>
              <a:gd name="T76" fmla="*/ 119 w 533"/>
              <a:gd name="T77" fmla="*/ 431 h 1998"/>
              <a:gd name="T78" fmla="*/ 205 w 533"/>
              <a:gd name="T79" fmla="*/ 547 h 1998"/>
              <a:gd name="T80" fmla="*/ 438 w 533"/>
              <a:gd name="T81" fmla="*/ 558 h 1998"/>
              <a:gd name="T82" fmla="*/ 387 w 533"/>
              <a:gd name="T83" fmla="*/ 536 h 1998"/>
              <a:gd name="T84" fmla="*/ 389 w 533"/>
              <a:gd name="T85" fmla="*/ 531 h 1998"/>
              <a:gd name="T86" fmla="*/ 390 w 533"/>
              <a:gd name="T87" fmla="*/ 536 h 1998"/>
              <a:gd name="T88" fmla="*/ 390 w 533"/>
              <a:gd name="T89" fmla="*/ 539 h 1998"/>
              <a:gd name="T90" fmla="*/ 258 w 533"/>
              <a:gd name="T91" fmla="*/ 382 h 1998"/>
              <a:gd name="T92" fmla="*/ 259 w 533"/>
              <a:gd name="T93" fmla="*/ 376 h 1998"/>
              <a:gd name="T94" fmla="*/ 260 w 533"/>
              <a:gd name="T95" fmla="*/ 368 h 1998"/>
              <a:gd name="T96" fmla="*/ 262 w 533"/>
              <a:gd name="T97" fmla="*/ 342 h 1998"/>
              <a:gd name="T98" fmla="*/ 263 w 533"/>
              <a:gd name="T99" fmla="*/ 329 h 1998"/>
              <a:gd name="T100" fmla="*/ 293 w 533"/>
              <a:gd name="T101" fmla="*/ 318 h 1998"/>
              <a:gd name="T102" fmla="*/ 288 w 533"/>
              <a:gd name="T103" fmla="*/ 328 h 1998"/>
              <a:gd name="T104" fmla="*/ 282 w 533"/>
              <a:gd name="T105" fmla="*/ 343 h 1998"/>
              <a:gd name="T106" fmla="*/ 276 w 533"/>
              <a:gd name="T107" fmla="*/ 355 h 1998"/>
              <a:gd name="T108" fmla="*/ 269 w 533"/>
              <a:gd name="T109" fmla="*/ 367 h 1998"/>
              <a:gd name="T110" fmla="*/ 263 w 533"/>
              <a:gd name="T111" fmla="*/ 377 h 1998"/>
              <a:gd name="T112" fmla="*/ 126 w 533"/>
              <a:gd name="T113" fmla="*/ 431 h 1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33" h="1998">
                <a:moveTo>
                  <a:pt x="533" y="1998"/>
                </a:moveTo>
                <a:cubicBezTo>
                  <a:pt x="533" y="1904"/>
                  <a:pt x="533" y="716"/>
                  <a:pt x="533" y="716"/>
                </a:cubicBezTo>
                <a:cubicBezTo>
                  <a:pt x="533" y="716"/>
                  <a:pt x="531" y="680"/>
                  <a:pt x="491" y="640"/>
                </a:cubicBezTo>
                <a:cubicBezTo>
                  <a:pt x="502" y="638"/>
                  <a:pt x="504" y="636"/>
                  <a:pt x="489" y="635"/>
                </a:cubicBezTo>
                <a:cubicBezTo>
                  <a:pt x="488" y="635"/>
                  <a:pt x="487" y="635"/>
                  <a:pt x="485" y="635"/>
                </a:cubicBezTo>
                <a:cubicBezTo>
                  <a:pt x="467" y="618"/>
                  <a:pt x="443" y="601"/>
                  <a:pt x="408" y="586"/>
                </a:cubicBezTo>
                <a:cubicBezTo>
                  <a:pt x="408" y="585"/>
                  <a:pt x="408" y="585"/>
                  <a:pt x="408" y="584"/>
                </a:cubicBezTo>
                <a:cubicBezTo>
                  <a:pt x="410" y="582"/>
                  <a:pt x="414" y="579"/>
                  <a:pt x="418" y="577"/>
                </a:cubicBezTo>
                <a:cubicBezTo>
                  <a:pt x="419" y="577"/>
                  <a:pt x="421" y="575"/>
                  <a:pt x="422" y="574"/>
                </a:cubicBezTo>
                <a:cubicBezTo>
                  <a:pt x="422" y="575"/>
                  <a:pt x="422" y="576"/>
                  <a:pt x="423" y="574"/>
                </a:cubicBezTo>
                <a:cubicBezTo>
                  <a:pt x="428" y="570"/>
                  <a:pt x="435" y="564"/>
                  <a:pt x="440" y="558"/>
                </a:cubicBezTo>
                <a:cubicBezTo>
                  <a:pt x="443" y="558"/>
                  <a:pt x="446" y="557"/>
                  <a:pt x="448" y="556"/>
                </a:cubicBezTo>
                <a:cubicBezTo>
                  <a:pt x="449" y="557"/>
                  <a:pt x="450" y="557"/>
                  <a:pt x="452" y="557"/>
                </a:cubicBezTo>
                <a:cubicBezTo>
                  <a:pt x="456" y="557"/>
                  <a:pt x="459" y="555"/>
                  <a:pt x="460" y="551"/>
                </a:cubicBezTo>
                <a:cubicBezTo>
                  <a:pt x="461" y="552"/>
                  <a:pt x="462" y="552"/>
                  <a:pt x="464" y="552"/>
                </a:cubicBezTo>
                <a:cubicBezTo>
                  <a:pt x="469" y="552"/>
                  <a:pt x="474" y="548"/>
                  <a:pt x="474" y="542"/>
                </a:cubicBezTo>
                <a:cubicBezTo>
                  <a:pt x="474" y="537"/>
                  <a:pt x="470" y="533"/>
                  <a:pt x="465" y="532"/>
                </a:cubicBezTo>
                <a:cubicBezTo>
                  <a:pt x="464" y="529"/>
                  <a:pt x="461" y="527"/>
                  <a:pt x="458" y="527"/>
                </a:cubicBezTo>
                <a:cubicBezTo>
                  <a:pt x="457" y="527"/>
                  <a:pt x="457" y="527"/>
                  <a:pt x="456" y="527"/>
                </a:cubicBezTo>
                <a:cubicBezTo>
                  <a:pt x="456" y="527"/>
                  <a:pt x="456" y="526"/>
                  <a:pt x="455" y="526"/>
                </a:cubicBezTo>
                <a:cubicBezTo>
                  <a:pt x="455" y="526"/>
                  <a:pt x="455" y="527"/>
                  <a:pt x="455" y="527"/>
                </a:cubicBezTo>
                <a:cubicBezTo>
                  <a:pt x="455" y="524"/>
                  <a:pt x="453" y="522"/>
                  <a:pt x="450" y="522"/>
                </a:cubicBezTo>
                <a:cubicBezTo>
                  <a:pt x="450" y="522"/>
                  <a:pt x="450" y="522"/>
                  <a:pt x="450" y="522"/>
                </a:cubicBezTo>
                <a:cubicBezTo>
                  <a:pt x="449" y="517"/>
                  <a:pt x="445" y="513"/>
                  <a:pt x="440" y="513"/>
                </a:cubicBezTo>
                <a:cubicBezTo>
                  <a:pt x="436" y="513"/>
                  <a:pt x="432" y="515"/>
                  <a:pt x="431" y="519"/>
                </a:cubicBezTo>
                <a:cubicBezTo>
                  <a:pt x="431" y="518"/>
                  <a:pt x="430" y="518"/>
                  <a:pt x="430" y="518"/>
                </a:cubicBezTo>
                <a:cubicBezTo>
                  <a:pt x="427" y="518"/>
                  <a:pt x="424" y="521"/>
                  <a:pt x="424" y="525"/>
                </a:cubicBezTo>
                <a:cubicBezTo>
                  <a:pt x="424" y="525"/>
                  <a:pt x="424" y="526"/>
                  <a:pt x="424" y="526"/>
                </a:cubicBezTo>
                <a:cubicBezTo>
                  <a:pt x="422" y="527"/>
                  <a:pt x="420" y="528"/>
                  <a:pt x="418" y="530"/>
                </a:cubicBezTo>
                <a:cubicBezTo>
                  <a:pt x="418" y="531"/>
                  <a:pt x="417" y="531"/>
                  <a:pt x="417" y="531"/>
                </a:cubicBezTo>
                <a:cubicBezTo>
                  <a:pt x="417" y="531"/>
                  <a:pt x="417" y="531"/>
                  <a:pt x="416" y="531"/>
                </a:cubicBezTo>
                <a:cubicBezTo>
                  <a:pt x="414" y="531"/>
                  <a:pt x="411" y="533"/>
                  <a:pt x="411" y="536"/>
                </a:cubicBezTo>
                <a:cubicBezTo>
                  <a:pt x="411" y="537"/>
                  <a:pt x="411" y="537"/>
                  <a:pt x="412" y="538"/>
                </a:cubicBezTo>
                <a:cubicBezTo>
                  <a:pt x="410" y="539"/>
                  <a:pt x="410" y="541"/>
                  <a:pt x="410" y="543"/>
                </a:cubicBezTo>
                <a:cubicBezTo>
                  <a:pt x="410" y="549"/>
                  <a:pt x="414" y="553"/>
                  <a:pt x="420" y="553"/>
                </a:cubicBezTo>
                <a:cubicBezTo>
                  <a:pt x="422" y="553"/>
                  <a:pt x="424" y="553"/>
                  <a:pt x="425" y="552"/>
                </a:cubicBezTo>
                <a:cubicBezTo>
                  <a:pt x="426" y="553"/>
                  <a:pt x="428" y="554"/>
                  <a:pt x="430" y="555"/>
                </a:cubicBezTo>
                <a:cubicBezTo>
                  <a:pt x="429" y="559"/>
                  <a:pt x="428" y="564"/>
                  <a:pt x="426" y="568"/>
                </a:cubicBezTo>
                <a:cubicBezTo>
                  <a:pt x="421" y="571"/>
                  <a:pt x="415" y="574"/>
                  <a:pt x="407" y="577"/>
                </a:cubicBezTo>
                <a:cubicBezTo>
                  <a:pt x="406" y="571"/>
                  <a:pt x="405" y="563"/>
                  <a:pt x="403" y="556"/>
                </a:cubicBezTo>
                <a:cubicBezTo>
                  <a:pt x="398" y="532"/>
                  <a:pt x="397" y="521"/>
                  <a:pt x="398" y="516"/>
                </a:cubicBezTo>
                <a:cubicBezTo>
                  <a:pt x="401" y="516"/>
                  <a:pt x="404" y="514"/>
                  <a:pt x="407" y="513"/>
                </a:cubicBezTo>
                <a:cubicBezTo>
                  <a:pt x="410" y="515"/>
                  <a:pt x="414" y="516"/>
                  <a:pt x="418" y="516"/>
                </a:cubicBezTo>
                <a:cubicBezTo>
                  <a:pt x="427" y="516"/>
                  <a:pt x="435" y="510"/>
                  <a:pt x="438" y="501"/>
                </a:cubicBezTo>
                <a:cubicBezTo>
                  <a:pt x="441" y="503"/>
                  <a:pt x="444" y="504"/>
                  <a:pt x="448" y="504"/>
                </a:cubicBezTo>
                <a:cubicBezTo>
                  <a:pt x="462" y="504"/>
                  <a:pt x="473" y="492"/>
                  <a:pt x="473" y="478"/>
                </a:cubicBezTo>
                <a:cubicBezTo>
                  <a:pt x="473" y="465"/>
                  <a:pt x="463" y="455"/>
                  <a:pt x="450" y="454"/>
                </a:cubicBezTo>
                <a:cubicBezTo>
                  <a:pt x="448" y="445"/>
                  <a:pt x="441" y="439"/>
                  <a:pt x="432" y="439"/>
                </a:cubicBezTo>
                <a:cubicBezTo>
                  <a:pt x="431" y="439"/>
                  <a:pt x="430" y="439"/>
                  <a:pt x="429" y="440"/>
                </a:cubicBezTo>
                <a:cubicBezTo>
                  <a:pt x="428" y="439"/>
                  <a:pt x="427" y="439"/>
                  <a:pt x="426" y="439"/>
                </a:cubicBezTo>
                <a:cubicBezTo>
                  <a:pt x="426" y="439"/>
                  <a:pt x="426" y="439"/>
                  <a:pt x="426" y="439"/>
                </a:cubicBezTo>
                <a:cubicBezTo>
                  <a:pt x="425" y="433"/>
                  <a:pt x="419" y="428"/>
                  <a:pt x="413" y="428"/>
                </a:cubicBezTo>
                <a:cubicBezTo>
                  <a:pt x="413" y="428"/>
                  <a:pt x="412" y="428"/>
                  <a:pt x="412" y="428"/>
                </a:cubicBezTo>
                <a:cubicBezTo>
                  <a:pt x="412" y="415"/>
                  <a:pt x="401" y="404"/>
                  <a:pt x="387" y="404"/>
                </a:cubicBezTo>
                <a:cubicBezTo>
                  <a:pt x="377" y="404"/>
                  <a:pt x="368" y="410"/>
                  <a:pt x="364" y="419"/>
                </a:cubicBezTo>
                <a:cubicBezTo>
                  <a:pt x="364" y="419"/>
                  <a:pt x="363" y="419"/>
                  <a:pt x="363" y="419"/>
                </a:cubicBezTo>
                <a:cubicBezTo>
                  <a:pt x="354" y="419"/>
                  <a:pt x="347" y="426"/>
                  <a:pt x="347" y="435"/>
                </a:cubicBezTo>
                <a:cubicBezTo>
                  <a:pt x="347" y="436"/>
                  <a:pt x="348" y="437"/>
                  <a:pt x="348" y="439"/>
                </a:cubicBezTo>
                <a:cubicBezTo>
                  <a:pt x="342" y="440"/>
                  <a:pt x="337" y="444"/>
                  <a:pt x="333" y="449"/>
                </a:cubicBezTo>
                <a:cubicBezTo>
                  <a:pt x="332" y="449"/>
                  <a:pt x="331" y="450"/>
                  <a:pt x="330" y="450"/>
                </a:cubicBezTo>
                <a:cubicBezTo>
                  <a:pt x="329" y="450"/>
                  <a:pt x="329" y="450"/>
                  <a:pt x="329" y="450"/>
                </a:cubicBezTo>
                <a:cubicBezTo>
                  <a:pt x="321" y="450"/>
                  <a:pt x="316" y="456"/>
                  <a:pt x="316" y="463"/>
                </a:cubicBezTo>
                <a:cubicBezTo>
                  <a:pt x="316" y="465"/>
                  <a:pt x="316" y="466"/>
                  <a:pt x="316" y="467"/>
                </a:cubicBezTo>
                <a:cubicBezTo>
                  <a:pt x="314" y="471"/>
                  <a:pt x="312" y="476"/>
                  <a:pt x="312" y="481"/>
                </a:cubicBezTo>
                <a:cubicBezTo>
                  <a:pt x="312" y="495"/>
                  <a:pt x="323" y="506"/>
                  <a:pt x="337" y="506"/>
                </a:cubicBezTo>
                <a:cubicBezTo>
                  <a:pt x="342" y="506"/>
                  <a:pt x="347" y="505"/>
                  <a:pt x="350" y="502"/>
                </a:cubicBezTo>
                <a:cubicBezTo>
                  <a:pt x="356" y="508"/>
                  <a:pt x="362" y="512"/>
                  <a:pt x="369" y="515"/>
                </a:cubicBezTo>
                <a:cubicBezTo>
                  <a:pt x="373" y="525"/>
                  <a:pt x="381" y="537"/>
                  <a:pt x="386" y="550"/>
                </a:cubicBezTo>
                <a:cubicBezTo>
                  <a:pt x="378" y="549"/>
                  <a:pt x="371" y="546"/>
                  <a:pt x="367" y="543"/>
                </a:cubicBezTo>
                <a:cubicBezTo>
                  <a:pt x="367" y="543"/>
                  <a:pt x="368" y="542"/>
                  <a:pt x="368" y="542"/>
                </a:cubicBezTo>
                <a:cubicBezTo>
                  <a:pt x="369" y="542"/>
                  <a:pt x="370" y="542"/>
                  <a:pt x="370" y="542"/>
                </a:cubicBezTo>
                <a:cubicBezTo>
                  <a:pt x="374" y="542"/>
                  <a:pt x="377" y="539"/>
                  <a:pt x="377" y="536"/>
                </a:cubicBezTo>
                <a:cubicBezTo>
                  <a:pt x="377" y="533"/>
                  <a:pt x="374" y="530"/>
                  <a:pt x="371" y="530"/>
                </a:cubicBezTo>
                <a:cubicBezTo>
                  <a:pt x="371" y="528"/>
                  <a:pt x="369" y="526"/>
                  <a:pt x="367" y="526"/>
                </a:cubicBezTo>
                <a:cubicBezTo>
                  <a:pt x="366" y="526"/>
                  <a:pt x="366" y="527"/>
                  <a:pt x="366" y="527"/>
                </a:cubicBezTo>
                <a:cubicBezTo>
                  <a:pt x="366" y="527"/>
                  <a:pt x="365" y="526"/>
                  <a:pt x="365" y="526"/>
                </a:cubicBezTo>
                <a:cubicBezTo>
                  <a:pt x="365" y="526"/>
                  <a:pt x="365" y="526"/>
                  <a:pt x="365" y="526"/>
                </a:cubicBezTo>
                <a:cubicBezTo>
                  <a:pt x="365" y="525"/>
                  <a:pt x="364" y="524"/>
                  <a:pt x="362" y="524"/>
                </a:cubicBezTo>
                <a:cubicBezTo>
                  <a:pt x="362" y="524"/>
                  <a:pt x="362" y="524"/>
                  <a:pt x="362" y="524"/>
                </a:cubicBezTo>
                <a:cubicBezTo>
                  <a:pt x="362" y="521"/>
                  <a:pt x="359" y="518"/>
                  <a:pt x="356" y="518"/>
                </a:cubicBezTo>
                <a:cubicBezTo>
                  <a:pt x="353" y="518"/>
                  <a:pt x="351" y="519"/>
                  <a:pt x="350" y="522"/>
                </a:cubicBezTo>
                <a:cubicBezTo>
                  <a:pt x="350" y="522"/>
                  <a:pt x="350" y="522"/>
                  <a:pt x="350" y="522"/>
                </a:cubicBezTo>
                <a:cubicBezTo>
                  <a:pt x="348" y="522"/>
                  <a:pt x="346" y="523"/>
                  <a:pt x="346" y="525"/>
                </a:cubicBezTo>
                <a:cubicBezTo>
                  <a:pt x="346" y="526"/>
                  <a:pt x="346" y="526"/>
                  <a:pt x="346" y="526"/>
                </a:cubicBezTo>
                <a:cubicBezTo>
                  <a:pt x="345" y="527"/>
                  <a:pt x="344" y="528"/>
                  <a:pt x="343" y="529"/>
                </a:cubicBezTo>
                <a:cubicBezTo>
                  <a:pt x="342" y="529"/>
                  <a:pt x="342" y="529"/>
                  <a:pt x="342" y="529"/>
                </a:cubicBezTo>
                <a:cubicBezTo>
                  <a:pt x="342" y="529"/>
                  <a:pt x="342" y="529"/>
                  <a:pt x="342" y="529"/>
                </a:cubicBezTo>
                <a:cubicBezTo>
                  <a:pt x="340" y="529"/>
                  <a:pt x="338" y="531"/>
                  <a:pt x="338" y="532"/>
                </a:cubicBezTo>
                <a:cubicBezTo>
                  <a:pt x="338" y="533"/>
                  <a:pt x="339" y="533"/>
                  <a:pt x="339" y="533"/>
                </a:cubicBezTo>
                <a:cubicBezTo>
                  <a:pt x="338" y="534"/>
                  <a:pt x="338" y="535"/>
                  <a:pt x="338" y="537"/>
                </a:cubicBezTo>
                <a:cubicBezTo>
                  <a:pt x="338" y="540"/>
                  <a:pt x="340" y="543"/>
                  <a:pt x="344" y="543"/>
                </a:cubicBezTo>
                <a:cubicBezTo>
                  <a:pt x="345" y="543"/>
                  <a:pt x="346" y="542"/>
                  <a:pt x="347" y="542"/>
                </a:cubicBezTo>
                <a:cubicBezTo>
                  <a:pt x="349" y="544"/>
                  <a:pt x="352" y="546"/>
                  <a:pt x="355" y="546"/>
                </a:cubicBezTo>
                <a:cubicBezTo>
                  <a:pt x="357" y="546"/>
                  <a:pt x="359" y="545"/>
                  <a:pt x="361" y="544"/>
                </a:cubicBezTo>
                <a:cubicBezTo>
                  <a:pt x="361" y="545"/>
                  <a:pt x="362" y="545"/>
                  <a:pt x="363" y="545"/>
                </a:cubicBezTo>
                <a:cubicBezTo>
                  <a:pt x="364" y="545"/>
                  <a:pt x="365" y="545"/>
                  <a:pt x="366" y="544"/>
                </a:cubicBezTo>
                <a:cubicBezTo>
                  <a:pt x="373" y="549"/>
                  <a:pt x="382" y="552"/>
                  <a:pt x="386" y="553"/>
                </a:cubicBezTo>
                <a:cubicBezTo>
                  <a:pt x="386" y="553"/>
                  <a:pt x="387" y="553"/>
                  <a:pt x="388" y="553"/>
                </a:cubicBezTo>
                <a:cubicBezTo>
                  <a:pt x="391" y="561"/>
                  <a:pt x="393" y="568"/>
                  <a:pt x="393" y="576"/>
                </a:cubicBezTo>
                <a:cubicBezTo>
                  <a:pt x="393" y="577"/>
                  <a:pt x="393" y="578"/>
                  <a:pt x="393" y="579"/>
                </a:cubicBezTo>
                <a:cubicBezTo>
                  <a:pt x="296" y="535"/>
                  <a:pt x="272" y="510"/>
                  <a:pt x="267" y="504"/>
                </a:cubicBezTo>
                <a:cubicBezTo>
                  <a:pt x="267" y="503"/>
                  <a:pt x="267" y="503"/>
                  <a:pt x="267" y="503"/>
                </a:cubicBezTo>
                <a:cubicBezTo>
                  <a:pt x="267" y="503"/>
                  <a:pt x="267" y="503"/>
                  <a:pt x="267" y="503"/>
                </a:cubicBezTo>
                <a:cubicBezTo>
                  <a:pt x="266" y="503"/>
                  <a:pt x="266" y="503"/>
                  <a:pt x="266" y="503"/>
                </a:cubicBezTo>
                <a:cubicBezTo>
                  <a:pt x="266" y="504"/>
                  <a:pt x="266" y="504"/>
                  <a:pt x="266" y="504"/>
                </a:cubicBezTo>
                <a:cubicBezTo>
                  <a:pt x="264" y="506"/>
                  <a:pt x="260" y="510"/>
                  <a:pt x="252" y="517"/>
                </a:cubicBezTo>
                <a:cubicBezTo>
                  <a:pt x="251" y="505"/>
                  <a:pt x="250" y="493"/>
                  <a:pt x="251" y="481"/>
                </a:cubicBezTo>
                <a:cubicBezTo>
                  <a:pt x="252" y="460"/>
                  <a:pt x="258" y="439"/>
                  <a:pt x="266" y="419"/>
                </a:cubicBezTo>
                <a:cubicBezTo>
                  <a:pt x="268" y="419"/>
                  <a:pt x="269" y="418"/>
                  <a:pt x="271" y="418"/>
                </a:cubicBezTo>
                <a:cubicBezTo>
                  <a:pt x="282" y="416"/>
                  <a:pt x="309" y="406"/>
                  <a:pt x="328" y="394"/>
                </a:cubicBezTo>
                <a:cubicBezTo>
                  <a:pt x="330" y="395"/>
                  <a:pt x="332" y="395"/>
                  <a:pt x="335" y="395"/>
                </a:cubicBezTo>
                <a:cubicBezTo>
                  <a:pt x="337" y="395"/>
                  <a:pt x="340" y="395"/>
                  <a:pt x="342" y="393"/>
                </a:cubicBezTo>
                <a:cubicBezTo>
                  <a:pt x="346" y="396"/>
                  <a:pt x="351" y="397"/>
                  <a:pt x="356" y="397"/>
                </a:cubicBezTo>
                <a:cubicBezTo>
                  <a:pt x="366" y="397"/>
                  <a:pt x="375" y="393"/>
                  <a:pt x="381" y="386"/>
                </a:cubicBezTo>
                <a:cubicBezTo>
                  <a:pt x="383" y="388"/>
                  <a:pt x="386" y="389"/>
                  <a:pt x="390" y="389"/>
                </a:cubicBezTo>
                <a:cubicBezTo>
                  <a:pt x="399" y="389"/>
                  <a:pt x="407" y="381"/>
                  <a:pt x="407" y="372"/>
                </a:cubicBezTo>
                <a:cubicBezTo>
                  <a:pt x="407" y="368"/>
                  <a:pt x="406" y="365"/>
                  <a:pt x="404" y="362"/>
                </a:cubicBezTo>
                <a:cubicBezTo>
                  <a:pt x="404" y="361"/>
                  <a:pt x="404" y="360"/>
                  <a:pt x="404" y="359"/>
                </a:cubicBezTo>
                <a:cubicBezTo>
                  <a:pt x="404" y="355"/>
                  <a:pt x="400" y="351"/>
                  <a:pt x="395" y="351"/>
                </a:cubicBezTo>
                <a:cubicBezTo>
                  <a:pt x="395" y="351"/>
                  <a:pt x="395" y="351"/>
                  <a:pt x="395" y="351"/>
                </a:cubicBezTo>
                <a:cubicBezTo>
                  <a:pt x="394" y="350"/>
                  <a:pt x="393" y="350"/>
                  <a:pt x="392" y="350"/>
                </a:cubicBezTo>
                <a:cubicBezTo>
                  <a:pt x="390" y="346"/>
                  <a:pt x="387" y="344"/>
                  <a:pt x="382" y="343"/>
                </a:cubicBezTo>
                <a:cubicBezTo>
                  <a:pt x="383" y="342"/>
                  <a:pt x="383" y="341"/>
                  <a:pt x="383" y="340"/>
                </a:cubicBezTo>
                <a:cubicBezTo>
                  <a:pt x="383" y="334"/>
                  <a:pt x="378" y="329"/>
                  <a:pt x="372" y="329"/>
                </a:cubicBezTo>
                <a:cubicBezTo>
                  <a:pt x="372" y="329"/>
                  <a:pt x="371" y="329"/>
                  <a:pt x="371" y="329"/>
                </a:cubicBezTo>
                <a:cubicBezTo>
                  <a:pt x="369" y="324"/>
                  <a:pt x="363" y="319"/>
                  <a:pt x="356" y="319"/>
                </a:cubicBezTo>
                <a:cubicBezTo>
                  <a:pt x="347" y="319"/>
                  <a:pt x="339" y="327"/>
                  <a:pt x="339" y="336"/>
                </a:cubicBezTo>
                <a:cubicBezTo>
                  <a:pt x="339" y="336"/>
                  <a:pt x="338" y="336"/>
                  <a:pt x="338" y="336"/>
                </a:cubicBezTo>
                <a:cubicBezTo>
                  <a:pt x="334" y="336"/>
                  <a:pt x="330" y="339"/>
                  <a:pt x="330" y="343"/>
                </a:cubicBezTo>
                <a:cubicBezTo>
                  <a:pt x="329" y="343"/>
                  <a:pt x="329" y="343"/>
                  <a:pt x="329" y="343"/>
                </a:cubicBezTo>
                <a:cubicBezTo>
                  <a:pt x="328" y="343"/>
                  <a:pt x="328" y="343"/>
                  <a:pt x="327" y="343"/>
                </a:cubicBezTo>
                <a:cubicBezTo>
                  <a:pt x="326" y="343"/>
                  <a:pt x="326" y="343"/>
                  <a:pt x="325" y="343"/>
                </a:cubicBezTo>
                <a:cubicBezTo>
                  <a:pt x="319" y="343"/>
                  <a:pt x="314" y="347"/>
                  <a:pt x="313" y="353"/>
                </a:cubicBezTo>
                <a:cubicBezTo>
                  <a:pt x="304" y="354"/>
                  <a:pt x="297" y="361"/>
                  <a:pt x="297" y="370"/>
                </a:cubicBezTo>
                <a:cubicBezTo>
                  <a:pt x="297" y="379"/>
                  <a:pt x="305" y="387"/>
                  <a:pt x="314" y="387"/>
                </a:cubicBezTo>
                <a:cubicBezTo>
                  <a:pt x="317" y="387"/>
                  <a:pt x="319" y="386"/>
                  <a:pt x="321" y="385"/>
                </a:cubicBezTo>
                <a:cubicBezTo>
                  <a:pt x="322" y="387"/>
                  <a:pt x="323" y="389"/>
                  <a:pt x="324" y="391"/>
                </a:cubicBezTo>
                <a:cubicBezTo>
                  <a:pt x="312" y="398"/>
                  <a:pt x="295" y="405"/>
                  <a:pt x="270" y="409"/>
                </a:cubicBezTo>
                <a:cubicBezTo>
                  <a:pt x="286" y="374"/>
                  <a:pt x="306" y="340"/>
                  <a:pt x="318" y="311"/>
                </a:cubicBezTo>
                <a:cubicBezTo>
                  <a:pt x="338" y="303"/>
                  <a:pt x="356" y="291"/>
                  <a:pt x="371" y="276"/>
                </a:cubicBezTo>
                <a:cubicBezTo>
                  <a:pt x="382" y="282"/>
                  <a:pt x="394" y="286"/>
                  <a:pt x="408" y="286"/>
                </a:cubicBezTo>
                <a:cubicBezTo>
                  <a:pt x="447" y="286"/>
                  <a:pt x="478" y="255"/>
                  <a:pt x="478" y="216"/>
                </a:cubicBezTo>
                <a:cubicBezTo>
                  <a:pt x="478" y="202"/>
                  <a:pt x="474" y="188"/>
                  <a:pt x="466" y="177"/>
                </a:cubicBezTo>
                <a:cubicBezTo>
                  <a:pt x="468" y="173"/>
                  <a:pt x="468" y="169"/>
                  <a:pt x="468" y="165"/>
                </a:cubicBezTo>
                <a:cubicBezTo>
                  <a:pt x="468" y="145"/>
                  <a:pt x="452" y="129"/>
                  <a:pt x="432" y="129"/>
                </a:cubicBezTo>
                <a:cubicBezTo>
                  <a:pt x="431" y="129"/>
                  <a:pt x="430" y="129"/>
                  <a:pt x="429" y="129"/>
                </a:cubicBezTo>
                <a:cubicBezTo>
                  <a:pt x="426" y="128"/>
                  <a:pt x="423" y="126"/>
                  <a:pt x="419" y="126"/>
                </a:cubicBezTo>
                <a:cubicBezTo>
                  <a:pt x="410" y="111"/>
                  <a:pt x="395" y="101"/>
                  <a:pt x="378" y="97"/>
                </a:cubicBezTo>
                <a:cubicBezTo>
                  <a:pt x="379" y="93"/>
                  <a:pt x="379" y="90"/>
                  <a:pt x="379" y="86"/>
                </a:cubicBezTo>
                <a:cubicBezTo>
                  <a:pt x="379" y="62"/>
                  <a:pt x="360" y="42"/>
                  <a:pt x="335" y="42"/>
                </a:cubicBezTo>
                <a:cubicBezTo>
                  <a:pt x="334" y="42"/>
                  <a:pt x="333" y="42"/>
                  <a:pt x="332" y="42"/>
                </a:cubicBezTo>
                <a:cubicBezTo>
                  <a:pt x="321" y="18"/>
                  <a:pt x="296" y="0"/>
                  <a:pt x="268" y="0"/>
                </a:cubicBezTo>
                <a:cubicBezTo>
                  <a:pt x="230" y="0"/>
                  <a:pt x="199" y="30"/>
                  <a:pt x="198" y="67"/>
                </a:cubicBezTo>
                <a:cubicBezTo>
                  <a:pt x="197" y="67"/>
                  <a:pt x="196" y="67"/>
                  <a:pt x="196" y="67"/>
                </a:cubicBezTo>
                <a:cubicBezTo>
                  <a:pt x="177" y="67"/>
                  <a:pt x="162" y="81"/>
                  <a:pt x="160" y="98"/>
                </a:cubicBezTo>
                <a:cubicBezTo>
                  <a:pt x="159" y="98"/>
                  <a:pt x="159" y="98"/>
                  <a:pt x="158" y="98"/>
                </a:cubicBezTo>
                <a:cubicBezTo>
                  <a:pt x="155" y="98"/>
                  <a:pt x="152" y="99"/>
                  <a:pt x="149" y="99"/>
                </a:cubicBezTo>
                <a:cubicBezTo>
                  <a:pt x="147" y="99"/>
                  <a:pt x="144" y="99"/>
                  <a:pt x="142" y="99"/>
                </a:cubicBezTo>
                <a:cubicBezTo>
                  <a:pt x="117" y="99"/>
                  <a:pt x="97" y="116"/>
                  <a:pt x="91" y="139"/>
                </a:cubicBezTo>
                <a:cubicBezTo>
                  <a:pt x="55" y="142"/>
                  <a:pt x="27" y="172"/>
                  <a:pt x="27" y="209"/>
                </a:cubicBezTo>
                <a:cubicBezTo>
                  <a:pt x="27" y="247"/>
                  <a:pt x="59" y="279"/>
                  <a:pt x="98" y="279"/>
                </a:cubicBezTo>
                <a:cubicBezTo>
                  <a:pt x="108" y="279"/>
                  <a:pt x="117" y="277"/>
                  <a:pt x="126" y="273"/>
                </a:cubicBezTo>
                <a:cubicBezTo>
                  <a:pt x="133" y="296"/>
                  <a:pt x="155" y="314"/>
                  <a:pt x="181" y="314"/>
                </a:cubicBezTo>
                <a:cubicBezTo>
                  <a:pt x="192" y="314"/>
                  <a:pt x="202" y="311"/>
                  <a:pt x="211" y="305"/>
                </a:cubicBezTo>
                <a:cubicBezTo>
                  <a:pt x="219" y="310"/>
                  <a:pt x="228" y="313"/>
                  <a:pt x="237" y="315"/>
                </a:cubicBezTo>
                <a:cubicBezTo>
                  <a:pt x="239" y="328"/>
                  <a:pt x="238" y="358"/>
                  <a:pt x="222" y="425"/>
                </a:cubicBezTo>
                <a:cubicBezTo>
                  <a:pt x="218" y="447"/>
                  <a:pt x="214" y="467"/>
                  <a:pt x="211" y="486"/>
                </a:cubicBezTo>
                <a:cubicBezTo>
                  <a:pt x="190" y="478"/>
                  <a:pt x="172" y="469"/>
                  <a:pt x="159" y="459"/>
                </a:cubicBezTo>
                <a:cubicBezTo>
                  <a:pt x="153" y="447"/>
                  <a:pt x="150" y="435"/>
                  <a:pt x="148" y="424"/>
                </a:cubicBezTo>
                <a:cubicBezTo>
                  <a:pt x="153" y="421"/>
                  <a:pt x="157" y="418"/>
                  <a:pt x="161" y="414"/>
                </a:cubicBezTo>
                <a:cubicBezTo>
                  <a:pt x="165" y="417"/>
                  <a:pt x="171" y="418"/>
                  <a:pt x="176" y="418"/>
                </a:cubicBezTo>
                <a:cubicBezTo>
                  <a:pt x="191" y="418"/>
                  <a:pt x="204" y="406"/>
                  <a:pt x="204" y="390"/>
                </a:cubicBezTo>
                <a:cubicBezTo>
                  <a:pt x="204" y="384"/>
                  <a:pt x="202" y="379"/>
                  <a:pt x="199" y="375"/>
                </a:cubicBezTo>
                <a:cubicBezTo>
                  <a:pt x="200" y="373"/>
                  <a:pt x="200" y="372"/>
                  <a:pt x="200" y="370"/>
                </a:cubicBezTo>
                <a:cubicBezTo>
                  <a:pt x="200" y="362"/>
                  <a:pt x="193" y="356"/>
                  <a:pt x="185" y="356"/>
                </a:cubicBezTo>
                <a:cubicBezTo>
                  <a:pt x="185" y="356"/>
                  <a:pt x="185" y="356"/>
                  <a:pt x="184" y="356"/>
                </a:cubicBezTo>
                <a:cubicBezTo>
                  <a:pt x="183" y="355"/>
                  <a:pt x="182" y="355"/>
                  <a:pt x="180" y="354"/>
                </a:cubicBezTo>
                <a:cubicBezTo>
                  <a:pt x="177" y="349"/>
                  <a:pt x="171" y="344"/>
                  <a:pt x="164" y="343"/>
                </a:cubicBezTo>
                <a:cubicBezTo>
                  <a:pt x="164" y="341"/>
                  <a:pt x="165" y="340"/>
                  <a:pt x="165" y="338"/>
                </a:cubicBezTo>
                <a:cubicBezTo>
                  <a:pt x="165" y="329"/>
                  <a:pt x="157" y="321"/>
                  <a:pt x="147" y="321"/>
                </a:cubicBezTo>
                <a:cubicBezTo>
                  <a:pt x="147" y="321"/>
                  <a:pt x="146" y="321"/>
                  <a:pt x="146" y="321"/>
                </a:cubicBezTo>
                <a:cubicBezTo>
                  <a:pt x="141" y="311"/>
                  <a:pt x="131" y="304"/>
                  <a:pt x="120" y="304"/>
                </a:cubicBezTo>
                <a:cubicBezTo>
                  <a:pt x="105" y="304"/>
                  <a:pt x="93" y="316"/>
                  <a:pt x="92" y="331"/>
                </a:cubicBezTo>
                <a:cubicBezTo>
                  <a:pt x="92" y="331"/>
                  <a:pt x="92" y="331"/>
                  <a:pt x="91" y="331"/>
                </a:cubicBezTo>
                <a:cubicBezTo>
                  <a:pt x="84" y="331"/>
                  <a:pt x="78" y="336"/>
                  <a:pt x="77" y="343"/>
                </a:cubicBezTo>
                <a:cubicBezTo>
                  <a:pt x="77" y="343"/>
                  <a:pt x="77" y="343"/>
                  <a:pt x="76" y="343"/>
                </a:cubicBezTo>
                <a:cubicBezTo>
                  <a:pt x="75" y="343"/>
                  <a:pt x="74" y="344"/>
                  <a:pt x="73" y="344"/>
                </a:cubicBezTo>
                <a:cubicBezTo>
                  <a:pt x="72" y="344"/>
                  <a:pt x="71" y="343"/>
                  <a:pt x="70" y="343"/>
                </a:cubicBezTo>
                <a:cubicBezTo>
                  <a:pt x="60" y="343"/>
                  <a:pt x="52" y="350"/>
                  <a:pt x="50" y="359"/>
                </a:cubicBezTo>
                <a:cubicBezTo>
                  <a:pt x="36" y="361"/>
                  <a:pt x="24" y="373"/>
                  <a:pt x="24" y="387"/>
                </a:cubicBezTo>
                <a:cubicBezTo>
                  <a:pt x="24" y="403"/>
                  <a:pt x="37" y="415"/>
                  <a:pt x="52" y="415"/>
                </a:cubicBezTo>
                <a:cubicBezTo>
                  <a:pt x="56" y="415"/>
                  <a:pt x="60" y="414"/>
                  <a:pt x="64" y="413"/>
                </a:cubicBezTo>
                <a:cubicBezTo>
                  <a:pt x="67" y="422"/>
                  <a:pt x="75" y="429"/>
                  <a:pt x="86" y="429"/>
                </a:cubicBezTo>
                <a:cubicBezTo>
                  <a:pt x="90" y="429"/>
                  <a:pt x="94" y="428"/>
                  <a:pt x="97" y="426"/>
                </a:cubicBezTo>
                <a:cubicBezTo>
                  <a:pt x="104" y="429"/>
                  <a:pt x="111" y="431"/>
                  <a:pt x="119" y="431"/>
                </a:cubicBezTo>
                <a:cubicBezTo>
                  <a:pt x="133" y="448"/>
                  <a:pt x="153" y="466"/>
                  <a:pt x="168" y="477"/>
                </a:cubicBezTo>
                <a:cubicBezTo>
                  <a:pt x="171" y="482"/>
                  <a:pt x="171" y="481"/>
                  <a:pt x="169" y="477"/>
                </a:cubicBezTo>
                <a:cubicBezTo>
                  <a:pt x="174" y="481"/>
                  <a:pt x="179" y="484"/>
                  <a:pt x="182" y="485"/>
                </a:cubicBezTo>
                <a:cubicBezTo>
                  <a:pt x="193" y="491"/>
                  <a:pt x="203" y="500"/>
                  <a:pt x="209" y="506"/>
                </a:cubicBezTo>
                <a:cubicBezTo>
                  <a:pt x="207" y="521"/>
                  <a:pt x="206" y="534"/>
                  <a:pt x="205" y="547"/>
                </a:cubicBezTo>
                <a:cubicBezTo>
                  <a:pt x="186" y="557"/>
                  <a:pt x="160" y="570"/>
                  <a:pt x="127" y="584"/>
                </a:cubicBezTo>
                <a:cubicBezTo>
                  <a:pt x="3" y="639"/>
                  <a:pt x="0" y="716"/>
                  <a:pt x="0" y="716"/>
                </a:cubicBezTo>
                <a:cubicBezTo>
                  <a:pt x="0" y="716"/>
                  <a:pt x="0" y="1904"/>
                  <a:pt x="0" y="1998"/>
                </a:cubicBezTo>
                <a:moveTo>
                  <a:pt x="432" y="556"/>
                </a:moveTo>
                <a:cubicBezTo>
                  <a:pt x="434" y="557"/>
                  <a:pt x="436" y="558"/>
                  <a:pt x="438" y="558"/>
                </a:cubicBezTo>
                <a:cubicBezTo>
                  <a:pt x="436" y="560"/>
                  <a:pt x="434" y="562"/>
                  <a:pt x="431" y="564"/>
                </a:cubicBezTo>
                <a:cubicBezTo>
                  <a:pt x="432" y="562"/>
                  <a:pt x="432" y="560"/>
                  <a:pt x="432" y="556"/>
                </a:cubicBezTo>
                <a:close/>
                <a:moveTo>
                  <a:pt x="389" y="538"/>
                </a:moveTo>
                <a:cubicBezTo>
                  <a:pt x="389" y="538"/>
                  <a:pt x="389" y="538"/>
                  <a:pt x="389" y="538"/>
                </a:cubicBezTo>
                <a:cubicBezTo>
                  <a:pt x="388" y="537"/>
                  <a:pt x="388" y="536"/>
                  <a:pt x="387" y="536"/>
                </a:cubicBezTo>
                <a:cubicBezTo>
                  <a:pt x="387" y="536"/>
                  <a:pt x="387" y="535"/>
                  <a:pt x="387" y="535"/>
                </a:cubicBezTo>
                <a:cubicBezTo>
                  <a:pt x="384" y="530"/>
                  <a:pt x="381" y="523"/>
                  <a:pt x="378" y="517"/>
                </a:cubicBezTo>
                <a:cubicBezTo>
                  <a:pt x="381" y="518"/>
                  <a:pt x="383" y="518"/>
                  <a:pt x="386" y="518"/>
                </a:cubicBezTo>
                <a:cubicBezTo>
                  <a:pt x="387" y="518"/>
                  <a:pt x="388" y="518"/>
                  <a:pt x="389" y="518"/>
                </a:cubicBezTo>
                <a:cubicBezTo>
                  <a:pt x="389" y="522"/>
                  <a:pt x="389" y="527"/>
                  <a:pt x="389" y="531"/>
                </a:cubicBezTo>
                <a:cubicBezTo>
                  <a:pt x="389" y="531"/>
                  <a:pt x="389" y="531"/>
                  <a:pt x="389" y="531"/>
                </a:cubicBezTo>
                <a:cubicBezTo>
                  <a:pt x="390" y="532"/>
                  <a:pt x="390" y="532"/>
                  <a:pt x="390" y="533"/>
                </a:cubicBezTo>
                <a:cubicBezTo>
                  <a:pt x="390" y="533"/>
                  <a:pt x="390" y="533"/>
                  <a:pt x="390" y="534"/>
                </a:cubicBezTo>
                <a:cubicBezTo>
                  <a:pt x="390" y="534"/>
                  <a:pt x="390" y="534"/>
                  <a:pt x="390" y="535"/>
                </a:cubicBezTo>
                <a:cubicBezTo>
                  <a:pt x="390" y="535"/>
                  <a:pt x="390" y="536"/>
                  <a:pt x="390" y="536"/>
                </a:cubicBezTo>
                <a:cubicBezTo>
                  <a:pt x="390" y="537"/>
                  <a:pt x="390" y="537"/>
                  <a:pt x="390" y="537"/>
                </a:cubicBezTo>
                <a:cubicBezTo>
                  <a:pt x="390" y="537"/>
                  <a:pt x="390" y="538"/>
                  <a:pt x="390" y="538"/>
                </a:cubicBezTo>
                <a:cubicBezTo>
                  <a:pt x="390" y="538"/>
                  <a:pt x="390" y="538"/>
                  <a:pt x="390" y="538"/>
                </a:cubicBezTo>
                <a:cubicBezTo>
                  <a:pt x="390" y="539"/>
                  <a:pt x="390" y="539"/>
                  <a:pt x="390" y="539"/>
                </a:cubicBezTo>
                <a:cubicBezTo>
                  <a:pt x="390" y="539"/>
                  <a:pt x="390" y="539"/>
                  <a:pt x="390" y="539"/>
                </a:cubicBezTo>
                <a:cubicBezTo>
                  <a:pt x="390" y="540"/>
                  <a:pt x="390" y="540"/>
                  <a:pt x="391" y="540"/>
                </a:cubicBezTo>
                <a:cubicBezTo>
                  <a:pt x="391" y="540"/>
                  <a:pt x="391" y="540"/>
                  <a:pt x="391" y="540"/>
                </a:cubicBezTo>
                <a:cubicBezTo>
                  <a:pt x="391" y="540"/>
                  <a:pt x="391" y="540"/>
                  <a:pt x="391" y="540"/>
                </a:cubicBezTo>
                <a:cubicBezTo>
                  <a:pt x="390" y="540"/>
                  <a:pt x="390" y="539"/>
                  <a:pt x="389" y="538"/>
                </a:cubicBezTo>
                <a:close/>
                <a:moveTo>
                  <a:pt x="258" y="382"/>
                </a:moveTo>
                <a:cubicBezTo>
                  <a:pt x="258" y="381"/>
                  <a:pt x="258" y="381"/>
                  <a:pt x="258" y="381"/>
                </a:cubicBezTo>
                <a:cubicBezTo>
                  <a:pt x="258" y="381"/>
                  <a:pt x="258" y="381"/>
                  <a:pt x="258" y="380"/>
                </a:cubicBezTo>
                <a:cubicBezTo>
                  <a:pt x="258" y="380"/>
                  <a:pt x="258" y="380"/>
                  <a:pt x="259" y="379"/>
                </a:cubicBezTo>
                <a:cubicBezTo>
                  <a:pt x="259" y="379"/>
                  <a:pt x="259" y="379"/>
                  <a:pt x="259" y="379"/>
                </a:cubicBezTo>
                <a:cubicBezTo>
                  <a:pt x="259" y="378"/>
                  <a:pt x="259" y="377"/>
                  <a:pt x="259" y="376"/>
                </a:cubicBezTo>
                <a:cubicBezTo>
                  <a:pt x="259" y="376"/>
                  <a:pt x="259" y="376"/>
                  <a:pt x="259" y="376"/>
                </a:cubicBezTo>
                <a:cubicBezTo>
                  <a:pt x="259" y="375"/>
                  <a:pt x="259" y="374"/>
                  <a:pt x="259" y="374"/>
                </a:cubicBezTo>
                <a:cubicBezTo>
                  <a:pt x="259" y="373"/>
                  <a:pt x="259" y="373"/>
                  <a:pt x="259" y="373"/>
                </a:cubicBezTo>
                <a:cubicBezTo>
                  <a:pt x="259" y="372"/>
                  <a:pt x="260" y="370"/>
                  <a:pt x="260" y="369"/>
                </a:cubicBezTo>
                <a:cubicBezTo>
                  <a:pt x="260" y="369"/>
                  <a:pt x="260" y="369"/>
                  <a:pt x="260" y="368"/>
                </a:cubicBezTo>
                <a:cubicBezTo>
                  <a:pt x="260" y="366"/>
                  <a:pt x="260" y="363"/>
                  <a:pt x="261" y="360"/>
                </a:cubicBezTo>
                <a:cubicBezTo>
                  <a:pt x="261" y="360"/>
                  <a:pt x="261" y="359"/>
                  <a:pt x="261" y="359"/>
                </a:cubicBezTo>
                <a:cubicBezTo>
                  <a:pt x="261" y="357"/>
                  <a:pt x="261" y="355"/>
                  <a:pt x="261" y="353"/>
                </a:cubicBezTo>
                <a:cubicBezTo>
                  <a:pt x="261" y="353"/>
                  <a:pt x="261" y="353"/>
                  <a:pt x="261" y="353"/>
                </a:cubicBezTo>
                <a:cubicBezTo>
                  <a:pt x="262" y="349"/>
                  <a:pt x="262" y="346"/>
                  <a:pt x="262" y="342"/>
                </a:cubicBezTo>
                <a:cubicBezTo>
                  <a:pt x="262" y="342"/>
                  <a:pt x="262" y="341"/>
                  <a:pt x="262" y="341"/>
                </a:cubicBezTo>
                <a:cubicBezTo>
                  <a:pt x="263" y="339"/>
                  <a:pt x="263" y="337"/>
                  <a:pt x="263" y="335"/>
                </a:cubicBezTo>
                <a:cubicBezTo>
                  <a:pt x="263" y="334"/>
                  <a:pt x="263" y="334"/>
                  <a:pt x="263" y="334"/>
                </a:cubicBezTo>
                <a:cubicBezTo>
                  <a:pt x="263" y="333"/>
                  <a:pt x="263" y="331"/>
                  <a:pt x="263" y="330"/>
                </a:cubicBezTo>
                <a:cubicBezTo>
                  <a:pt x="263" y="330"/>
                  <a:pt x="263" y="329"/>
                  <a:pt x="263" y="329"/>
                </a:cubicBezTo>
                <a:cubicBezTo>
                  <a:pt x="263" y="327"/>
                  <a:pt x="263" y="325"/>
                  <a:pt x="263" y="323"/>
                </a:cubicBezTo>
                <a:cubicBezTo>
                  <a:pt x="263" y="323"/>
                  <a:pt x="263" y="322"/>
                  <a:pt x="263" y="321"/>
                </a:cubicBezTo>
                <a:cubicBezTo>
                  <a:pt x="263" y="321"/>
                  <a:pt x="263" y="320"/>
                  <a:pt x="263" y="319"/>
                </a:cubicBezTo>
                <a:cubicBezTo>
                  <a:pt x="266" y="319"/>
                  <a:pt x="268" y="319"/>
                  <a:pt x="271" y="319"/>
                </a:cubicBezTo>
                <a:cubicBezTo>
                  <a:pt x="278" y="319"/>
                  <a:pt x="286" y="319"/>
                  <a:pt x="293" y="318"/>
                </a:cubicBezTo>
                <a:cubicBezTo>
                  <a:pt x="292" y="318"/>
                  <a:pt x="292" y="319"/>
                  <a:pt x="292" y="319"/>
                </a:cubicBezTo>
                <a:cubicBezTo>
                  <a:pt x="292" y="319"/>
                  <a:pt x="292" y="319"/>
                  <a:pt x="292" y="319"/>
                </a:cubicBezTo>
                <a:cubicBezTo>
                  <a:pt x="291" y="321"/>
                  <a:pt x="291" y="322"/>
                  <a:pt x="290" y="323"/>
                </a:cubicBezTo>
                <a:cubicBezTo>
                  <a:pt x="290" y="323"/>
                  <a:pt x="290" y="324"/>
                  <a:pt x="290" y="325"/>
                </a:cubicBezTo>
                <a:cubicBezTo>
                  <a:pt x="289" y="326"/>
                  <a:pt x="289" y="327"/>
                  <a:pt x="288" y="328"/>
                </a:cubicBezTo>
                <a:cubicBezTo>
                  <a:pt x="288" y="329"/>
                  <a:pt x="287" y="330"/>
                  <a:pt x="287" y="332"/>
                </a:cubicBezTo>
                <a:cubicBezTo>
                  <a:pt x="286" y="332"/>
                  <a:pt x="286" y="333"/>
                  <a:pt x="286" y="333"/>
                </a:cubicBezTo>
                <a:cubicBezTo>
                  <a:pt x="285" y="335"/>
                  <a:pt x="285" y="336"/>
                  <a:pt x="284" y="337"/>
                </a:cubicBezTo>
                <a:cubicBezTo>
                  <a:pt x="284" y="337"/>
                  <a:pt x="284" y="338"/>
                  <a:pt x="283" y="339"/>
                </a:cubicBezTo>
                <a:cubicBezTo>
                  <a:pt x="283" y="340"/>
                  <a:pt x="282" y="341"/>
                  <a:pt x="282" y="343"/>
                </a:cubicBezTo>
                <a:cubicBezTo>
                  <a:pt x="281" y="343"/>
                  <a:pt x="281" y="343"/>
                  <a:pt x="281" y="343"/>
                </a:cubicBezTo>
                <a:cubicBezTo>
                  <a:pt x="280" y="345"/>
                  <a:pt x="280" y="347"/>
                  <a:pt x="279" y="348"/>
                </a:cubicBezTo>
                <a:cubicBezTo>
                  <a:pt x="279" y="349"/>
                  <a:pt x="278" y="349"/>
                  <a:pt x="278" y="350"/>
                </a:cubicBezTo>
                <a:cubicBezTo>
                  <a:pt x="278" y="351"/>
                  <a:pt x="277" y="352"/>
                  <a:pt x="277" y="353"/>
                </a:cubicBezTo>
                <a:cubicBezTo>
                  <a:pt x="276" y="354"/>
                  <a:pt x="276" y="354"/>
                  <a:pt x="276" y="355"/>
                </a:cubicBezTo>
                <a:cubicBezTo>
                  <a:pt x="275" y="356"/>
                  <a:pt x="274" y="357"/>
                  <a:pt x="274" y="358"/>
                </a:cubicBezTo>
                <a:cubicBezTo>
                  <a:pt x="274" y="359"/>
                  <a:pt x="273" y="359"/>
                  <a:pt x="273" y="359"/>
                </a:cubicBezTo>
                <a:cubicBezTo>
                  <a:pt x="272" y="361"/>
                  <a:pt x="272" y="362"/>
                  <a:pt x="271" y="363"/>
                </a:cubicBezTo>
                <a:cubicBezTo>
                  <a:pt x="271" y="364"/>
                  <a:pt x="270" y="364"/>
                  <a:pt x="270" y="365"/>
                </a:cubicBezTo>
                <a:cubicBezTo>
                  <a:pt x="270" y="366"/>
                  <a:pt x="269" y="367"/>
                  <a:pt x="269" y="367"/>
                </a:cubicBezTo>
                <a:cubicBezTo>
                  <a:pt x="268" y="368"/>
                  <a:pt x="268" y="368"/>
                  <a:pt x="268" y="369"/>
                </a:cubicBezTo>
                <a:cubicBezTo>
                  <a:pt x="267" y="370"/>
                  <a:pt x="267" y="371"/>
                  <a:pt x="266" y="372"/>
                </a:cubicBezTo>
                <a:cubicBezTo>
                  <a:pt x="266" y="372"/>
                  <a:pt x="266" y="372"/>
                  <a:pt x="265" y="373"/>
                </a:cubicBezTo>
                <a:cubicBezTo>
                  <a:pt x="265" y="374"/>
                  <a:pt x="264" y="375"/>
                  <a:pt x="263" y="376"/>
                </a:cubicBezTo>
                <a:cubicBezTo>
                  <a:pt x="263" y="376"/>
                  <a:pt x="263" y="376"/>
                  <a:pt x="263" y="377"/>
                </a:cubicBezTo>
                <a:cubicBezTo>
                  <a:pt x="262" y="377"/>
                  <a:pt x="261" y="378"/>
                  <a:pt x="261" y="379"/>
                </a:cubicBezTo>
                <a:cubicBezTo>
                  <a:pt x="261" y="379"/>
                  <a:pt x="260" y="379"/>
                  <a:pt x="260" y="380"/>
                </a:cubicBezTo>
                <a:cubicBezTo>
                  <a:pt x="260" y="380"/>
                  <a:pt x="259" y="381"/>
                  <a:pt x="258" y="382"/>
                </a:cubicBezTo>
                <a:cubicBezTo>
                  <a:pt x="258" y="382"/>
                  <a:pt x="258" y="382"/>
                  <a:pt x="258" y="382"/>
                </a:cubicBezTo>
                <a:close/>
                <a:moveTo>
                  <a:pt x="126" y="431"/>
                </a:moveTo>
                <a:cubicBezTo>
                  <a:pt x="132" y="431"/>
                  <a:pt x="137" y="429"/>
                  <a:pt x="142" y="427"/>
                </a:cubicBezTo>
                <a:cubicBezTo>
                  <a:pt x="142" y="436"/>
                  <a:pt x="143" y="444"/>
                  <a:pt x="143" y="448"/>
                </a:cubicBezTo>
                <a:cubicBezTo>
                  <a:pt x="137" y="442"/>
                  <a:pt x="131" y="436"/>
                  <a:pt x="126" y="431"/>
                </a:cubicBezTo>
                <a:close/>
              </a:path>
            </a:pathLst>
          </a:custGeom>
          <a:solidFill>
            <a:srgbClr val="6638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sz="1350"/>
          </a:p>
        </p:txBody>
      </p:sp>
      <p:sp>
        <p:nvSpPr>
          <p:cNvPr id="39" name="Freeform 6"/>
          <p:cNvSpPr>
            <a:spLocks noEditPoints="1"/>
          </p:cNvSpPr>
          <p:nvPr/>
        </p:nvSpPr>
        <p:spPr bwMode="auto">
          <a:xfrm>
            <a:off x="8266361" y="2554941"/>
            <a:ext cx="770063" cy="3362863"/>
          </a:xfrm>
          <a:custGeom>
            <a:avLst/>
            <a:gdLst>
              <a:gd name="T0" fmla="*/ 485 w 532"/>
              <a:gd name="T1" fmla="*/ 635 h 2366"/>
              <a:gd name="T2" fmla="*/ 422 w 532"/>
              <a:gd name="T3" fmla="*/ 574 h 2366"/>
              <a:gd name="T4" fmla="*/ 463 w 532"/>
              <a:gd name="T5" fmla="*/ 552 h 2366"/>
              <a:gd name="T6" fmla="*/ 455 w 532"/>
              <a:gd name="T7" fmla="*/ 526 h 2366"/>
              <a:gd name="T8" fmla="*/ 430 w 532"/>
              <a:gd name="T9" fmla="*/ 518 h 2366"/>
              <a:gd name="T10" fmla="*/ 416 w 532"/>
              <a:gd name="T11" fmla="*/ 531 h 2366"/>
              <a:gd name="T12" fmla="*/ 419 w 532"/>
              <a:gd name="T13" fmla="*/ 553 h 2366"/>
              <a:gd name="T14" fmla="*/ 403 w 532"/>
              <a:gd name="T15" fmla="*/ 556 h 2366"/>
              <a:gd name="T16" fmla="*/ 447 w 532"/>
              <a:gd name="T17" fmla="*/ 503 h 2366"/>
              <a:gd name="T18" fmla="*/ 426 w 532"/>
              <a:gd name="T19" fmla="*/ 439 h 2366"/>
              <a:gd name="T20" fmla="*/ 364 w 532"/>
              <a:gd name="T21" fmla="*/ 419 h 2366"/>
              <a:gd name="T22" fmla="*/ 329 w 532"/>
              <a:gd name="T23" fmla="*/ 450 h 2366"/>
              <a:gd name="T24" fmla="*/ 337 w 532"/>
              <a:gd name="T25" fmla="*/ 506 h 2366"/>
              <a:gd name="T26" fmla="*/ 367 w 532"/>
              <a:gd name="T27" fmla="*/ 541 h 2366"/>
              <a:gd name="T28" fmla="*/ 365 w 532"/>
              <a:gd name="T29" fmla="*/ 526 h 2366"/>
              <a:gd name="T30" fmla="*/ 355 w 532"/>
              <a:gd name="T31" fmla="*/ 518 h 2366"/>
              <a:gd name="T32" fmla="*/ 342 w 532"/>
              <a:gd name="T33" fmla="*/ 529 h 2366"/>
              <a:gd name="T34" fmla="*/ 337 w 532"/>
              <a:gd name="T35" fmla="*/ 536 h 2366"/>
              <a:gd name="T36" fmla="*/ 363 w 532"/>
              <a:gd name="T37" fmla="*/ 545 h 2366"/>
              <a:gd name="T38" fmla="*/ 393 w 532"/>
              <a:gd name="T39" fmla="*/ 579 h 2366"/>
              <a:gd name="T40" fmla="*/ 265 w 532"/>
              <a:gd name="T41" fmla="*/ 504 h 2366"/>
              <a:gd name="T42" fmla="*/ 327 w 532"/>
              <a:gd name="T43" fmla="*/ 393 h 2366"/>
              <a:gd name="T44" fmla="*/ 389 w 532"/>
              <a:gd name="T45" fmla="*/ 389 h 2366"/>
              <a:gd name="T46" fmla="*/ 394 w 532"/>
              <a:gd name="T47" fmla="*/ 350 h 2366"/>
              <a:gd name="T48" fmla="*/ 371 w 532"/>
              <a:gd name="T49" fmla="*/ 329 h 2366"/>
              <a:gd name="T50" fmla="*/ 329 w 532"/>
              <a:gd name="T51" fmla="*/ 343 h 2366"/>
              <a:gd name="T52" fmla="*/ 314 w 532"/>
              <a:gd name="T53" fmla="*/ 387 h 2366"/>
              <a:gd name="T54" fmla="*/ 370 w 532"/>
              <a:gd name="T55" fmla="*/ 275 h 2366"/>
              <a:gd name="T56" fmla="*/ 431 w 532"/>
              <a:gd name="T57" fmla="*/ 129 h 2366"/>
              <a:gd name="T58" fmla="*/ 335 w 532"/>
              <a:gd name="T59" fmla="*/ 42 h 2366"/>
              <a:gd name="T60" fmla="*/ 159 w 532"/>
              <a:gd name="T61" fmla="*/ 98 h 2366"/>
              <a:gd name="T62" fmla="*/ 27 w 532"/>
              <a:gd name="T63" fmla="*/ 208 h 2366"/>
              <a:gd name="T64" fmla="*/ 237 w 532"/>
              <a:gd name="T65" fmla="*/ 315 h 2366"/>
              <a:gd name="T66" fmla="*/ 161 w 532"/>
              <a:gd name="T67" fmla="*/ 414 h 2366"/>
              <a:gd name="T68" fmla="*/ 185 w 532"/>
              <a:gd name="T69" fmla="*/ 355 h 2366"/>
              <a:gd name="T70" fmla="*/ 146 w 532"/>
              <a:gd name="T71" fmla="*/ 321 h 2366"/>
              <a:gd name="T72" fmla="*/ 77 w 532"/>
              <a:gd name="T73" fmla="*/ 343 h 2366"/>
              <a:gd name="T74" fmla="*/ 24 w 532"/>
              <a:gd name="T75" fmla="*/ 387 h 2366"/>
              <a:gd name="T76" fmla="*/ 118 w 532"/>
              <a:gd name="T77" fmla="*/ 431 h 2366"/>
              <a:gd name="T78" fmla="*/ 204 w 532"/>
              <a:gd name="T79" fmla="*/ 546 h 2366"/>
              <a:gd name="T80" fmla="*/ 437 w 532"/>
              <a:gd name="T81" fmla="*/ 558 h 2366"/>
              <a:gd name="T82" fmla="*/ 387 w 532"/>
              <a:gd name="T83" fmla="*/ 536 h 2366"/>
              <a:gd name="T84" fmla="*/ 389 w 532"/>
              <a:gd name="T85" fmla="*/ 531 h 2366"/>
              <a:gd name="T86" fmla="*/ 389 w 532"/>
              <a:gd name="T87" fmla="*/ 536 h 2366"/>
              <a:gd name="T88" fmla="*/ 390 w 532"/>
              <a:gd name="T89" fmla="*/ 539 h 2366"/>
              <a:gd name="T90" fmla="*/ 258 w 532"/>
              <a:gd name="T91" fmla="*/ 381 h 2366"/>
              <a:gd name="T92" fmla="*/ 258 w 532"/>
              <a:gd name="T93" fmla="*/ 376 h 2366"/>
              <a:gd name="T94" fmla="*/ 259 w 532"/>
              <a:gd name="T95" fmla="*/ 368 h 2366"/>
              <a:gd name="T96" fmla="*/ 262 w 532"/>
              <a:gd name="T97" fmla="*/ 342 h 2366"/>
              <a:gd name="T98" fmla="*/ 262 w 532"/>
              <a:gd name="T99" fmla="*/ 329 h 2366"/>
              <a:gd name="T100" fmla="*/ 292 w 532"/>
              <a:gd name="T101" fmla="*/ 318 h 2366"/>
              <a:gd name="T102" fmla="*/ 288 w 532"/>
              <a:gd name="T103" fmla="*/ 328 h 2366"/>
              <a:gd name="T104" fmla="*/ 281 w 532"/>
              <a:gd name="T105" fmla="*/ 342 h 2366"/>
              <a:gd name="T106" fmla="*/ 275 w 532"/>
              <a:gd name="T107" fmla="*/ 354 h 2366"/>
              <a:gd name="T108" fmla="*/ 268 w 532"/>
              <a:gd name="T109" fmla="*/ 367 h 2366"/>
              <a:gd name="T110" fmla="*/ 262 w 532"/>
              <a:gd name="T111" fmla="*/ 377 h 2366"/>
              <a:gd name="T112" fmla="*/ 126 w 532"/>
              <a:gd name="T113" fmla="*/ 431 h 2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32" h="2366">
                <a:moveTo>
                  <a:pt x="532" y="2366"/>
                </a:moveTo>
                <a:cubicBezTo>
                  <a:pt x="532" y="2272"/>
                  <a:pt x="532" y="716"/>
                  <a:pt x="532" y="716"/>
                </a:cubicBezTo>
                <a:cubicBezTo>
                  <a:pt x="532" y="716"/>
                  <a:pt x="531" y="680"/>
                  <a:pt x="490" y="640"/>
                </a:cubicBezTo>
                <a:cubicBezTo>
                  <a:pt x="502" y="638"/>
                  <a:pt x="504" y="636"/>
                  <a:pt x="488" y="635"/>
                </a:cubicBezTo>
                <a:cubicBezTo>
                  <a:pt x="487" y="635"/>
                  <a:pt x="486" y="635"/>
                  <a:pt x="485" y="635"/>
                </a:cubicBezTo>
                <a:cubicBezTo>
                  <a:pt x="467" y="618"/>
                  <a:pt x="442" y="601"/>
                  <a:pt x="408" y="585"/>
                </a:cubicBezTo>
                <a:cubicBezTo>
                  <a:pt x="408" y="585"/>
                  <a:pt x="408" y="585"/>
                  <a:pt x="408" y="584"/>
                </a:cubicBezTo>
                <a:cubicBezTo>
                  <a:pt x="410" y="582"/>
                  <a:pt x="413" y="579"/>
                  <a:pt x="417" y="577"/>
                </a:cubicBezTo>
                <a:cubicBezTo>
                  <a:pt x="418" y="576"/>
                  <a:pt x="420" y="575"/>
                  <a:pt x="422" y="574"/>
                </a:cubicBezTo>
                <a:cubicBezTo>
                  <a:pt x="421" y="575"/>
                  <a:pt x="421" y="576"/>
                  <a:pt x="422" y="574"/>
                </a:cubicBezTo>
                <a:cubicBezTo>
                  <a:pt x="428" y="570"/>
                  <a:pt x="435" y="564"/>
                  <a:pt x="440" y="558"/>
                </a:cubicBezTo>
                <a:cubicBezTo>
                  <a:pt x="442" y="558"/>
                  <a:pt x="445" y="557"/>
                  <a:pt x="447" y="556"/>
                </a:cubicBezTo>
                <a:cubicBezTo>
                  <a:pt x="448" y="556"/>
                  <a:pt x="450" y="557"/>
                  <a:pt x="451" y="557"/>
                </a:cubicBezTo>
                <a:cubicBezTo>
                  <a:pt x="455" y="557"/>
                  <a:pt x="458" y="554"/>
                  <a:pt x="459" y="551"/>
                </a:cubicBezTo>
                <a:cubicBezTo>
                  <a:pt x="461" y="552"/>
                  <a:pt x="462" y="552"/>
                  <a:pt x="463" y="552"/>
                </a:cubicBezTo>
                <a:cubicBezTo>
                  <a:pt x="469" y="552"/>
                  <a:pt x="473" y="547"/>
                  <a:pt x="473" y="542"/>
                </a:cubicBezTo>
                <a:cubicBezTo>
                  <a:pt x="473" y="537"/>
                  <a:pt x="469" y="533"/>
                  <a:pt x="464" y="532"/>
                </a:cubicBezTo>
                <a:cubicBezTo>
                  <a:pt x="464" y="529"/>
                  <a:pt x="461" y="526"/>
                  <a:pt x="457" y="526"/>
                </a:cubicBezTo>
                <a:cubicBezTo>
                  <a:pt x="457" y="526"/>
                  <a:pt x="456" y="526"/>
                  <a:pt x="456" y="526"/>
                </a:cubicBezTo>
                <a:cubicBezTo>
                  <a:pt x="455" y="526"/>
                  <a:pt x="455" y="526"/>
                  <a:pt x="455" y="526"/>
                </a:cubicBezTo>
                <a:cubicBezTo>
                  <a:pt x="455" y="526"/>
                  <a:pt x="455" y="526"/>
                  <a:pt x="454" y="526"/>
                </a:cubicBezTo>
                <a:cubicBezTo>
                  <a:pt x="454" y="524"/>
                  <a:pt x="452" y="522"/>
                  <a:pt x="449" y="522"/>
                </a:cubicBezTo>
                <a:cubicBezTo>
                  <a:pt x="449" y="522"/>
                  <a:pt x="449" y="522"/>
                  <a:pt x="449" y="522"/>
                </a:cubicBezTo>
                <a:cubicBezTo>
                  <a:pt x="449" y="517"/>
                  <a:pt x="445" y="512"/>
                  <a:pt x="439" y="512"/>
                </a:cubicBezTo>
                <a:cubicBezTo>
                  <a:pt x="435" y="512"/>
                  <a:pt x="432" y="515"/>
                  <a:pt x="430" y="518"/>
                </a:cubicBezTo>
                <a:cubicBezTo>
                  <a:pt x="430" y="518"/>
                  <a:pt x="430" y="518"/>
                  <a:pt x="430" y="518"/>
                </a:cubicBezTo>
                <a:cubicBezTo>
                  <a:pt x="426" y="518"/>
                  <a:pt x="423" y="521"/>
                  <a:pt x="423" y="525"/>
                </a:cubicBezTo>
                <a:cubicBezTo>
                  <a:pt x="423" y="525"/>
                  <a:pt x="423" y="526"/>
                  <a:pt x="424" y="526"/>
                </a:cubicBezTo>
                <a:cubicBezTo>
                  <a:pt x="421" y="527"/>
                  <a:pt x="419" y="528"/>
                  <a:pt x="418" y="530"/>
                </a:cubicBezTo>
                <a:cubicBezTo>
                  <a:pt x="417" y="530"/>
                  <a:pt x="417" y="531"/>
                  <a:pt x="416" y="531"/>
                </a:cubicBezTo>
                <a:cubicBezTo>
                  <a:pt x="416" y="531"/>
                  <a:pt x="416" y="531"/>
                  <a:pt x="416" y="531"/>
                </a:cubicBezTo>
                <a:cubicBezTo>
                  <a:pt x="413" y="531"/>
                  <a:pt x="411" y="533"/>
                  <a:pt x="411" y="536"/>
                </a:cubicBezTo>
                <a:cubicBezTo>
                  <a:pt x="411" y="536"/>
                  <a:pt x="411" y="537"/>
                  <a:pt x="411" y="537"/>
                </a:cubicBezTo>
                <a:cubicBezTo>
                  <a:pt x="410" y="539"/>
                  <a:pt x="409" y="541"/>
                  <a:pt x="409" y="543"/>
                </a:cubicBezTo>
                <a:cubicBezTo>
                  <a:pt x="409" y="549"/>
                  <a:pt x="414" y="553"/>
                  <a:pt x="419" y="553"/>
                </a:cubicBezTo>
                <a:cubicBezTo>
                  <a:pt x="421" y="553"/>
                  <a:pt x="423" y="552"/>
                  <a:pt x="425" y="551"/>
                </a:cubicBezTo>
                <a:cubicBezTo>
                  <a:pt x="426" y="553"/>
                  <a:pt x="427" y="554"/>
                  <a:pt x="429" y="555"/>
                </a:cubicBezTo>
                <a:cubicBezTo>
                  <a:pt x="429" y="559"/>
                  <a:pt x="428" y="563"/>
                  <a:pt x="426" y="567"/>
                </a:cubicBezTo>
                <a:cubicBezTo>
                  <a:pt x="421" y="571"/>
                  <a:pt x="414" y="574"/>
                  <a:pt x="407" y="577"/>
                </a:cubicBezTo>
                <a:cubicBezTo>
                  <a:pt x="406" y="570"/>
                  <a:pt x="404" y="563"/>
                  <a:pt x="403" y="556"/>
                </a:cubicBezTo>
                <a:cubicBezTo>
                  <a:pt x="397" y="531"/>
                  <a:pt x="397" y="521"/>
                  <a:pt x="397" y="516"/>
                </a:cubicBezTo>
                <a:cubicBezTo>
                  <a:pt x="401" y="515"/>
                  <a:pt x="404" y="514"/>
                  <a:pt x="407" y="513"/>
                </a:cubicBezTo>
                <a:cubicBezTo>
                  <a:pt x="410" y="515"/>
                  <a:pt x="414" y="516"/>
                  <a:pt x="417" y="516"/>
                </a:cubicBezTo>
                <a:cubicBezTo>
                  <a:pt x="427" y="516"/>
                  <a:pt x="435" y="510"/>
                  <a:pt x="437" y="501"/>
                </a:cubicBezTo>
                <a:cubicBezTo>
                  <a:pt x="440" y="503"/>
                  <a:pt x="444" y="503"/>
                  <a:pt x="447" y="503"/>
                </a:cubicBezTo>
                <a:cubicBezTo>
                  <a:pt x="461" y="503"/>
                  <a:pt x="472" y="492"/>
                  <a:pt x="472" y="478"/>
                </a:cubicBezTo>
                <a:cubicBezTo>
                  <a:pt x="472" y="465"/>
                  <a:pt x="462" y="454"/>
                  <a:pt x="449" y="453"/>
                </a:cubicBezTo>
                <a:cubicBezTo>
                  <a:pt x="448" y="445"/>
                  <a:pt x="440" y="439"/>
                  <a:pt x="432" y="439"/>
                </a:cubicBezTo>
                <a:cubicBezTo>
                  <a:pt x="431" y="439"/>
                  <a:pt x="430" y="439"/>
                  <a:pt x="429" y="439"/>
                </a:cubicBezTo>
                <a:cubicBezTo>
                  <a:pt x="428" y="439"/>
                  <a:pt x="427" y="439"/>
                  <a:pt x="426" y="439"/>
                </a:cubicBezTo>
                <a:cubicBezTo>
                  <a:pt x="425" y="439"/>
                  <a:pt x="425" y="439"/>
                  <a:pt x="425" y="439"/>
                </a:cubicBezTo>
                <a:cubicBezTo>
                  <a:pt x="424" y="433"/>
                  <a:pt x="419" y="428"/>
                  <a:pt x="412" y="428"/>
                </a:cubicBezTo>
                <a:cubicBezTo>
                  <a:pt x="412" y="428"/>
                  <a:pt x="412" y="428"/>
                  <a:pt x="412" y="428"/>
                </a:cubicBezTo>
                <a:cubicBezTo>
                  <a:pt x="411" y="415"/>
                  <a:pt x="400" y="404"/>
                  <a:pt x="387" y="404"/>
                </a:cubicBezTo>
                <a:cubicBezTo>
                  <a:pt x="376" y="404"/>
                  <a:pt x="368" y="410"/>
                  <a:pt x="364" y="419"/>
                </a:cubicBezTo>
                <a:cubicBezTo>
                  <a:pt x="363" y="419"/>
                  <a:pt x="363" y="419"/>
                  <a:pt x="362" y="419"/>
                </a:cubicBezTo>
                <a:cubicBezTo>
                  <a:pt x="354" y="419"/>
                  <a:pt x="347" y="426"/>
                  <a:pt x="347" y="435"/>
                </a:cubicBezTo>
                <a:cubicBezTo>
                  <a:pt x="347" y="436"/>
                  <a:pt x="347" y="437"/>
                  <a:pt x="347" y="438"/>
                </a:cubicBezTo>
                <a:cubicBezTo>
                  <a:pt x="341" y="440"/>
                  <a:pt x="336" y="444"/>
                  <a:pt x="333" y="449"/>
                </a:cubicBezTo>
                <a:cubicBezTo>
                  <a:pt x="331" y="449"/>
                  <a:pt x="330" y="449"/>
                  <a:pt x="329" y="450"/>
                </a:cubicBezTo>
                <a:cubicBezTo>
                  <a:pt x="329" y="450"/>
                  <a:pt x="328" y="450"/>
                  <a:pt x="328" y="450"/>
                </a:cubicBezTo>
                <a:cubicBezTo>
                  <a:pt x="321" y="450"/>
                  <a:pt x="315" y="456"/>
                  <a:pt x="315" y="463"/>
                </a:cubicBezTo>
                <a:cubicBezTo>
                  <a:pt x="315" y="464"/>
                  <a:pt x="315" y="466"/>
                  <a:pt x="316" y="467"/>
                </a:cubicBezTo>
                <a:cubicBezTo>
                  <a:pt x="313" y="471"/>
                  <a:pt x="311" y="476"/>
                  <a:pt x="311" y="481"/>
                </a:cubicBezTo>
                <a:cubicBezTo>
                  <a:pt x="311" y="495"/>
                  <a:pt x="323" y="506"/>
                  <a:pt x="337" y="506"/>
                </a:cubicBezTo>
                <a:cubicBezTo>
                  <a:pt x="341" y="506"/>
                  <a:pt x="346" y="505"/>
                  <a:pt x="350" y="502"/>
                </a:cubicBezTo>
                <a:cubicBezTo>
                  <a:pt x="355" y="508"/>
                  <a:pt x="361" y="512"/>
                  <a:pt x="368" y="515"/>
                </a:cubicBezTo>
                <a:cubicBezTo>
                  <a:pt x="373" y="525"/>
                  <a:pt x="380" y="537"/>
                  <a:pt x="386" y="550"/>
                </a:cubicBezTo>
                <a:cubicBezTo>
                  <a:pt x="377" y="548"/>
                  <a:pt x="371" y="546"/>
                  <a:pt x="366" y="543"/>
                </a:cubicBezTo>
                <a:cubicBezTo>
                  <a:pt x="367" y="543"/>
                  <a:pt x="367" y="542"/>
                  <a:pt x="367" y="541"/>
                </a:cubicBezTo>
                <a:cubicBezTo>
                  <a:pt x="368" y="542"/>
                  <a:pt x="369" y="542"/>
                  <a:pt x="370" y="542"/>
                </a:cubicBezTo>
                <a:cubicBezTo>
                  <a:pt x="373" y="542"/>
                  <a:pt x="376" y="539"/>
                  <a:pt x="376" y="536"/>
                </a:cubicBezTo>
                <a:cubicBezTo>
                  <a:pt x="376" y="533"/>
                  <a:pt x="374" y="530"/>
                  <a:pt x="370" y="530"/>
                </a:cubicBezTo>
                <a:cubicBezTo>
                  <a:pt x="370" y="528"/>
                  <a:pt x="368" y="526"/>
                  <a:pt x="366" y="526"/>
                </a:cubicBezTo>
                <a:cubicBezTo>
                  <a:pt x="366" y="526"/>
                  <a:pt x="366" y="526"/>
                  <a:pt x="365" y="526"/>
                </a:cubicBezTo>
                <a:cubicBezTo>
                  <a:pt x="365" y="526"/>
                  <a:pt x="365" y="526"/>
                  <a:pt x="365" y="526"/>
                </a:cubicBezTo>
                <a:cubicBezTo>
                  <a:pt x="365" y="526"/>
                  <a:pt x="365" y="526"/>
                  <a:pt x="364" y="526"/>
                </a:cubicBezTo>
                <a:cubicBezTo>
                  <a:pt x="364" y="525"/>
                  <a:pt x="363" y="524"/>
                  <a:pt x="361" y="524"/>
                </a:cubicBezTo>
                <a:cubicBezTo>
                  <a:pt x="361" y="524"/>
                  <a:pt x="361" y="524"/>
                  <a:pt x="361" y="524"/>
                </a:cubicBezTo>
                <a:cubicBezTo>
                  <a:pt x="361" y="520"/>
                  <a:pt x="358" y="518"/>
                  <a:pt x="355" y="518"/>
                </a:cubicBezTo>
                <a:cubicBezTo>
                  <a:pt x="353" y="518"/>
                  <a:pt x="351" y="519"/>
                  <a:pt x="350" y="521"/>
                </a:cubicBezTo>
                <a:cubicBezTo>
                  <a:pt x="350" y="521"/>
                  <a:pt x="349" y="521"/>
                  <a:pt x="349" y="521"/>
                </a:cubicBezTo>
                <a:cubicBezTo>
                  <a:pt x="347" y="521"/>
                  <a:pt x="346" y="523"/>
                  <a:pt x="346" y="525"/>
                </a:cubicBezTo>
                <a:cubicBezTo>
                  <a:pt x="346" y="525"/>
                  <a:pt x="346" y="526"/>
                  <a:pt x="346" y="526"/>
                </a:cubicBezTo>
                <a:cubicBezTo>
                  <a:pt x="344" y="526"/>
                  <a:pt x="343" y="527"/>
                  <a:pt x="342" y="529"/>
                </a:cubicBezTo>
                <a:cubicBezTo>
                  <a:pt x="342" y="529"/>
                  <a:pt x="342" y="529"/>
                  <a:pt x="341" y="529"/>
                </a:cubicBezTo>
                <a:cubicBezTo>
                  <a:pt x="341" y="529"/>
                  <a:pt x="341" y="529"/>
                  <a:pt x="341" y="529"/>
                </a:cubicBezTo>
                <a:cubicBezTo>
                  <a:pt x="339" y="529"/>
                  <a:pt x="338" y="530"/>
                  <a:pt x="338" y="532"/>
                </a:cubicBezTo>
                <a:cubicBezTo>
                  <a:pt x="338" y="532"/>
                  <a:pt x="338" y="533"/>
                  <a:pt x="338" y="533"/>
                </a:cubicBezTo>
                <a:cubicBezTo>
                  <a:pt x="337" y="534"/>
                  <a:pt x="337" y="535"/>
                  <a:pt x="337" y="536"/>
                </a:cubicBezTo>
                <a:cubicBezTo>
                  <a:pt x="337" y="540"/>
                  <a:pt x="340" y="543"/>
                  <a:pt x="343" y="543"/>
                </a:cubicBezTo>
                <a:cubicBezTo>
                  <a:pt x="344" y="543"/>
                  <a:pt x="345" y="542"/>
                  <a:pt x="346" y="542"/>
                </a:cubicBezTo>
                <a:cubicBezTo>
                  <a:pt x="348" y="544"/>
                  <a:pt x="352" y="545"/>
                  <a:pt x="355" y="545"/>
                </a:cubicBezTo>
                <a:cubicBezTo>
                  <a:pt x="357" y="545"/>
                  <a:pt x="359" y="545"/>
                  <a:pt x="360" y="544"/>
                </a:cubicBezTo>
                <a:cubicBezTo>
                  <a:pt x="361" y="545"/>
                  <a:pt x="362" y="545"/>
                  <a:pt x="363" y="545"/>
                </a:cubicBezTo>
                <a:cubicBezTo>
                  <a:pt x="364" y="545"/>
                  <a:pt x="364" y="545"/>
                  <a:pt x="365" y="544"/>
                </a:cubicBezTo>
                <a:cubicBezTo>
                  <a:pt x="372" y="549"/>
                  <a:pt x="381" y="552"/>
                  <a:pt x="385" y="553"/>
                </a:cubicBezTo>
                <a:cubicBezTo>
                  <a:pt x="386" y="553"/>
                  <a:pt x="386" y="553"/>
                  <a:pt x="387" y="553"/>
                </a:cubicBezTo>
                <a:cubicBezTo>
                  <a:pt x="390" y="561"/>
                  <a:pt x="392" y="568"/>
                  <a:pt x="393" y="575"/>
                </a:cubicBezTo>
                <a:cubicBezTo>
                  <a:pt x="393" y="576"/>
                  <a:pt x="393" y="578"/>
                  <a:pt x="393" y="579"/>
                </a:cubicBezTo>
                <a:cubicBezTo>
                  <a:pt x="295" y="534"/>
                  <a:pt x="271" y="510"/>
                  <a:pt x="267" y="504"/>
                </a:cubicBezTo>
                <a:cubicBezTo>
                  <a:pt x="267" y="503"/>
                  <a:pt x="267" y="503"/>
                  <a:pt x="267" y="503"/>
                </a:cubicBezTo>
                <a:cubicBezTo>
                  <a:pt x="267" y="503"/>
                  <a:pt x="266" y="503"/>
                  <a:pt x="266" y="503"/>
                </a:cubicBezTo>
                <a:cubicBezTo>
                  <a:pt x="266" y="503"/>
                  <a:pt x="265" y="503"/>
                  <a:pt x="265" y="503"/>
                </a:cubicBezTo>
                <a:cubicBezTo>
                  <a:pt x="265" y="504"/>
                  <a:pt x="265" y="504"/>
                  <a:pt x="265" y="504"/>
                </a:cubicBezTo>
                <a:cubicBezTo>
                  <a:pt x="264" y="506"/>
                  <a:pt x="260" y="510"/>
                  <a:pt x="251" y="517"/>
                </a:cubicBezTo>
                <a:cubicBezTo>
                  <a:pt x="250" y="505"/>
                  <a:pt x="250" y="493"/>
                  <a:pt x="250" y="481"/>
                </a:cubicBezTo>
                <a:cubicBezTo>
                  <a:pt x="252" y="460"/>
                  <a:pt x="258" y="439"/>
                  <a:pt x="266" y="419"/>
                </a:cubicBezTo>
                <a:cubicBezTo>
                  <a:pt x="267" y="418"/>
                  <a:pt x="269" y="418"/>
                  <a:pt x="271" y="418"/>
                </a:cubicBezTo>
                <a:cubicBezTo>
                  <a:pt x="282" y="416"/>
                  <a:pt x="308" y="406"/>
                  <a:pt x="327" y="393"/>
                </a:cubicBezTo>
                <a:cubicBezTo>
                  <a:pt x="329" y="394"/>
                  <a:pt x="332" y="395"/>
                  <a:pt x="334" y="395"/>
                </a:cubicBezTo>
                <a:cubicBezTo>
                  <a:pt x="337" y="395"/>
                  <a:pt x="339" y="394"/>
                  <a:pt x="341" y="393"/>
                </a:cubicBezTo>
                <a:cubicBezTo>
                  <a:pt x="346" y="395"/>
                  <a:pt x="351" y="397"/>
                  <a:pt x="356" y="397"/>
                </a:cubicBezTo>
                <a:cubicBezTo>
                  <a:pt x="365" y="397"/>
                  <a:pt x="374" y="392"/>
                  <a:pt x="380" y="386"/>
                </a:cubicBezTo>
                <a:cubicBezTo>
                  <a:pt x="383" y="388"/>
                  <a:pt x="386" y="389"/>
                  <a:pt x="389" y="389"/>
                </a:cubicBezTo>
                <a:cubicBezTo>
                  <a:pt x="398" y="389"/>
                  <a:pt x="406" y="381"/>
                  <a:pt x="406" y="371"/>
                </a:cubicBezTo>
                <a:cubicBezTo>
                  <a:pt x="406" y="368"/>
                  <a:pt x="405" y="365"/>
                  <a:pt x="403" y="362"/>
                </a:cubicBezTo>
                <a:cubicBezTo>
                  <a:pt x="403" y="361"/>
                  <a:pt x="404" y="360"/>
                  <a:pt x="404" y="359"/>
                </a:cubicBezTo>
                <a:cubicBezTo>
                  <a:pt x="404" y="354"/>
                  <a:pt x="400" y="350"/>
                  <a:pt x="395" y="350"/>
                </a:cubicBezTo>
                <a:cubicBezTo>
                  <a:pt x="395" y="350"/>
                  <a:pt x="394" y="350"/>
                  <a:pt x="394" y="350"/>
                </a:cubicBezTo>
                <a:cubicBezTo>
                  <a:pt x="393" y="350"/>
                  <a:pt x="393" y="350"/>
                  <a:pt x="392" y="350"/>
                </a:cubicBezTo>
                <a:cubicBezTo>
                  <a:pt x="389" y="346"/>
                  <a:pt x="386" y="344"/>
                  <a:pt x="382" y="343"/>
                </a:cubicBezTo>
                <a:cubicBezTo>
                  <a:pt x="382" y="342"/>
                  <a:pt x="382" y="341"/>
                  <a:pt x="382" y="340"/>
                </a:cubicBezTo>
                <a:cubicBezTo>
                  <a:pt x="382" y="334"/>
                  <a:pt x="377" y="329"/>
                  <a:pt x="371" y="329"/>
                </a:cubicBezTo>
                <a:cubicBezTo>
                  <a:pt x="371" y="329"/>
                  <a:pt x="371" y="329"/>
                  <a:pt x="371" y="329"/>
                </a:cubicBezTo>
                <a:cubicBezTo>
                  <a:pt x="368" y="323"/>
                  <a:pt x="362" y="319"/>
                  <a:pt x="355" y="319"/>
                </a:cubicBezTo>
                <a:cubicBezTo>
                  <a:pt x="346" y="319"/>
                  <a:pt x="339" y="326"/>
                  <a:pt x="338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3" y="335"/>
                  <a:pt x="330" y="339"/>
                  <a:pt x="329" y="343"/>
                </a:cubicBezTo>
                <a:cubicBezTo>
                  <a:pt x="329" y="343"/>
                  <a:pt x="329" y="343"/>
                  <a:pt x="329" y="343"/>
                </a:cubicBezTo>
                <a:cubicBezTo>
                  <a:pt x="328" y="343"/>
                  <a:pt x="327" y="343"/>
                  <a:pt x="326" y="343"/>
                </a:cubicBezTo>
                <a:cubicBezTo>
                  <a:pt x="326" y="343"/>
                  <a:pt x="325" y="343"/>
                  <a:pt x="325" y="343"/>
                </a:cubicBezTo>
                <a:cubicBezTo>
                  <a:pt x="319" y="343"/>
                  <a:pt x="314" y="347"/>
                  <a:pt x="312" y="353"/>
                </a:cubicBezTo>
                <a:cubicBezTo>
                  <a:pt x="304" y="354"/>
                  <a:pt x="297" y="361"/>
                  <a:pt x="297" y="370"/>
                </a:cubicBezTo>
                <a:cubicBezTo>
                  <a:pt x="297" y="379"/>
                  <a:pt x="304" y="387"/>
                  <a:pt x="314" y="387"/>
                </a:cubicBezTo>
                <a:cubicBezTo>
                  <a:pt x="316" y="387"/>
                  <a:pt x="319" y="386"/>
                  <a:pt x="321" y="385"/>
                </a:cubicBezTo>
                <a:cubicBezTo>
                  <a:pt x="321" y="387"/>
                  <a:pt x="322" y="389"/>
                  <a:pt x="324" y="390"/>
                </a:cubicBezTo>
                <a:cubicBezTo>
                  <a:pt x="312" y="398"/>
                  <a:pt x="294" y="405"/>
                  <a:pt x="270" y="409"/>
                </a:cubicBezTo>
                <a:cubicBezTo>
                  <a:pt x="285" y="373"/>
                  <a:pt x="306" y="340"/>
                  <a:pt x="318" y="311"/>
                </a:cubicBezTo>
                <a:cubicBezTo>
                  <a:pt x="338" y="303"/>
                  <a:pt x="356" y="291"/>
                  <a:pt x="370" y="275"/>
                </a:cubicBezTo>
                <a:cubicBezTo>
                  <a:pt x="381" y="282"/>
                  <a:pt x="394" y="286"/>
                  <a:pt x="407" y="286"/>
                </a:cubicBezTo>
                <a:cubicBezTo>
                  <a:pt x="446" y="286"/>
                  <a:pt x="478" y="255"/>
                  <a:pt x="478" y="216"/>
                </a:cubicBezTo>
                <a:cubicBezTo>
                  <a:pt x="478" y="201"/>
                  <a:pt x="473" y="188"/>
                  <a:pt x="466" y="177"/>
                </a:cubicBezTo>
                <a:cubicBezTo>
                  <a:pt x="467" y="173"/>
                  <a:pt x="468" y="169"/>
                  <a:pt x="468" y="165"/>
                </a:cubicBezTo>
                <a:cubicBezTo>
                  <a:pt x="468" y="145"/>
                  <a:pt x="451" y="129"/>
                  <a:pt x="431" y="129"/>
                </a:cubicBezTo>
                <a:cubicBezTo>
                  <a:pt x="430" y="129"/>
                  <a:pt x="429" y="129"/>
                  <a:pt x="428" y="129"/>
                </a:cubicBezTo>
                <a:cubicBezTo>
                  <a:pt x="425" y="127"/>
                  <a:pt x="422" y="126"/>
                  <a:pt x="418" y="125"/>
                </a:cubicBezTo>
                <a:cubicBezTo>
                  <a:pt x="409" y="111"/>
                  <a:pt x="394" y="101"/>
                  <a:pt x="377" y="96"/>
                </a:cubicBezTo>
                <a:cubicBezTo>
                  <a:pt x="378" y="93"/>
                  <a:pt x="379" y="89"/>
                  <a:pt x="379" y="86"/>
                </a:cubicBezTo>
                <a:cubicBezTo>
                  <a:pt x="379" y="61"/>
                  <a:pt x="359" y="42"/>
                  <a:pt x="335" y="42"/>
                </a:cubicBezTo>
                <a:cubicBezTo>
                  <a:pt x="334" y="42"/>
                  <a:pt x="332" y="42"/>
                  <a:pt x="331" y="42"/>
                </a:cubicBezTo>
                <a:cubicBezTo>
                  <a:pt x="320" y="17"/>
                  <a:pt x="296" y="0"/>
                  <a:pt x="267" y="0"/>
                </a:cubicBezTo>
                <a:cubicBezTo>
                  <a:pt x="229" y="0"/>
                  <a:pt x="199" y="30"/>
                  <a:pt x="197" y="67"/>
                </a:cubicBezTo>
                <a:cubicBezTo>
                  <a:pt x="196" y="67"/>
                  <a:pt x="196" y="67"/>
                  <a:pt x="195" y="67"/>
                </a:cubicBezTo>
                <a:cubicBezTo>
                  <a:pt x="177" y="67"/>
                  <a:pt x="162" y="81"/>
                  <a:pt x="159" y="98"/>
                </a:cubicBezTo>
                <a:cubicBezTo>
                  <a:pt x="159" y="98"/>
                  <a:pt x="158" y="98"/>
                  <a:pt x="158" y="98"/>
                </a:cubicBezTo>
                <a:cubicBezTo>
                  <a:pt x="155" y="98"/>
                  <a:pt x="152" y="99"/>
                  <a:pt x="149" y="99"/>
                </a:cubicBezTo>
                <a:cubicBezTo>
                  <a:pt x="146" y="99"/>
                  <a:pt x="144" y="98"/>
                  <a:pt x="141" y="98"/>
                </a:cubicBezTo>
                <a:cubicBezTo>
                  <a:pt x="116" y="98"/>
                  <a:pt x="96" y="116"/>
                  <a:pt x="91" y="139"/>
                </a:cubicBezTo>
                <a:cubicBezTo>
                  <a:pt x="55" y="142"/>
                  <a:pt x="27" y="172"/>
                  <a:pt x="27" y="208"/>
                </a:cubicBezTo>
                <a:cubicBezTo>
                  <a:pt x="27" y="247"/>
                  <a:pt x="58" y="279"/>
                  <a:pt x="97" y="279"/>
                </a:cubicBezTo>
                <a:cubicBezTo>
                  <a:pt x="107" y="279"/>
                  <a:pt x="116" y="277"/>
                  <a:pt x="125" y="273"/>
                </a:cubicBezTo>
                <a:cubicBezTo>
                  <a:pt x="133" y="296"/>
                  <a:pt x="155" y="313"/>
                  <a:pt x="181" y="313"/>
                </a:cubicBezTo>
                <a:cubicBezTo>
                  <a:pt x="192" y="313"/>
                  <a:pt x="202" y="310"/>
                  <a:pt x="210" y="305"/>
                </a:cubicBezTo>
                <a:cubicBezTo>
                  <a:pt x="219" y="309"/>
                  <a:pt x="228" y="313"/>
                  <a:pt x="237" y="315"/>
                </a:cubicBezTo>
                <a:cubicBezTo>
                  <a:pt x="238" y="328"/>
                  <a:pt x="237" y="357"/>
                  <a:pt x="222" y="425"/>
                </a:cubicBezTo>
                <a:cubicBezTo>
                  <a:pt x="217" y="447"/>
                  <a:pt x="213" y="467"/>
                  <a:pt x="211" y="486"/>
                </a:cubicBezTo>
                <a:cubicBezTo>
                  <a:pt x="189" y="478"/>
                  <a:pt x="172" y="468"/>
                  <a:pt x="158" y="459"/>
                </a:cubicBezTo>
                <a:cubicBezTo>
                  <a:pt x="152" y="447"/>
                  <a:pt x="149" y="435"/>
                  <a:pt x="148" y="424"/>
                </a:cubicBezTo>
                <a:cubicBezTo>
                  <a:pt x="152" y="421"/>
                  <a:pt x="157" y="418"/>
                  <a:pt x="161" y="414"/>
                </a:cubicBezTo>
                <a:cubicBezTo>
                  <a:pt x="165" y="416"/>
                  <a:pt x="170" y="418"/>
                  <a:pt x="175" y="418"/>
                </a:cubicBezTo>
                <a:cubicBezTo>
                  <a:pt x="191" y="418"/>
                  <a:pt x="203" y="406"/>
                  <a:pt x="203" y="390"/>
                </a:cubicBezTo>
                <a:cubicBezTo>
                  <a:pt x="203" y="384"/>
                  <a:pt x="202" y="379"/>
                  <a:pt x="199" y="375"/>
                </a:cubicBezTo>
                <a:cubicBezTo>
                  <a:pt x="199" y="373"/>
                  <a:pt x="199" y="371"/>
                  <a:pt x="199" y="370"/>
                </a:cubicBezTo>
                <a:cubicBezTo>
                  <a:pt x="199" y="362"/>
                  <a:pt x="193" y="355"/>
                  <a:pt x="185" y="355"/>
                </a:cubicBezTo>
                <a:cubicBezTo>
                  <a:pt x="184" y="355"/>
                  <a:pt x="184" y="355"/>
                  <a:pt x="184" y="355"/>
                </a:cubicBezTo>
                <a:cubicBezTo>
                  <a:pt x="182" y="355"/>
                  <a:pt x="181" y="354"/>
                  <a:pt x="180" y="354"/>
                </a:cubicBezTo>
                <a:cubicBezTo>
                  <a:pt x="176" y="348"/>
                  <a:pt x="170" y="344"/>
                  <a:pt x="163" y="342"/>
                </a:cubicBezTo>
                <a:cubicBezTo>
                  <a:pt x="164" y="341"/>
                  <a:pt x="164" y="340"/>
                  <a:pt x="164" y="338"/>
                </a:cubicBezTo>
                <a:cubicBezTo>
                  <a:pt x="164" y="329"/>
                  <a:pt x="156" y="321"/>
                  <a:pt x="146" y="321"/>
                </a:cubicBezTo>
                <a:cubicBezTo>
                  <a:pt x="146" y="321"/>
                  <a:pt x="146" y="321"/>
                  <a:pt x="145" y="321"/>
                </a:cubicBezTo>
                <a:cubicBezTo>
                  <a:pt x="141" y="311"/>
                  <a:pt x="131" y="304"/>
                  <a:pt x="119" y="304"/>
                </a:cubicBezTo>
                <a:cubicBezTo>
                  <a:pt x="104" y="304"/>
                  <a:pt x="92" y="316"/>
                  <a:pt x="92" y="331"/>
                </a:cubicBezTo>
                <a:cubicBezTo>
                  <a:pt x="91" y="331"/>
                  <a:pt x="91" y="331"/>
                  <a:pt x="91" y="331"/>
                </a:cubicBezTo>
                <a:cubicBezTo>
                  <a:pt x="83" y="331"/>
                  <a:pt x="78" y="336"/>
                  <a:pt x="77" y="343"/>
                </a:cubicBezTo>
                <a:cubicBezTo>
                  <a:pt x="76" y="343"/>
                  <a:pt x="76" y="343"/>
                  <a:pt x="76" y="343"/>
                </a:cubicBezTo>
                <a:cubicBezTo>
                  <a:pt x="75" y="343"/>
                  <a:pt x="74" y="343"/>
                  <a:pt x="73" y="344"/>
                </a:cubicBezTo>
                <a:cubicBezTo>
                  <a:pt x="71" y="343"/>
                  <a:pt x="70" y="343"/>
                  <a:pt x="69" y="343"/>
                </a:cubicBezTo>
                <a:cubicBezTo>
                  <a:pt x="60" y="343"/>
                  <a:pt x="51" y="350"/>
                  <a:pt x="49" y="359"/>
                </a:cubicBezTo>
                <a:cubicBezTo>
                  <a:pt x="35" y="361"/>
                  <a:pt x="24" y="372"/>
                  <a:pt x="24" y="387"/>
                </a:cubicBezTo>
                <a:cubicBezTo>
                  <a:pt x="24" y="403"/>
                  <a:pt x="36" y="415"/>
                  <a:pt x="52" y="415"/>
                </a:cubicBezTo>
                <a:cubicBezTo>
                  <a:pt x="56" y="415"/>
                  <a:pt x="60" y="414"/>
                  <a:pt x="63" y="413"/>
                </a:cubicBezTo>
                <a:cubicBezTo>
                  <a:pt x="66" y="422"/>
                  <a:pt x="75" y="429"/>
                  <a:pt x="85" y="429"/>
                </a:cubicBezTo>
                <a:cubicBezTo>
                  <a:pt x="89" y="429"/>
                  <a:pt x="93" y="428"/>
                  <a:pt x="97" y="426"/>
                </a:cubicBezTo>
                <a:cubicBezTo>
                  <a:pt x="103" y="429"/>
                  <a:pt x="111" y="431"/>
                  <a:pt x="118" y="431"/>
                </a:cubicBezTo>
                <a:cubicBezTo>
                  <a:pt x="132" y="448"/>
                  <a:pt x="152" y="466"/>
                  <a:pt x="168" y="476"/>
                </a:cubicBezTo>
                <a:cubicBezTo>
                  <a:pt x="171" y="482"/>
                  <a:pt x="170" y="480"/>
                  <a:pt x="168" y="477"/>
                </a:cubicBezTo>
                <a:cubicBezTo>
                  <a:pt x="174" y="481"/>
                  <a:pt x="178" y="483"/>
                  <a:pt x="182" y="485"/>
                </a:cubicBezTo>
                <a:cubicBezTo>
                  <a:pt x="193" y="491"/>
                  <a:pt x="202" y="499"/>
                  <a:pt x="208" y="506"/>
                </a:cubicBezTo>
                <a:cubicBezTo>
                  <a:pt x="206" y="520"/>
                  <a:pt x="205" y="534"/>
                  <a:pt x="204" y="546"/>
                </a:cubicBezTo>
                <a:cubicBezTo>
                  <a:pt x="185" y="557"/>
                  <a:pt x="160" y="570"/>
                  <a:pt x="127" y="584"/>
                </a:cubicBezTo>
                <a:cubicBezTo>
                  <a:pt x="3" y="639"/>
                  <a:pt x="0" y="716"/>
                  <a:pt x="0" y="716"/>
                </a:cubicBezTo>
                <a:cubicBezTo>
                  <a:pt x="0" y="716"/>
                  <a:pt x="0" y="2272"/>
                  <a:pt x="0" y="2366"/>
                </a:cubicBezTo>
                <a:moveTo>
                  <a:pt x="431" y="556"/>
                </a:moveTo>
                <a:cubicBezTo>
                  <a:pt x="433" y="557"/>
                  <a:pt x="435" y="557"/>
                  <a:pt x="437" y="558"/>
                </a:cubicBezTo>
                <a:cubicBezTo>
                  <a:pt x="435" y="559"/>
                  <a:pt x="433" y="561"/>
                  <a:pt x="431" y="563"/>
                </a:cubicBezTo>
                <a:cubicBezTo>
                  <a:pt x="431" y="562"/>
                  <a:pt x="431" y="559"/>
                  <a:pt x="431" y="556"/>
                </a:cubicBezTo>
                <a:close/>
                <a:moveTo>
                  <a:pt x="388" y="538"/>
                </a:moveTo>
                <a:cubicBezTo>
                  <a:pt x="388" y="538"/>
                  <a:pt x="388" y="538"/>
                  <a:pt x="388" y="538"/>
                </a:cubicBezTo>
                <a:cubicBezTo>
                  <a:pt x="388" y="537"/>
                  <a:pt x="387" y="536"/>
                  <a:pt x="387" y="536"/>
                </a:cubicBezTo>
                <a:cubicBezTo>
                  <a:pt x="387" y="535"/>
                  <a:pt x="386" y="535"/>
                  <a:pt x="386" y="535"/>
                </a:cubicBezTo>
                <a:cubicBezTo>
                  <a:pt x="383" y="530"/>
                  <a:pt x="380" y="523"/>
                  <a:pt x="378" y="517"/>
                </a:cubicBezTo>
                <a:cubicBezTo>
                  <a:pt x="380" y="518"/>
                  <a:pt x="383" y="518"/>
                  <a:pt x="385" y="518"/>
                </a:cubicBezTo>
                <a:cubicBezTo>
                  <a:pt x="386" y="518"/>
                  <a:pt x="387" y="518"/>
                  <a:pt x="388" y="518"/>
                </a:cubicBezTo>
                <a:cubicBezTo>
                  <a:pt x="388" y="522"/>
                  <a:pt x="389" y="527"/>
                  <a:pt x="389" y="531"/>
                </a:cubicBezTo>
                <a:cubicBezTo>
                  <a:pt x="389" y="531"/>
                  <a:pt x="389" y="531"/>
                  <a:pt x="389" y="531"/>
                </a:cubicBezTo>
                <a:cubicBezTo>
                  <a:pt x="389" y="532"/>
                  <a:pt x="389" y="532"/>
                  <a:pt x="389" y="533"/>
                </a:cubicBezTo>
                <a:cubicBezTo>
                  <a:pt x="389" y="533"/>
                  <a:pt x="389" y="533"/>
                  <a:pt x="389" y="533"/>
                </a:cubicBezTo>
                <a:cubicBezTo>
                  <a:pt x="389" y="534"/>
                  <a:pt x="389" y="534"/>
                  <a:pt x="389" y="535"/>
                </a:cubicBezTo>
                <a:cubicBezTo>
                  <a:pt x="389" y="535"/>
                  <a:pt x="389" y="536"/>
                  <a:pt x="389" y="536"/>
                </a:cubicBezTo>
                <a:cubicBezTo>
                  <a:pt x="389" y="536"/>
                  <a:pt x="389" y="537"/>
                  <a:pt x="390" y="537"/>
                </a:cubicBezTo>
                <a:cubicBezTo>
                  <a:pt x="390" y="537"/>
                  <a:pt x="390" y="537"/>
                  <a:pt x="390" y="538"/>
                </a:cubicBezTo>
                <a:cubicBezTo>
                  <a:pt x="390" y="538"/>
                  <a:pt x="390" y="538"/>
                  <a:pt x="390" y="538"/>
                </a:cubicBezTo>
                <a:cubicBezTo>
                  <a:pt x="390" y="538"/>
                  <a:pt x="390" y="539"/>
                  <a:pt x="390" y="539"/>
                </a:cubicBezTo>
                <a:cubicBezTo>
                  <a:pt x="390" y="539"/>
                  <a:pt x="390" y="539"/>
                  <a:pt x="390" y="539"/>
                </a:cubicBezTo>
                <a:cubicBezTo>
                  <a:pt x="390" y="539"/>
                  <a:pt x="390" y="540"/>
                  <a:pt x="390" y="540"/>
                </a:cubicBezTo>
                <a:cubicBezTo>
                  <a:pt x="390" y="540"/>
                  <a:pt x="390" y="540"/>
                  <a:pt x="390" y="540"/>
                </a:cubicBezTo>
                <a:cubicBezTo>
                  <a:pt x="390" y="540"/>
                  <a:pt x="390" y="540"/>
                  <a:pt x="390" y="540"/>
                </a:cubicBezTo>
                <a:cubicBezTo>
                  <a:pt x="389" y="540"/>
                  <a:pt x="389" y="539"/>
                  <a:pt x="388" y="538"/>
                </a:cubicBezTo>
                <a:close/>
                <a:moveTo>
                  <a:pt x="258" y="381"/>
                </a:moveTo>
                <a:cubicBezTo>
                  <a:pt x="258" y="381"/>
                  <a:pt x="258" y="381"/>
                  <a:pt x="258" y="381"/>
                </a:cubicBezTo>
                <a:cubicBezTo>
                  <a:pt x="258" y="381"/>
                  <a:pt x="258" y="380"/>
                  <a:pt x="258" y="380"/>
                </a:cubicBezTo>
                <a:cubicBezTo>
                  <a:pt x="258" y="380"/>
                  <a:pt x="258" y="380"/>
                  <a:pt x="258" y="379"/>
                </a:cubicBezTo>
                <a:cubicBezTo>
                  <a:pt x="258" y="379"/>
                  <a:pt x="258" y="379"/>
                  <a:pt x="258" y="378"/>
                </a:cubicBezTo>
                <a:cubicBezTo>
                  <a:pt x="258" y="378"/>
                  <a:pt x="258" y="377"/>
                  <a:pt x="258" y="376"/>
                </a:cubicBezTo>
                <a:cubicBezTo>
                  <a:pt x="258" y="376"/>
                  <a:pt x="258" y="376"/>
                  <a:pt x="258" y="375"/>
                </a:cubicBezTo>
                <a:cubicBezTo>
                  <a:pt x="259" y="375"/>
                  <a:pt x="259" y="374"/>
                  <a:pt x="259" y="374"/>
                </a:cubicBezTo>
                <a:cubicBezTo>
                  <a:pt x="259" y="373"/>
                  <a:pt x="259" y="373"/>
                  <a:pt x="259" y="373"/>
                </a:cubicBezTo>
                <a:cubicBezTo>
                  <a:pt x="259" y="372"/>
                  <a:pt x="259" y="370"/>
                  <a:pt x="259" y="369"/>
                </a:cubicBezTo>
                <a:cubicBezTo>
                  <a:pt x="259" y="369"/>
                  <a:pt x="259" y="368"/>
                  <a:pt x="259" y="368"/>
                </a:cubicBezTo>
                <a:cubicBezTo>
                  <a:pt x="260" y="366"/>
                  <a:pt x="260" y="363"/>
                  <a:pt x="260" y="360"/>
                </a:cubicBezTo>
                <a:cubicBezTo>
                  <a:pt x="260" y="359"/>
                  <a:pt x="260" y="359"/>
                  <a:pt x="260" y="359"/>
                </a:cubicBezTo>
                <a:cubicBezTo>
                  <a:pt x="261" y="357"/>
                  <a:pt x="261" y="355"/>
                  <a:pt x="261" y="353"/>
                </a:cubicBezTo>
                <a:cubicBezTo>
                  <a:pt x="261" y="353"/>
                  <a:pt x="261" y="353"/>
                  <a:pt x="261" y="353"/>
                </a:cubicBezTo>
                <a:cubicBezTo>
                  <a:pt x="261" y="349"/>
                  <a:pt x="261" y="346"/>
                  <a:pt x="262" y="342"/>
                </a:cubicBezTo>
                <a:cubicBezTo>
                  <a:pt x="262" y="342"/>
                  <a:pt x="262" y="341"/>
                  <a:pt x="262" y="341"/>
                </a:cubicBezTo>
                <a:cubicBezTo>
                  <a:pt x="262" y="339"/>
                  <a:pt x="262" y="337"/>
                  <a:pt x="262" y="335"/>
                </a:cubicBezTo>
                <a:cubicBezTo>
                  <a:pt x="262" y="334"/>
                  <a:pt x="262" y="334"/>
                  <a:pt x="262" y="334"/>
                </a:cubicBezTo>
                <a:cubicBezTo>
                  <a:pt x="262" y="332"/>
                  <a:pt x="262" y="331"/>
                  <a:pt x="262" y="330"/>
                </a:cubicBezTo>
                <a:cubicBezTo>
                  <a:pt x="262" y="330"/>
                  <a:pt x="262" y="329"/>
                  <a:pt x="262" y="329"/>
                </a:cubicBezTo>
                <a:cubicBezTo>
                  <a:pt x="262" y="327"/>
                  <a:pt x="263" y="325"/>
                  <a:pt x="263" y="323"/>
                </a:cubicBezTo>
                <a:cubicBezTo>
                  <a:pt x="263" y="322"/>
                  <a:pt x="263" y="322"/>
                  <a:pt x="263" y="321"/>
                </a:cubicBezTo>
                <a:cubicBezTo>
                  <a:pt x="263" y="320"/>
                  <a:pt x="263" y="320"/>
                  <a:pt x="263" y="319"/>
                </a:cubicBezTo>
                <a:cubicBezTo>
                  <a:pt x="265" y="319"/>
                  <a:pt x="268" y="319"/>
                  <a:pt x="270" y="319"/>
                </a:cubicBezTo>
                <a:cubicBezTo>
                  <a:pt x="278" y="319"/>
                  <a:pt x="285" y="319"/>
                  <a:pt x="292" y="318"/>
                </a:cubicBezTo>
                <a:cubicBezTo>
                  <a:pt x="292" y="318"/>
                  <a:pt x="292" y="319"/>
                  <a:pt x="291" y="319"/>
                </a:cubicBezTo>
                <a:cubicBezTo>
                  <a:pt x="291" y="319"/>
                  <a:pt x="291" y="319"/>
                  <a:pt x="291" y="319"/>
                </a:cubicBezTo>
                <a:cubicBezTo>
                  <a:pt x="291" y="320"/>
                  <a:pt x="290" y="322"/>
                  <a:pt x="290" y="323"/>
                </a:cubicBezTo>
                <a:cubicBezTo>
                  <a:pt x="290" y="323"/>
                  <a:pt x="289" y="324"/>
                  <a:pt x="289" y="325"/>
                </a:cubicBezTo>
                <a:cubicBezTo>
                  <a:pt x="289" y="326"/>
                  <a:pt x="288" y="327"/>
                  <a:pt x="288" y="328"/>
                </a:cubicBezTo>
                <a:cubicBezTo>
                  <a:pt x="287" y="329"/>
                  <a:pt x="287" y="330"/>
                  <a:pt x="286" y="332"/>
                </a:cubicBezTo>
                <a:cubicBezTo>
                  <a:pt x="286" y="332"/>
                  <a:pt x="285" y="333"/>
                  <a:pt x="285" y="333"/>
                </a:cubicBezTo>
                <a:cubicBezTo>
                  <a:pt x="285" y="334"/>
                  <a:pt x="284" y="336"/>
                  <a:pt x="284" y="337"/>
                </a:cubicBezTo>
                <a:cubicBezTo>
                  <a:pt x="283" y="337"/>
                  <a:pt x="283" y="338"/>
                  <a:pt x="283" y="338"/>
                </a:cubicBezTo>
                <a:cubicBezTo>
                  <a:pt x="282" y="340"/>
                  <a:pt x="282" y="341"/>
                  <a:pt x="281" y="342"/>
                </a:cubicBezTo>
                <a:cubicBezTo>
                  <a:pt x="281" y="343"/>
                  <a:pt x="281" y="343"/>
                  <a:pt x="281" y="343"/>
                </a:cubicBezTo>
                <a:cubicBezTo>
                  <a:pt x="280" y="345"/>
                  <a:pt x="279" y="346"/>
                  <a:pt x="278" y="348"/>
                </a:cubicBezTo>
                <a:cubicBezTo>
                  <a:pt x="278" y="349"/>
                  <a:pt x="278" y="349"/>
                  <a:pt x="278" y="350"/>
                </a:cubicBezTo>
                <a:cubicBezTo>
                  <a:pt x="277" y="351"/>
                  <a:pt x="276" y="352"/>
                  <a:pt x="276" y="353"/>
                </a:cubicBezTo>
                <a:cubicBezTo>
                  <a:pt x="276" y="353"/>
                  <a:pt x="275" y="354"/>
                  <a:pt x="275" y="354"/>
                </a:cubicBezTo>
                <a:cubicBezTo>
                  <a:pt x="274" y="356"/>
                  <a:pt x="274" y="357"/>
                  <a:pt x="273" y="358"/>
                </a:cubicBezTo>
                <a:cubicBezTo>
                  <a:pt x="273" y="358"/>
                  <a:pt x="273" y="359"/>
                  <a:pt x="273" y="359"/>
                </a:cubicBezTo>
                <a:cubicBezTo>
                  <a:pt x="272" y="360"/>
                  <a:pt x="271" y="362"/>
                  <a:pt x="270" y="363"/>
                </a:cubicBezTo>
                <a:cubicBezTo>
                  <a:pt x="270" y="364"/>
                  <a:pt x="270" y="364"/>
                  <a:pt x="270" y="365"/>
                </a:cubicBezTo>
                <a:cubicBezTo>
                  <a:pt x="269" y="365"/>
                  <a:pt x="269" y="366"/>
                  <a:pt x="268" y="367"/>
                </a:cubicBezTo>
                <a:cubicBezTo>
                  <a:pt x="268" y="368"/>
                  <a:pt x="267" y="368"/>
                  <a:pt x="267" y="369"/>
                </a:cubicBezTo>
                <a:cubicBezTo>
                  <a:pt x="267" y="370"/>
                  <a:pt x="266" y="371"/>
                  <a:pt x="265" y="372"/>
                </a:cubicBezTo>
                <a:cubicBezTo>
                  <a:pt x="265" y="372"/>
                  <a:pt x="265" y="372"/>
                  <a:pt x="265" y="373"/>
                </a:cubicBezTo>
                <a:cubicBezTo>
                  <a:pt x="264" y="374"/>
                  <a:pt x="263" y="375"/>
                  <a:pt x="263" y="375"/>
                </a:cubicBezTo>
                <a:cubicBezTo>
                  <a:pt x="262" y="376"/>
                  <a:pt x="262" y="376"/>
                  <a:pt x="262" y="377"/>
                </a:cubicBezTo>
                <a:cubicBezTo>
                  <a:pt x="261" y="377"/>
                  <a:pt x="261" y="378"/>
                  <a:pt x="260" y="378"/>
                </a:cubicBezTo>
                <a:cubicBezTo>
                  <a:pt x="260" y="379"/>
                  <a:pt x="260" y="379"/>
                  <a:pt x="260" y="379"/>
                </a:cubicBezTo>
                <a:cubicBezTo>
                  <a:pt x="259" y="380"/>
                  <a:pt x="258" y="381"/>
                  <a:pt x="258" y="382"/>
                </a:cubicBezTo>
                <a:cubicBezTo>
                  <a:pt x="258" y="382"/>
                  <a:pt x="258" y="382"/>
                  <a:pt x="258" y="381"/>
                </a:cubicBezTo>
                <a:close/>
                <a:moveTo>
                  <a:pt x="126" y="431"/>
                </a:moveTo>
                <a:cubicBezTo>
                  <a:pt x="131" y="430"/>
                  <a:pt x="136" y="429"/>
                  <a:pt x="141" y="427"/>
                </a:cubicBezTo>
                <a:cubicBezTo>
                  <a:pt x="141" y="436"/>
                  <a:pt x="142" y="444"/>
                  <a:pt x="143" y="447"/>
                </a:cubicBezTo>
                <a:cubicBezTo>
                  <a:pt x="136" y="442"/>
                  <a:pt x="130" y="436"/>
                  <a:pt x="126" y="431"/>
                </a:cubicBezTo>
                <a:close/>
              </a:path>
            </a:pathLst>
          </a:custGeom>
          <a:solidFill>
            <a:srgbClr val="6638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sz="1350"/>
          </a:p>
        </p:txBody>
      </p:sp>
      <p:sp>
        <p:nvSpPr>
          <p:cNvPr id="40" name="Freeform 5"/>
          <p:cNvSpPr>
            <a:spLocks noEditPoints="1"/>
          </p:cNvSpPr>
          <p:nvPr/>
        </p:nvSpPr>
        <p:spPr bwMode="auto">
          <a:xfrm>
            <a:off x="9485839" y="2391478"/>
            <a:ext cx="774267" cy="3511958"/>
          </a:xfrm>
          <a:custGeom>
            <a:avLst/>
            <a:gdLst>
              <a:gd name="T0" fmla="*/ 485 w 533"/>
              <a:gd name="T1" fmla="*/ 635 h 2656"/>
              <a:gd name="T2" fmla="*/ 423 w 533"/>
              <a:gd name="T3" fmla="*/ 574 h 2656"/>
              <a:gd name="T4" fmla="*/ 464 w 533"/>
              <a:gd name="T5" fmla="*/ 552 h 2656"/>
              <a:gd name="T6" fmla="*/ 455 w 533"/>
              <a:gd name="T7" fmla="*/ 526 h 2656"/>
              <a:gd name="T8" fmla="*/ 431 w 533"/>
              <a:gd name="T9" fmla="*/ 518 h 2656"/>
              <a:gd name="T10" fmla="*/ 417 w 533"/>
              <a:gd name="T11" fmla="*/ 531 h 2656"/>
              <a:gd name="T12" fmla="*/ 420 w 533"/>
              <a:gd name="T13" fmla="*/ 553 h 2656"/>
              <a:gd name="T14" fmla="*/ 403 w 533"/>
              <a:gd name="T15" fmla="*/ 556 h 2656"/>
              <a:gd name="T16" fmla="*/ 448 w 533"/>
              <a:gd name="T17" fmla="*/ 503 h 2656"/>
              <a:gd name="T18" fmla="*/ 426 w 533"/>
              <a:gd name="T19" fmla="*/ 439 h 2656"/>
              <a:gd name="T20" fmla="*/ 364 w 533"/>
              <a:gd name="T21" fmla="*/ 419 h 2656"/>
              <a:gd name="T22" fmla="*/ 330 w 533"/>
              <a:gd name="T23" fmla="*/ 450 h 2656"/>
              <a:gd name="T24" fmla="*/ 337 w 533"/>
              <a:gd name="T25" fmla="*/ 506 h 2656"/>
              <a:gd name="T26" fmla="*/ 368 w 533"/>
              <a:gd name="T27" fmla="*/ 541 h 2656"/>
              <a:gd name="T28" fmla="*/ 366 w 533"/>
              <a:gd name="T29" fmla="*/ 526 h 2656"/>
              <a:gd name="T30" fmla="*/ 356 w 533"/>
              <a:gd name="T31" fmla="*/ 518 h 2656"/>
              <a:gd name="T32" fmla="*/ 343 w 533"/>
              <a:gd name="T33" fmla="*/ 529 h 2656"/>
              <a:gd name="T34" fmla="*/ 337 w 533"/>
              <a:gd name="T35" fmla="*/ 536 h 2656"/>
              <a:gd name="T36" fmla="*/ 363 w 533"/>
              <a:gd name="T37" fmla="*/ 545 h 2656"/>
              <a:gd name="T38" fmla="*/ 393 w 533"/>
              <a:gd name="T39" fmla="*/ 579 h 2656"/>
              <a:gd name="T40" fmla="*/ 266 w 533"/>
              <a:gd name="T41" fmla="*/ 504 h 2656"/>
              <a:gd name="T42" fmla="*/ 328 w 533"/>
              <a:gd name="T43" fmla="*/ 393 h 2656"/>
              <a:gd name="T44" fmla="*/ 390 w 533"/>
              <a:gd name="T45" fmla="*/ 389 h 2656"/>
              <a:gd name="T46" fmla="*/ 395 w 533"/>
              <a:gd name="T47" fmla="*/ 350 h 2656"/>
              <a:gd name="T48" fmla="*/ 371 w 533"/>
              <a:gd name="T49" fmla="*/ 329 h 2656"/>
              <a:gd name="T50" fmla="*/ 329 w 533"/>
              <a:gd name="T51" fmla="*/ 343 h 2656"/>
              <a:gd name="T52" fmla="*/ 314 w 533"/>
              <a:gd name="T53" fmla="*/ 387 h 2656"/>
              <a:gd name="T54" fmla="*/ 371 w 533"/>
              <a:gd name="T55" fmla="*/ 275 h 2656"/>
              <a:gd name="T56" fmla="*/ 432 w 533"/>
              <a:gd name="T57" fmla="*/ 129 h 2656"/>
              <a:gd name="T58" fmla="*/ 335 w 533"/>
              <a:gd name="T59" fmla="*/ 42 h 2656"/>
              <a:gd name="T60" fmla="*/ 160 w 533"/>
              <a:gd name="T61" fmla="*/ 98 h 2656"/>
              <a:gd name="T62" fmla="*/ 27 w 533"/>
              <a:gd name="T63" fmla="*/ 208 h 2656"/>
              <a:gd name="T64" fmla="*/ 237 w 533"/>
              <a:gd name="T65" fmla="*/ 315 h 2656"/>
              <a:gd name="T66" fmla="*/ 161 w 533"/>
              <a:gd name="T67" fmla="*/ 414 h 2656"/>
              <a:gd name="T68" fmla="*/ 185 w 533"/>
              <a:gd name="T69" fmla="*/ 355 h 2656"/>
              <a:gd name="T70" fmla="*/ 147 w 533"/>
              <a:gd name="T71" fmla="*/ 321 h 2656"/>
              <a:gd name="T72" fmla="*/ 77 w 533"/>
              <a:gd name="T73" fmla="*/ 343 h 2656"/>
              <a:gd name="T74" fmla="*/ 24 w 533"/>
              <a:gd name="T75" fmla="*/ 387 h 2656"/>
              <a:gd name="T76" fmla="*/ 119 w 533"/>
              <a:gd name="T77" fmla="*/ 431 h 2656"/>
              <a:gd name="T78" fmla="*/ 205 w 533"/>
              <a:gd name="T79" fmla="*/ 546 h 2656"/>
              <a:gd name="T80" fmla="*/ 437 w 533"/>
              <a:gd name="T81" fmla="*/ 558 h 2656"/>
              <a:gd name="T82" fmla="*/ 387 w 533"/>
              <a:gd name="T83" fmla="*/ 536 h 2656"/>
              <a:gd name="T84" fmla="*/ 389 w 533"/>
              <a:gd name="T85" fmla="*/ 531 h 2656"/>
              <a:gd name="T86" fmla="*/ 390 w 533"/>
              <a:gd name="T87" fmla="*/ 536 h 2656"/>
              <a:gd name="T88" fmla="*/ 390 w 533"/>
              <a:gd name="T89" fmla="*/ 539 h 2656"/>
              <a:gd name="T90" fmla="*/ 258 w 533"/>
              <a:gd name="T91" fmla="*/ 381 h 2656"/>
              <a:gd name="T92" fmla="*/ 259 w 533"/>
              <a:gd name="T93" fmla="*/ 376 h 2656"/>
              <a:gd name="T94" fmla="*/ 260 w 533"/>
              <a:gd name="T95" fmla="*/ 368 h 2656"/>
              <a:gd name="T96" fmla="*/ 262 w 533"/>
              <a:gd name="T97" fmla="*/ 342 h 2656"/>
              <a:gd name="T98" fmla="*/ 263 w 533"/>
              <a:gd name="T99" fmla="*/ 329 h 2656"/>
              <a:gd name="T100" fmla="*/ 292 w 533"/>
              <a:gd name="T101" fmla="*/ 318 h 2656"/>
              <a:gd name="T102" fmla="*/ 288 w 533"/>
              <a:gd name="T103" fmla="*/ 328 h 2656"/>
              <a:gd name="T104" fmla="*/ 281 w 533"/>
              <a:gd name="T105" fmla="*/ 342 h 2656"/>
              <a:gd name="T106" fmla="*/ 275 w 533"/>
              <a:gd name="T107" fmla="*/ 354 h 2656"/>
              <a:gd name="T108" fmla="*/ 268 w 533"/>
              <a:gd name="T109" fmla="*/ 367 h 2656"/>
              <a:gd name="T110" fmla="*/ 262 w 533"/>
              <a:gd name="T111" fmla="*/ 377 h 2656"/>
              <a:gd name="T112" fmla="*/ 126 w 533"/>
              <a:gd name="T113" fmla="*/ 431 h 2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33" h="2656">
                <a:moveTo>
                  <a:pt x="533" y="2656"/>
                </a:moveTo>
                <a:cubicBezTo>
                  <a:pt x="533" y="2562"/>
                  <a:pt x="533" y="716"/>
                  <a:pt x="533" y="716"/>
                </a:cubicBezTo>
                <a:cubicBezTo>
                  <a:pt x="533" y="716"/>
                  <a:pt x="531" y="680"/>
                  <a:pt x="490" y="640"/>
                </a:cubicBezTo>
                <a:cubicBezTo>
                  <a:pt x="502" y="638"/>
                  <a:pt x="504" y="636"/>
                  <a:pt x="489" y="635"/>
                </a:cubicBezTo>
                <a:cubicBezTo>
                  <a:pt x="488" y="635"/>
                  <a:pt x="486" y="635"/>
                  <a:pt x="485" y="635"/>
                </a:cubicBezTo>
                <a:cubicBezTo>
                  <a:pt x="467" y="618"/>
                  <a:pt x="442" y="601"/>
                  <a:pt x="408" y="585"/>
                </a:cubicBezTo>
                <a:cubicBezTo>
                  <a:pt x="408" y="585"/>
                  <a:pt x="408" y="585"/>
                  <a:pt x="408" y="584"/>
                </a:cubicBezTo>
                <a:cubicBezTo>
                  <a:pt x="410" y="582"/>
                  <a:pt x="413" y="579"/>
                  <a:pt x="417" y="577"/>
                </a:cubicBezTo>
                <a:cubicBezTo>
                  <a:pt x="419" y="576"/>
                  <a:pt x="420" y="575"/>
                  <a:pt x="422" y="574"/>
                </a:cubicBezTo>
                <a:cubicBezTo>
                  <a:pt x="422" y="575"/>
                  <a:pt x="421" y="576"/>
                  <a:pt x="423" y="574"/>
                </a:cubicBezTo>
                <a:cubicBezTo>
                  <a:pt x="428" y="570"/>
                  <a:pt x="435" y="564"/>
                  <a:pt x="440" y="558"/>
                </a:cubicBezTo>
                <a:cubicBezTo>
                  <a:pt x="443" y="558"/>
                  <a:pt x="445" y="557"/>
                  <a:pt x="448" y="556"/>
                </a:cubicBezTo>
                <a:cubicBezTo>
                  <a:pt x="449" y="556"/>
                  <a:pt x="450" y="557"/>
                  <a:pt x="452" y="557"/>
                </a:cubicBezTo>
                <a:cubicBezTo>
                  <a:pt x="456" y="557"/>
                  <a:pt x="459" y="554"/>
                  <a:pt x="460" y="551"/>
                </a:cubicBezTo>
                <a:cubicBezTo>
                  <a:pt x="461" y="552"/>
                  <a:pt x="462" y="552"/>
                  <a:pt x="464" y="552"/>
                </a:cubicBezTo>
                <a:cubicBezTo>
                  <a:pt x="469" y="552"/>
                  <a:pt x="474" y="547"/>
                  <a:pt x="474" y="542"/>
                </a:cubicBezTo>
                <a:cubicBezTo>
                  <a:pt x="474" y="537"/>
                  <a:pt x="470" y="533"/>
                  <a:pt x="465" y="532"/>
                </a:cubicBezTo>
                <a:cubicBezTo>
                  <a:pt x="464" y="529"/>
                  <a:pt x="461" y="526"/>
                  <a:pt x="458" y="526"/>
                </a:cubicBezTo>
                <a:cubicBezTo>
                  <a:pt x="457" y="526"/>
                  <a:pt x="457" y="526"/>
                  <a:pt x="456" y="527"/>
                </a:cubicBezTo>
                <a:cubicBezTo>
                  <a:pt x="456" y="526"/>
                  <a:pt x="456" y="526"/>
                  <a:pt x="455" y="526"/>
                </a:cubicBezTo>
                <a:cubicBezTo>
                  <a:pt x="455" y="526"/>
                  <a:pt x="455" y="526"/>
                  <a:pt x="455" y="526"/>
                </a:cubicBezTo>
                <a:cubicBezTo>
                  <a:pt x="454" y="524"/>
                  <a:pt x="452" y="522"/>
                  <a:pt x="450" y="522"/>
                </a:cubicBezTo>
                <a:cubicBezTo>
                  <a:pt x="450" y="522"/>
                  <a:pt x="450" y="522"/>
                  <a:pt x="450" y="522"/>
                </a:cubicBezTo>
                <a:cubicBezTo>
                  <a:pt x="449" y="517"/>
                  <a:pt x="445" y="512"/>
                  <a:pt x="440" y="512"/>
                </a:cubicBezTo>
                <a:cubicBezTo>
                  <a:pt x="436" y="512"/>
                  <a:pt x="432" y="515"/>
                  <a:pt x="431" y="518"/>
                </a:cubicBezTo>
                <a:cubicBezTo>
                  <a:pt x="430" y="518"/>
                  <a:pt x="430" y="518"/>
                  <a:pt x="430" y="518"/>
                </a:cubicBezTo>
                <a:cubicBezTo>
                  <a:pt x="427" y="518"/>
                  <a:pt x="424" y="521"/>
                  <a:pt x="424" y="525"/>
                </a:cubicBezTo>
                <a:cubicBezTo>
                  <a:pt x="424" y="525"/>
                  <a:pt x="424" y="526"/>
                  <a:pt x="424" y="526"/>
                </a:cubicBezTo>
                <a:cubicBezTo>
                  <a:pt x="422" y="527"/>
                  <a:pt x="420" y="528"/>
                  <a:pt x="418" y="530"/>
                </a:cubicBezTo>
                <a:cubicBezTo>
                  <a:pt x="418" y="530"/>
                  <a:pt x="417" y="531"/>
                  <a:pt x="417" y="531"/>
                </a:cubicBezTo>
                <a:cubicBezTo>
                  <a:pt x="417" y="531"/>
                  <a:pt x="416" y="531"/>
                  <a:pt x="416" y="531"/>
                </a:cubicBezTo>
                <a:cubicBezTo>
                  <a:pt x="413" y="531"/>
                  <a:pt x="411" y="533"/>
                  <a:pt x="411" y="536"/>
                </a:cubicBezTo>
                <a:cubicBezTo>
                  <a:pt x="411" y="536"/>
                  <a:pt x="411" y="537"/>
                  <a:pt x="411" y="537"/>
                </a:cubicBezTo>
                <a:cubicBezTo>
                  <a:pt x="410" y="539"/>
                  <a:pt x="410" y="541"/>
                  <a:pt x="410" y="543"/>
                </a:cubicBezTo>
                <a:cubicBezTo>
                  <a:pt x="410" y="549"/>
                  <a:pt x="414" y="553"/>
                  <a:pt x="420" y="553"/>
                </a:cubicBezTo>
                <a:cubicBezTo>
                  <a:pt x="422" y="553"/>
                  <a:pt x="423" y="552"/>
                  <a:pt x="425" y="551"/>
                </a:cubicBezTo>
                <a:cubicBezTo>
                  <a:pt x="426" y="553"/>
                  <a:pt x="428" y="554"/>
                  <a:pt x="430" y="555"/>
                </a:cubicBezTo>
                <a:cubicBezTo>
                  <a:pt x="429" y="559"/>
                  <a:pt x="428" y="563"/>
                  <a:pt x="426" y="567"/>
                </a:cubicBezTo>
                <a:cubicBezTo>
                  <a:pt x="421" y="571"/>
                  <a:pt x="415" y="574"/>
                  <a:pt x="407" y="577"/>
                </a:cubicBezTo>
                <a:cubicBezTo>
                  <a:pt x="406" y="570"/>
                  <a:pt x="405" y="563"/>
                  <a:pt x="403" y="556"/>
                </a:cubicBezTo>
                <a:cubicBezTo>
                  <a:pt x="398" y="531"/>
                  <a:pt x="397" y="521"/>
                  <a:pt x="398" y="516"/>
                </a:cubicBezTo>
                <a:cubicBezTo>
                  <a:pt x="401" y="515"/>
                  <a:pt x="404" y="514"/>
                  <a:pt x="407" y="513"/>
                </a:cubicBezTo>
                <a:cubicBezTo>
                  <a:pt x="410" y="515"/>
                  <a:pt x="414" y="516"/>
                  <a:pt x="418" y="516"/>
                </a:cubicBezTo>
                <a:cubicBezTo>
                  <a:pt x="427" y="516"/>
                  <a:pt x="435" y="510"/>
                  <a:pt x="438" y="501"/>
                </a:cubicBezTo>
                <a:cubicBezTo>
                  <a:pt x="441" y="503"/>
                  <a:pt x="444" y="503"/>
                  <a:pt x="448" y="503"/>
                </a:cubicBezTo>
                <a:cubicBezTo>
                  <a:pt x="461" y="503"/>
                  <a:pt x="473" y="492"/>
                  <a:pt x="473" y="478"/>
                </a:cubicBezTo>
                <a:cubicBezTo>
                  <a:pt x="473" y="465"/>
                  <a:pt x="463" y="454"/>
                  <a:pt x="450" y="453"/>
                </a:cubicBezTo>
                <a:cubicBezTo>
                  <a:pt x="448" y="445"/>
                  <a:pt x="441" y="439"/>
                  <a:pt x="432" y="439"/>
                </a:cubicBezTo>
                <a:cubicBezTo>
                  <a:pt x="431" y="439"/>
                  <a:pt x="430" y="439"/>
                  <a:pt x="429" y="439"/>
                </a:cubicBezTo>
                <a:cubicBezTo>
                  <a:pt x="428" y="439"/>
                  <a:pt x="427" y="439"/>
                  <a:pt x="426" y="439"/>
                </a:cubicBezTo>
                <a:cubicBezTo>
                  <a:pt x="426" y="439"/>
                  <a:pt x="426" y="439"/>
                  <a:pt x="425" y="439"/>
                </a:cubicBezTo>
                <a:cubicBezTo>
                  <a:pt x="425" y="433"/>
                  <a:pt x="419" y="428"/>
                  <a:pt x="413" y="428"/>
                </a:cubicBezTo>
                <a:cubicBezTo>
                  <a:pt x="412" y="428"/>
                  <a:pt x="412" y="428"/>
                  <a:pt x="412" y="428"/>
                </a:cubicBezTo>
                <a:cubicBezTo>
                  <a:pt x="411" y="415"/>
                  <a:pt x="400" y="404"/>
                  <a:pt x="387" y="404"/>
                </a:cubicBezTo>
                <a:cubicBezTo>
                  <a:pt x="377" y="404"/>
                  <a:pt x="368" y="410"/>
                  <a:pt x="364" y="419"/>
                </a:cubicBezTo>
                <a:cubicBezTo>
                  <a:pt x="364" y="419"/>
                  <a:pt x="363" y="419"/>
                  <a:pt x="363" y="419"/>
                </a:cubicBezTo>
                <a:cubicBezTo>
                  <a:pt x="354" y="419"/>
                  <a:pt x="347" y="426"/>
                  <a:pt x="347" y="435"/>
                </a:cubicBezTo>
                <a:cubicBezTo>
                  <a:pt x="347" y="436"/>
                  <a:pt x="347" y="437"/>
                  <a:pt x="348" y="438"/>
                </a:cubicBezTo>
                <a:cubicBezTo>
                  <a:pt x="342" y="440"/>
                  <a:pt x="337" y="444"/>
                  <a:pt x="333" y="449"/>
                </a:cubicBezTo>
                <a:cubicBezTo>
                  <a:pt x="332" y="449"/>
                  <a:pt x="331" y="449"/>
                  <a:pt x="330" y="450"/>
                </a:cubicBezTo>
                <a:cubicBezTo>
                  <a:pt x="329" y="450"/>
                  <a:pt x="329" y="450"/>
                  <a:pt x="328" y="450"/>
                </a:cubicBezTo>
                <a:cubicBezTo>
                  <a:pt x="321" y="450"/>
                  <a:pt x="315" y="456"/>
                  <a:pt x="315" y="463"/>
                </a:cubicBezTo>
                <a:cubicBezTo>
                  <a:pt x="315" y="464"/>
                  <a:pt x="316" y="466"/>
                  <a:pt x="316" y="467"/>
                </a:cubicBezTo>
                <a:cubicBezTo>
                  <a:pt x="313" y="471"/>
                  <a:pt x="312" y="476"/>
                  <a:pt x="312" y="481"/>
                </a:cubicBezTo>
                <a:cubicBezTo>
                  <a:pt x="312" y="495"/>
                  <a:pt x="323" y="506"/>
                  <a:pt x="337" y="506"/>
                </a:cubicBezTo>
                <a:cubicBezTo>
                  <a:pt x="342" y="506"/>
                  <a:pt x="346" y="505"/>
                  <a:pt x="350" y="502"/>
                </a:cubicBezTo>
                <a:cubicBezTo>
                  <a:pt x="355" y="508"/>
                  <a:pt x="362" y="512"/>
                  <a:pt x="369" y="515"/>
                </a:cubicBezTo>
                <a:cubicBezTo>
                  <a:pt x="373" y="525"/>
                  <a:pt x="381" y="537"/>
                  <a:pt x="386" y="550"/>
                </a:cubicBezTo>
                <a:cubicBezTo>
                  <a:pt x="377" y="548"/>
                  <a:pt x="371" y="546"/>
                  <a:pt x="367" y="543"/>
                </a:cubicBezTo>
                <a:cubicBezTo>
                  <a:pt x="367" y="543"/>
                  <a:pt x="368" y="542"/>
                  <a:pt x="368" y="541"/>
                </a:cubicBezTo>
                <a:cubicBezTo>
                  <a:pt x="369" y="542"/>
                  <a:pt x="369" y="542"/>
                  <a:pt x="370" y="542"/>
                </a:cubicBezTo>
                <a:cubicBezTo>
                  <a:pt x="374" y="542"/>
                  <a:pt x="376" y="539"/>
                  <a:pt x="376" y="536"/>
                </a:cubicBezTo>
                <a:cubicBezTo>
                  <a:pt x="376" y="533"/>
                  <a:pt x="374" y="530"/>
                  <a:pt x="371" y="530"/>
                </a:cubicBezTo>
                <a:cubicBezTo>
                  <a:pt x="370" y="528"/>
                  <a:pt x="369" y="526"/>
                  <a:pt x="367" y="526"/>
                </a:cubicBezTo>
                <a:cubicBezTo>
                  <a:pt x="366" y="526"/>
                  <a:pt x="366" y="526"/>
                  <a:pt x="366" y="526"/>
                </a:cubicBezTo>
                <a:cubicBezTo>
                  <a:pt x="366" y="526"/>
                  <a:pt x="365" y="526"/>
                  <a:pt x="365" y="526"/>
                </a:cubicBezTo>
                <a:cubicBezTo>
                  <a:pt x="365" y="526"/>
                  <a:pt x="365" y="526"/>
                  <a:pt x="365" y="526"/>
                </a:cubicBezTo>
                <a:cubicBezTo>
                  <a:pt x="365" y="525"/>
                  <a:pt x="363" y="524"/>
                  <a:pt x="362" y="524"/>
                </a:cubicBezTo>
                <a:cubicBezTo>
                  <a:pt x="362" y="524"/>
                  <a:pt x="362" y="524"/>
                  <a:pt x="362" y="524"/>
                </a:cubicBezTo>
                <a:cubicBezTo>
                  <a:pt x="362" y="520"/>
                  <a:pt x="359" y="518"/>
                  <a:pt x="356" y="518"/>
                </a:cubicBezTo>
                <a:cubicBezTo>
                  <a:pt x="353" y="518"/>
                  <a:pt x="351" y="519"/>
                  <a:pt x="350" y="521"/>
                </a:cubicBezTo>
                <a:cubicBezTo>
                  <a:pt x="350" y="521"/>
                  <a:pt x="350" y="521"/>
                  <a:pt x="350" y="521"/>
                </a:cubicBezTo>
                <a:cubicBezTo>
                  <a:pt x="348" y="521"/>
                  <a:pt x="346" y="523"/>
                  <a:pt x="346" y="525"/>
                </a:cubicBezTo>
                <a:cubicBezTo>
                  <a:pt x="346" y="525"/>
                  <a:pt x="346" y="526"/>
                  <a:pt x="346" y="526"/>
                </a:cubicBezTo>
                <a:cubicBezTo>
                  <a:pt x="345" y="526"/>
                  <a:pt x="343" y="527"/>
                  <a:pt x="343" y="529"/>
                </a:cubicBezTo>
                <a:cubicBezTo>
                  <a:pt x="342" y="529"/>
                  <a:pt x="342" y="529"/>
                  <a:pt x="342" y="529"/>
                </a:cubicBezTo>
                <a:cubicBezTo>
                  <a:pt x="342" y="529"/>
                  <a:pt x="342" y="529"/>
                  <a:pt x="341" y="529"/>
                </a:cubicBezTo>
                <a:cubicBezTo>
                  <a:pt x="340" y="529"/>
                  <a:pt x="338" y="530"/>
                  <a:pt x="338" y="532"/>
                </a:cubicBezTo>
                <a:cubicBezTo>
                  <a:pt x="338" y="532"/>
                  <a:pt x="338" y="533"/>
                  <a:pt x="338" y="533"/>
                </a:cubicBezTo>
                <a:cubicBezTo>
                  <a:pt x="338" y="534"/>
                  <a:pt x="337" y="535"/>
                  <a:pt x="337" y="536"/>
                </a:cubicBezTo>
                <a:cubicBezTo>
                  <a:pt x="337" y="540"/>
                  <a:pt x="340" y="543"/>
                  <a:pt x="344" y="543"/>
                </a:cubicBezTo>
                <a:cubicBezTo>
                  <a:pt x="345" y="543"/>
                  <a:pt x="346" y="542"/>
                  <a:pt x="347" y="542"/>
                </a:cubicBezTo>
                <a:cubicBezTo>
                  <a:pt x="349" y="544"/>
                  <a:pt x="352" y="545"/>
                  <a:pt x="355" y="545"/>
                </a:cubicBezTo>
                <a:cubicBezTo>
                  <a:pt x="357" y="545"/>
                  <a:pt x="359" y="545"/>
                  <a:pt x="360" y="544"/>
                </a:cubicBezTo>
                <a:cubicBezTo>
                  <a:pt x="361" y="545"/>
                  <a:pt x="362" y="545"/>
                  <a:pt x="363" y="545"/>
                </a:cubicBezTo>
                <a:cubicBezTo>
                  <a:pt x="364" y="545"/>
                  <a:pt x="365" y="545"/>
                  <a:pt x="365" y="544"/>
                </a:cubicBezTo>
                <a:cubicBezTo>
                  <a:pt x="372" y="549"/>
                  <a:pt x="382" y="552"/>
                  <a:pt x="386" y="553"/>
                </a:cubicBezTo>
                <a:cubicBezTo>
                  <a:pt x="386" y="553"/>
                  <a:pt x="387" y="553"/>
                  <a:pt x="387" y="553"/>
                </a:cubicBezTo>
                <a:cubicBezTo>
                  <a:pt x="390" y="561"/>
                  <a:pt x="392" y="568"/>
                  <a:pt x="393" y="575"/>
                </a:cubicBezTo>
                <a:cubicBezTo>
                  <a:pt x="393" y="576"/>
                  <a:pt x="393" y="578"/>
                  <a:pt x="393" y="579"/>
                </a:cubicBezTo>
                <a:cubicBezTo>
                  <a:pt x="296" y="534"/>
                  <a:pt x="272" y="510"/>
                  <a:pt x="267" y="504"/>
                </a:cubicBezTo>
                <a:cubicBezTo>
                  <a:pt x="267" y="503"/>
                  <a:pt x="267" y="503"/>
                  <a:pt x="267" y="503"/>
                </a:cubicBezTo>
                <a:cubicBezTo>
                  <a:pt x="267" y="503"/>
                  <a:pt x="267" y="503"/>
                  <a:pt x="266" y="503"/>
                </a:cubicBezTo>
                <a:cubicBezTo>
                  <a:pt x="266" y="503"/>
                  <a:pt x="266" y="503"/>
                  <a:pt x="266" y="503"/>
                </a:cubicBezTo>
                <a:cubicBezTo>
                  <a:pt x="266" y="504"/>
                  <a:pt x="266" y="504"/>
                  <a:pt x="266" y="504"/>
                </a:cubicBezTo>
                <a:cubicBezTo>
                  <a:pt x="264" y="506"/>
                  <a:pt x="260" y="510"/>
                  <a:pt x="252" y="517"/>
                </a:cubicBezTo>
                <a:cubicBezTo>
                  <a:pt x="251" y="505"/>
                  <a:pt x="250" y="493"/>
                  <a:pt x="251" y="481"/>
                </a:cubicBezTo>
                <a:cubicBezTo>
                  <a:pt x="252" y="460"/>
                  <a:pt x="258" y="439"/>
                  <a:pt x="266" y="419"/>
                </a:cubicBezTo>
                <a:cubicBezTo>
                  <a:pt x="268" y="418"/>
                  <a:pt x="269" y="418"/>
                  <a:pt x="271" y="418"/>
                </a:cubicBezTo>
                <a:cubicBezTo>
                  <a:pt x="282" y="416"/>
                  <a:pt x="308" y="406"/>
                  <a:pt x="328" y="393"/>
                </a:cubicBezTo>
                <a:cubicBezTo>
                  <a:pt x="330" y="394"/>
                  <a:pt x="332" y="395"/>
                  <a:pt x="335" y="395"/>
                </a:cubicBezTo>
                <a:cubicBezTo>
                  <a:pt x="337" y="395"/>
                  <a:pt x="340" y="394"/>
                  <a:pt x="342" y="393"/>
                </a:cubicBezTo>
                <a:cubicBezTo>
                  <a:pt x="346" y="395"/>
                  <a:pt x="351" y="397"/>
                  <a:pt x="356" y="397"/>
                </a:cubicBezTo>
                <a:cubicBezTo>
                  <a:pt x="366" y="397"/>
                  <a:pt x="374" y="392"/>
                  <a:pt x="381" y="386"/>
                </a:cubicBezTo>
                <a:cubicBezTo>
                  <a:pt x="383" y="388"/>
                  <a:pt x="386" y="389"/>
                  <a:pt x="390" y="389"/>
                </a:cubicBezTo>
                <a:cubicBezTo>
                  <a:pt x="399" y="389"/>
                  <a:pt x="407" y="381"/>
                  <a:pt x="407" y="371"/>
                </a:cubicBezTo>
                <a:cubicBezTo>
                  <a:pt x="407" y="368"/>
                  <a:pt x="406" y="365"/>
                  <a:pt x="404" y="362"/>
                </a:cubicBezTo>
                <a:cubicBezTo>
                  <a:pt x="404" y="361"/>
                  <a:pt x="404" y="360"/>
                  <a:pt x="404" y="359"/>
                </a:cubicBezTo>
                <a:cubicBezTo>
                  <a:pt x="404" y="354"/>
                  <a:pt x="400" y="350"/>
                  <a:pt x="395" y="350"/>
                </a:cubicBezTo>
                <a:cubicBezTo>
                  <a:pt x="395" y="350"/>
                  <a:pt x="395" y="350"/>
                  <a:pt x="395" y="350"/>
                </a:cubicBezTo>
                <a:cubicBezTo>
                  <a:pt x="394" y="350"/>
                  <a:pt x="393" y="350"/>
                  <a:pt x="392" y="350"/>
                </a:cubicBezTo>
                <a:cubicBezTo>
                  <a:pt x="390" y="346"/>
                  <a:pt x="386" y="344"/>
                  <a:pt x="382" y="343"/>
                </a:cubicBezTo>
                <a:cubicBezTo>
                  <a:pt x="382" y="342"/>
                  <a:pt x="383" y="341"/>
                  <a:pt x="383" y="340"/>
                </a:cubicBezTo>
                <a:cubicBezTo>
                  <a:pt x="383" y="334"/>
                  <a:pt x="378" y="329"/>
                  <a:pt x="372" y="329"/>
                </a:cubicBezTo>
                <a:cubicBezTo>
                  <a:pt x="372" y="329"/>
                  <a:pt x="371" y="329"/>
                  <a:pt x="371" y="329"/>
                </a:cubicBezTo>
                <a:cubicBezTo>
                  <a:pt x="368" y="323"/>
                  <a:pt x="362" y="319"/>
                  <a:pt x="356" y="319"/>
                </a:cubicBezTo>
                <a:cubicBezTo>
                  <a:pt x="346" y="319"/>
                  <a:pt x="339" y="326"/>
                  <a:pt x="339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4" y="335"/>
                  <a:pt x="330" y="339"/>
                  <a:pt x="329" y="343"/>
                </a:cubicBezTo>
                <a:cubicBezTo>
                  <a:pt x="329" y="343"/>
                  <a:pt x="329" y="343"/>
                  <a:pt x="329" y="343"/>
                </a:cubicBezTo>
                <a:cubicBezTo>
                  <a:pt x="328" y="343"/>
                  <a:pt x="328" y="343"/>
                  <a:pt x="327" y="343"/>
                </a:cubicBezTo>
                <a:cubicBezTo>
                  <a:pt x="326" y="343"/>
                  <a:pt x="326" y="343"/>
                  <a:pt x="325" y="343"/>
                </a:cubicBezTo>
                <a:cubicBezTo>
                  <a:pt x="319" y="343"/>
                  <a:pt x="314" y="347"/>
                  <a:pt x="313" y="353"/>
                </a:cubicBezTo>
                <a:cubicBezTo>
                  <a:pt x="304" y="354"/>
                  <a:pt x="297" y="361"/>
                  <a:pt x="297" y="370"/>
                </a:cubicBezTo>
                <a:cubicBezTo>
                  <a:pt x="297" y="379"/>
                  <a:pt x="305" y="387"/>
                  <a:pt x="314" y="387"/>
                </a:cubicBezTo>
                <a:cubicBezTo>
                  <a:pt x="317" y="387"/>
                  <a:pt x="319" y="386"/>
                  <a:pt x="321" y="385"/>
                </a:cubicBezTo>
                <a:cubicBezTo>
                  <a:pt x="322" y="387"/>
                  <a:pt x="323" y="389"/>
                  <a:pt x="324" y="390"/>
                </a:cubicBezTo>
                <a:cubicBezTo>
                  <a:pt x="312" y="398"/>
                  <a:pt x="294" y="405"/>
                  <a:pt x="270" y="409"/>
                </a:cubicBezTo>
                <a:cubicBezTo>
                  <a:pt x="285" y="373"/>
                  <a:pt x="306" y="340"/>
                  <a:pt x="318" y="311"/>
                </a:cubicBezTo>
                <a:cubicBezTo>
                  <a:pt x="338" y="303"/>
                  <a:pt x="356" y="291"/>
                  <a:pt x="371" y="275"/>
                </a:cubicBezTo>
                <a:cubicBezTo>
                  <a:pt x="381" y="282"/>
                  <a:pt x="394" y="286"/>
                  <a:pt x="408" y="286"/>
                </a:cubicBezTo>
                <a:cubicBezTo>
                  <a:pt x="447" y="286"/>
                  <a:pt x="478" y="255"/>
                  <a:pt x="478" y="216"/>
                </a:cubicBezTo>
                <a:cubicBezTo>
                  <a:pt x="478" y="201"/>
                  <a:pt x="474" y="188"/>
                  <a:pt x="466" y="177"/>
                </a:cubicBezTo>
                <a:cubicBezTo>
                  <a:pt x="467" y="173"/>
                  <a:pt x="468" y="169"/>
                  <a:pt x="468" y="165"/>
                </a:cubicBezTo>
                <a:cubicBezTo>
                  <a:pt x="468" y="145"/>
                  <a:pt x="452" y="129"/>
                  <a:pt x="432" y="129"/>
                </a:cubicBezTo>
                <a:cubicBezTo>
                  <a:pt x="431" y="129"/>
                  <a:pt x="430" y="129"/>
                  <a:pt x="429" y="129"/>
                </a:cubicBezTo>
                <a:cubicBezTo>
                  <a:pt x="426" y="127"/>
                  <a:pt x="422" y="126"/>
                  <a:pt x="419" y="125"/>
                </a:cubicBezTo>
                <a:cubicBezTo>
                  <a:pt x="409" y="111"/>
                  <a:pt x="395" y="101"/>
                  <a:pt x="378" y="96"/>
                </a:cubicBezTo>
                <a:cubicBezTo>
                  <a:pt x="379" y="93"/>
                  <a:pt x="379" y="89"/>
                  <a:pt x="379" y="86"/>
                </a:cubicBezTo>
                <a:cubicBezTo>
                  <a:pt x="379" y="61"/>
                  <a:pt x="359" y="42"/>
                  <a:pt x="335" y="42"/>
                </a:cubicBezTo>
                <a:cubicBezTo>
                  <a:pt x="334" y="42"/>
                  <a:pt x="333" y="42"/>
                  <a:pt x="332" y="42"/>
                </a:cubicBezTo>
                <a:cubicBezTo>
                  <a:pt x="321" y="17"/>
                  <a:pt x="296" y="0"/>
                  <a:pt x="267" y="0"/>
                </a:cubicBezTo>
                <a:cubicBezTo>
                  <a:pt x="230" y="0"/>
                  <a:pt x="199" y="30"/>
                  <a:pt x="197" y="67"/>
                </a:cubicBezTo>
                <a:cubicBezTo>
                  <a:pt x="197" y="67"/>
                  <a:pt x="196" y="67"/>
                  <a:pt x="195" y="67"/>
                </a:cubicBezTo>
                <a:cubicBezTo>
                  <a:pt x="177" y="67"/>
                  <a:pt x="162" y="81"/>
                  <a:pt x="160" y="98"/>
                </a:cubicBezTo>
                <a:cubicBezTo>
                  <a:pt x="159" y="98"/>
                  <a:pt x="159" y="98"/>
                  <a:pt x="158" y="98"/>
                </a:cubicBezTo>
                <a:cubicBezTo>
                  <a:pt x="155" y="98"/>
                  <a:pt x="152" y="99"/>
                  <a:pt x="149" y="99"/>
                </a:cubicBezTo>
                <a:cubicBezTo>
                  <a:pt x="147" y="99"/>
                  <a:pt x="144" y="98"/>
                  <a:pt x="141" y="98"/>
                </a:cubicBezTo>
                <a:cubicBezTo>
                  <a:pt x="117" y="98"/>
                  <a:pt x="96" y="116"/>
                  <a:pt x="91" y="139"/>
                </a:cubicBezTo>
                <a:cubicBezTo>
                  <a:pt x="55" y="142"/>
                  <a:pt x="27" y="172"/>
                  <a:pt x="27" y="208"/>
                </a:cubicBezTo>
                <a:cubicBezTo>
                  <a:pt x="27" y="247"/>
                  <a:pt x="59" y="279"/>
                  <a:pt x="97" y="279"/>
                </a:cubicBezTo>
                <a:cubicBezTo>
                  <a:pt x="107" y="279"/>
                  <a:pt x="117" y="277"/>
                  <a:pt x="126" y="273"/>
                </a:cubicBezTo>
                <a:cubicBezTo>
                  <a:pt x="133" y="296"/>
                  <a:pt x="155" y="313"/>
                  <a:pt x="181" y="313"/>
                </a:cubicBezTo>
                <a:cubicBezTo>
                  <a:pt x="192" y="313"/>
                  <a:pt x="202" y="310"/>
                  <a:pt x="211" y="305"/>
                </a:cubicBezTo>
                <a:cubicBezTo>
                  <a:pt x="219" y="309"/>
                  <a:pt x="228" y="313"/>
                  <a:pt x="237" y="315"/>
                </a:cubicBezTo>
                <a:cubicBezTo>
                  <a:pt x="239" y="328"/>
                  <a:pt x="238" y="357"/>
                  <a:pt x="222" y="425"/>
                </a:cubicBezTo>
                <a:cubicBezTo>
                  <a:pt x="217" y="447"/>
                  <a:pt x="214" y="467"/>
                  <a:pt x="211" y="486"/>
                </a:cubicBezTo>
                <a:cubicBezTo>
                  <a:pt x="190" y="478"/>
                  <a:pt x="172" y="468"/>
                  <a:pt x="158" y="459"/>
                </a:cubicBezTo>
                <a:cubicBezTo>
                  <a:pt x="153" y="447"/>
                  <a:pt x="149" y="435"/>
                  <a:pt x="148" y="424"/>
                </a:cubicBezTo>
                <a:cubicBezTo>
                  <a:pt x="153" y="421"/>
                  <a:pt x="157" y="418"/>
                  <a:pt x="161" y="414"/>
                </a:cubicBezTo>
                <a:cubicBezTo>
                  <a:pt x="165" y="416"/>
                  <a:pt x="170" y="418"/>
                  <a:pt x="176" y="418"/>
                </a:cubicBezTo>
                <a:cubicBezTo>
                  <a:pt x="191" y="418"/>
                  <a:pt x="204" y="406"/>
                  <a:pt x="204" y="390"/>
                </a:cubicBezTo>
                <a:cubicBezTo>
                  <a:pt x="204" y="384"/>
                  <a:pt x="202" y="379"/>
                  <a:pt x="199" y="375"/>
                </a:cubicBezTo>
                <a:cubicBezTo>
                  <a:pt x="199" y="373"/>
                  <a:pt x="200" y="371"/>
                  <a:pt x="200" y="370"/>
                </a:cubicBezTo>
                <a:cubicBezTo>
                  <a:pt x="200" y="362"/>
                  <a:pt x="193" y="355"/>
                  <a:pt x="185" y="355"/>
                </a:cubicBezTo>
                <a:cubicBezTo>
                  <a:pt x="185" y="355"/>
                  <a:pt x="184" y="355"/>
                  <a:pt x="184" y="355"/>
                </a:cubicBezTo>
                <a:cubicBezTo>
                  <a:pt x="183" y="355"/>
                  <a:pt x="182" y="354"/>
                  <a:pt x="180" y="354"/>
                </a:cubicBezTo>
                <a:cubicBezTo>
                  <a:pt x="176" y="348"/>
                  <a:pt x="171" y="344"/>
                  <a:pt x="164" y="342"/>
                </a:cubicBezTo>
                <a:cubicBezTo>
                  <a:pt x="164" y="341"/>
                  <a:pt x="164" y="340"/>
                  <a:pt x="164" y="338"/>
                </a:cubicBezTo>
                <a:cubicBezTo>
                  <a:pt x="164" y="329"/>
                  <a:pt x="157" y="321"/>
                  <a:pt x="147" y="321"/>
                </a:cubicBezTo>
                <a:cubicBezTo>
                  <a:pt x="146" y="321"/>
                  <a:pt x="146" y="321"/>
                  <a:pt x="145" y="321"/>
                </a:cubicBezTo>
                <a:cubicBezTo>
                  <a:pt x="141" y="311"/>
                  <a:pt x="131" y="304"/>
                  <a:pt x="120" y="304"/>
                </a:cubicBezTo>
                <a:cubicBezTo>
                  <a:pt x="105" y="304"/>
                  <a:pt x="93" y="316"/>
                  <a:pt x="92" y="331"/>
                </a:cubicBezTo>
                <a:cubicBezTo>
                  <a:pt x="92" y="331"/>
                  <a:pt x="92" y="331"/>
                  <a:pt x="91" y="331"/>
                </a:cubicBezTo>
                <a:cubicBezTo>
                  <a:pt x="84" y="331"/>
                  <a:pt x="78" y="336"/>
                  <a:pt x="77" y="343"/>
                </a:cubicBezTo>
                <a:cubicBezTo>
                  <a:pt x="77" y="343"/>
                  <a:pt x="77" y="343"/>
                  <a:pt x="76" y="343"/>
                </a:cubicBezTo>
                <a:cubicBezTo>
                  <a:pt x="75" y="343"/>
                  <a:pt x="74" y="343"/>
                  <a:pt x="73" y="344"/>
                </a:cubicBezTo>
                <a:cubicBezTo>
                  <a:pt x="72" y="343"/>
                  <a:pt x="71" y="343"/>
                  <a:pt x="70" y="343"/>
                </a:cubicBezTo>
                <a:cubicBezTo>
                  <a:pt x="60" y="343"/>
                  <a:pt x="52" y="350"/>
                  <a:pt x="50" y="359"/>
                </a:cubicBezTo>
                <a:cubicBezTo>
                  <a:pt x="35" y="361"/>
                  <a:pt x="24" y="372"/>
                  <a:pt x="24" y="387"/>
                </a:cubicBezTo>
                <a:cubicBezTo>
                  <a:pt x="24" y="403"/>
                  <a:pt x="37" y="415"/>
                  <a:pt x="52" y="415"/>
                </a:cubicBezTo>
                <a:cubicBezTo>
                  <a:pt x="56" y="415"/>
                  <a:pt x="60" y="414"/>
                  <a:pt x="63" y="413"/>
                </a:cubicBezTo>
                <a:cubicBezTo>
                  <a:pt x="66" y="422"/>
                  <a:pt x="75" y="429"/>
                  <a:pt x="86" y="429"/>
                </a:cubicBezTo>
                <a:cubicBezTo>
                  <a:pt x="90" y="429"/>
                  <a:pt x="94" y="428"/>
                  <a:pt x="97" y="426"/>
                </a:cubicBezTo>
                <a:cubicBezTo>
                  <a:pt x="104" y="429"/>
                  <a:pt x="111" y="431"/>
                  <a:pt x="119" y="431"/>
                </a:cubicBezTo>
                <a:cubicBezTo>
                  <a:pt x="133" y="448"/>
                  <a:pt x="153" y="466"/>
                  <a:pt x="168" y="476"/>
                </a:cubicBezTo>
                <a:cubicBezTo>
                  <a:pt x="171" y="482"/>
                  <a:pt x="170" y="480"/>
                  <a:pt x="169" y="477"/>
                </a:cubicBezTo>
                <a:cubicBezTo>
                  <a:pt x="174" y="481"/>
                  <a:pt x="179" y="483"/>
                  <a:pt x="182" y="485"/>
                </a:cubicBezTo>
                <a:cubicBezTo>
                  <a:pt x="193" y="491"/>
                  <a:pt x="203" y="499"/>
                  <a:pt x="209" y="506"/>
                </a:cubicBezTo>
                <a:cubicBezTo>
                  <a:pt x="207" y="520"/>
                  <a:pt x="206" y="534"/>
                  <a:pt x="205" y="546"/>
                </a:cubicBezTo>
                <a:cubicBezTo>
                  <a:pt x="186" y="557"/>
                  <a:pt x="160" y="570"/>
                  <a:pt x="127" y="584"/>
                </a:cubicBezTo>
                <a:cubicBezTo>
                  <a:pt x="3" y="639"/>
                  <a:pt x="0" y="716"/>
                  <a:pt x="0" y="716"/>
                </a:cubicBezTo>
                <a:cubicBezTo>
                  <a:pt x="0" y="716"/>
                  <a:pt x="0" y="2562"/>
                  <a:pt x="0" y="2656"/>
                </a:cubicBezTo>
                <a:moveTo>
                  <a:pt x="432" y="556"/>
                </a:moveTo>
                <a:cubicBezTo>
                  <a:pt x="434" y="557"/>
                  <a:pt x="435" y="557"/>
                  <a:pt x="437" y="558"/>
                </a:cubicBezTo>
                <a:cubicBezTo>
                  <a:pt x="436" y="559"/>
                  <a:pt x="434" y="561"/>
                  <a:pt x="431" y="563"/>
                </a:cubicBezTo>
                <a:cubicBezTo>
                  <a:pt x="431" y="562"/>
                  <a:pt x="432" y="559"/>
                  <a:pt x="432" y="556"/>
                </a:cubicBezTo>
                <a:close/>
                <a:moveTo>
                  <a:pt x="389" y="538"/>
                </a:moveTo>
                <a:cubicBezTo>
                  <a:pt x="389" y="538"/>
                  <a:pt x="389" y="538"/>
                  <a:pt x="388" y="538"/>
                </a:cubicBezTo>
                <a:cubicBezTo>
                  <a:pt x="388" y="537"/>
                  <a:pt x="387" y="536"/>
                  <a:pt x="387" y="536"/>
                </a:cubicBezTo>
                <a:cubicBezTo>
                  <a:pt x="387" y="535"/>
                  <a:pt x="387" y="535"/>
                  <a:pt x="387" y="535"/>
                </a:cubicBezTo>
                <a:cubicBezTo>
                  <a:pt x="384" y="530"/>
                  <a:pt x="381" y="523"/>
                  <a:pt x="378" y="517"/>
                </a:cubicBezTo>
                <a:cubicBezTo>
                  <a:pt x="381" y="518"/>
                  <a:pt x="383" y="518"/>
                  <a:pt x="386" y="518"/>
                </a:cubicBezTo>
                <a:cubicBezTo>
                  <a:pt x="387" y="518"/>
                  <a:pt x="388" y="518"/>
                  <a:pt x="389" y="518"/>
                </a:cubicBezTo>
                <a:cubicBezTo>
                  <a:pt x="389" y="522"/>
                  <a:pt x="389" y="527"/>
                  <a:pt x="389" y="531"/>
                </a:cubicBezTo>
                <a:cubicBezTo>
                  <a:pt x="389" y="531"/>
                  <a:pt x="389" y="531"/>
                  <a:pt x="389" y="531"/>
                </a:cubicBezTo>
                <a:cubicBezTo>
                  <a:pt x="389" y="532"/>
                  <a:pt x="389" y="532"/>
                  <a:pt x="389" y="533"/>
                </a:cubicBezTo>
                <a:cubicBezTo>
                  <a:pt x="390" y="533"/>
                  <a:pt x="390" y="533"/>
                  <a:pt x="390" y="533"/>
                </a:cubicBezTo>
                <a:cubicBezTo>
                  <a:pt x="390" y="534"/>
                  <a:pt x="390" y="534"/>
                  <a:pt x="390" y="535"/>
                </a:cubicBezTo>
                <a:cubicBezTo>
                  <a:pt x="390" y="535"/>
                  <a:pt x="390" y="536"/>
                  <a:pt x="390" y="536"/>
                </a:cubicBezTo>
                <a:cubicBezTo>
                  <a:pt x="390" y="536"/>
                  <a:pt x="390" y="537"/>
                  <a:pt x="390" y="537"/>
                </a:cubicBezTo>
                <a:cubicBezTo>
                  <a:pt x="390" y="537"/>
                  <a:pt x="390" y="537"/>
                  <a:pt x="390" y="538"/>
                </a:cubicBezTo>
                <a:cubicBezTo>
                  <a:pt x="390" y="538"/>
                  <a:pt x="390" y="538"/>
                  <a:pt x="390" y="538"/>
                </a:cubicBezTo>
                <a:cubicBezTo>
                  <a:pt x="390" y="538"/>
                  <a:pt x="390" y="539"/>
                  <a:pt x="390" y="539"/>
                </a:cubicBezTo>
                <a:cubicBezTo>
                  <a:pt x="390" y="539"/>
                  <a:pt x="390" y="539"/>
                  <a:pt x="390" y="539"/>
                </a:cubicBezTo>
                <a:cubicBezTo>
                  <a:pt x="390" y="539"/>
                  <a:pt x="390" y="540"/>
                  <a:pt x="390" y="540"/>
                </a:cubicBezTo>
                <a:cubicBezTo>
                  <a:pt x="390" y="540"/>
                  <a:pt x="390" y="540"/>
                  <a:pt x="390" y="540"/>
                </a:cubicBezTo>
                <a:cubicBezTo>
                  <a:pt x="390" y="540"/>
                  <a:pt x="390" y="540"/>
                  <a:pt x="390" y="540"/>
                </a:cubicBezTo>
                <a:cubicBezTo>
                  <a:pt x="390" y="540"/>
                  <a:pt x="389" y="539"/>
                  <a:pt x="389" y="538"/>
                </a:cubicBezTo>
                <a:close/>
                <a:moveTo>
                  <a:pt x="258" y="381"/>
                </a:moveTo>
                <a:cubicBezTo>
                  <a:pt x="258" y="381"/>
                  <a:pt x="258" y="381"/>
                  <a:pt x="258" y="381"/>
                </a:cubicBezTo>
                <a:cubicBezTo>
                  <a:pt x="258" y="381"/>
                  <a:pt x="258" y="380"/>
                  <a:pt x="258" y="380"/>
                </a:cubicBezTo>
                <a:cubicBezTo>
                  <a:pt x="258" y="380"/>
                  <a:pt x="258" y="380"/>
                  <a:pt x="258" y="379"/>
                </a:cubicBezTo>
                <a:cubicBezTo>
                  <a:pt x="258" y="379"/>
                  <a:pt x="258" y="379"/>
                  <a:pt x="258" y="378"/>
                </a:cubicBezTo>
                <a:cubicBezTo>
                  <a:pt x="259" y="378"/>
                  <a:pt x="259" y="377"/>
                  <a:pt x="259" y="376"/>
                </a:cubicBezTo>
                <a:cubicBezTo>
                  <a:pt x="259" y="376"/>
                  <a:pt x="259" y="376"/>
                  <a:pt x="259" y="375"/>
                </a:cubicBezTo>
                <a:cubicBezTo>
                  <a:pt x="259" y="375"/>
                  <a:pt x="259" y="374"/>
                  <a:pt x="259" y="374"/>
                </a:cubicBezTo>
                <a:cubicBezTo>
                  <a:pt x="259" y="373"/>
                  <a:pt x="259" y="373"/>
                  <a:pt x="259" y="373"/>
                </a:cubicBezTo>
                <a:cubicBezTo>
                  <a:pt x="259" y="372"/>
                  <a:pt x="259" y="370"/>
                  <a:pt x="260" y="369"/>
                </a:cubicBezTo>
                <a:cubicBezTo>
                  <a:pt x="260" y="369"/>
                  <a:pt x="260" y="368"/>
                  <a:pt x="260" y="368"/>
                </a:cubicBezTo>
                <a:cubicBezTo>
                  <a:pt x="260" y="366"/>
                  <a:pt x="260" y="363"/>
                  <a:pt x="261" y="360"/>
                </a:cubicBezTo>
                <a:cubicBezTo>
                  <a:pt x="261" y="359"/>
                  <a:pt x="261" y="359"/>
                  <a:pt x="261" y="359"/>
                </a:cubicBezTo>
                <a:cubicBezTo>
                  <a:pt x="261" y="357"/>
                  <a:pt x="261" y="355"/>
                  <a:pt x="261" y="353"/>
                </a:cubicBezTo>
                <a:cubicBezTo>
                  <a:pt x="261" y="353"/>
                  <a:pt x="261" y="353"/>
                  <a:pt x="261" y="353"/>
                </a:cubicBezTo>
                <a:cubicBezTo>
                  <a:pt x="262" y="349"/>
                  <a:pt x="262" y="346"/>
                  <a:pt x="262" y="342"/>
                </a:cubicBezTo>
                <a:cubicBezTo>
                  <a:pt x="262" y="342"/>
                  <a:pt x="262" y="341"/>
                  <a:pt x="262" y="341"/>
                </a:cubicBezTo>
                <a:cubicBezTo>
                  <a:pt x="262" y="339"/>
                  <a:pt x="262" y="337"/>
                  <a:pt x="263" y="335"/>
                </a:cubicBezTo>
                <a:cubicBezTo>
                  <a:pt x="263" y="334"/>
                  <a:pt x="263" y="334"/>
                  <a:pt x="263" y="334"/>
                </a:cubicBezTo>
                <a:cubicBezTo>
                  <a:pt x="263" y="332"/>
                  <a:pt x="263" y="331"/>
                  <a:pt x="263" y="330"/>
                </a:cubicBezTo>
                <a:cubicBezTo>
                  <a:pt x="263" y="330"/>
                  <a:pt x="263" y="329"/>
                  <a:pt x="263" y="329"/>
                </a:cubicBezTo>
                <a:cubicBezTo>
                  <a:pt x="263" y="327"/>
                  <a:pt x="263" y="325"/>
                  <a:pt x="263" y="323"/>
                </a:cubicBezTo>
                <a:cubicBezTo>
                  <a:pt x="263" y="322"/>
                  <a:pt x="263" y="322"/>
                  <a:pt x="263" y="321"/>
                </a:cubicBezTo>
                <a:cubicBezTo>
                  <a:pt x="263" y="320"/>
                  <a:pt x="263" y="320"/>
                  <a:pt x="263" y="319"/>
                </a:cubicBezTo>
                <a:cubicBezTo>
                  <a:pt x="266" y="319"/>
                  <a:pt x="268" y="319"/>
                  <a:pt x="271" y="319"/>
                </a:cubicBezTo>
                <a:cubicBezTo>
                  <a:pt x="278" y="319"/>
                  <a:pt x="285" y="319"/>
                  <a:pt x="292" y="318"/>
                </a:cubicBezTo>
                <a:cubicBezTo>
                  <a:pt x="292" y="318"/>
                  <a:pt x="292" y="319"/>
                  <a:pt x="292" y="319"/>
                </a:cubicBezTo>
                <a:cubicBezTo>
                  <a:pt x="292" y="319"/>
                  <a:pt x="292" y="319"/>
                  <a:pt x="292" y="319"/>
                </a:cubicBezTo>
                <a:cubicBezTo>
                  <a:pt x="291" y="320"/>
                  <a:pt x="291" y="322"/>
                  <a:pt x="290" y="323"/>
                </a:cubicBezTo>
                <a:cubicBezTo>
                  <a:pt x="290" y="323"/>
                  <a:pt x="290" y="324"/>
                  <a:pt x="289" y="325"/>
                </a:cubicBezTo>
                <a:cubicBezTo>
                  <a:pt x="289" y="326"/>
                  <a:pt x="289" y="327"/>
                  <a:pt x="288" y="328"/>
                </a:cubicBezTo>
                <a:cubicBezTo>
                  <a:pt x="288" y="329"/>
                  <a:pt x="287" y="330"/>
                  <a:pt x="286" y="332"/>
                </a:cubicBezTo>
                <a:cubicBezTo>
                  <a:pt x="286" y="332"/>
                  <a:pt x="286" y="333"/>
                  <a:pt x="286" y="333"/>
                </a:cubicBezTo>
                <a:cubicBezTo>
                  <a:pt x="285" y="334"/>
                  <a:pt x="285" y="336"/>
                  <a:pt x="284" y="337"/>
                </a:cubicBezTo>
                <a:cubicBezTo>
                  <a:pt x="284" y="337"/>
                  <a:pt x="284" y="338"/>
                  <a:pt x="283" y="338"/>
                </a:cubicBezTo>
                <a:cubicBezTo>
                  <a:pt x="283" y="340"/>
                  <a:pt x="282" y="341"/>
                  <a:pt x="281" y="342"/>
                </a:cubicBezTo>
                <a:cubicBezTo>
                  <a:pt x="281" y="343"/>
                  <a:pt x="281" y="343"/>
                  <a:pt x="281" y="343"/>
                </a:cubicBezTo>
                <a:cubicBezTo>
                  <a:pt x="280" y="345"/>
                  <a:pt x="279" y="346"/>
                  <a:pt x="279" y="348"/>
                </a:cubicBezTo>
                <a:cubicBezTo>
                  <a:pt x="278" y="349"/>
                  <a:pt x="278" y="349"/>
                  <a:pt x="278" y="350"/>
                </a:cubicBezTo>
                <a:cubicBezTo>
                  <a:pt x="277" y="351"/>
                  <a:pt x="277" y="352"/>
                  <a:pt x="276" y="353"/>
                </a:cubicBezTo>
                <a:cubicBezTo>
                  <a:pt x="276" y="353"/>
                  <a:pt x="276" y="354"/>
                  <a:pt x="275" y="354"/>
                </a:cubicBezTo>
                <a:cubicBezTo>
                  <a:pt x="275" y="356"/>
                  <a:pt x="274" y="357"/>
                  <a:pt x="274" y="358"/>
                </a:cubicBezTo>
                <a:cubicBezTo>
                  <a:pt x="273" y="358"/>
                  <a:pt x="273" y="359"/>
                  <a:pt x="273" y="359"/>
                </a:cubicBezTo>
                <a:cubicBezTo>
                  <a:pt x="272" y="360"/>
                  <a:pt x="272" y="362"/>
                  <a:pt x="271" y="363"/>
                </a:cubicBezTo>
                <a:cubicBezTo>
                  <a:pt x="271" y="364"/>
                  <a:pt x="270" y="364"/>
                  <a:pt x="270" y="365"/>
                </a:cubicBezTo>
                <a:cubicBezTo>
                  <a:pt x="269" y="365"/>
                  <a:pt x="269" y="366"/>
                  <a:pt x="268" y="367"/>
                </a:cubicBezTo>
                <a:cubicBezTo>
                  <a:pt x="268" y="368"/>
                  <a:pt x="268" y="368"/>
                  <a:pt x="268" y="369"/>
                </a:cubicBezTo>
                <a:cubicBezTo>
                  <a:pt x="267" y="370"/>
                  <a:pt x="266" y="371"/>
                  <a:pt x="266" y="372"/>
                </a:cubicBezTo>
                <a:cubicBezTo>
                  <a:pt x="266" y="372"/>
                  <a:pt x="265" y="372"/>
                  <a:pt x="265" y="373"/>
                </a:cubicBezTo>
                <a:cubicBezTo>
                  <a:pt x="264" y="374"/>
                  <a:pt x="264" y="375"/>
                  <a:pt x="263" y="375"/>
                </a:cubicBezTo>
                <a:cubicBezTo>
                  <a:pt x="263" y="376"/>
                  <a:pt x="263" y="376"/>
                  <a:pt x="262" y="377"/>
                </a:cubicBezTo>
                <a:cubicBezTo>
                  <a:pt x="262" y="377"/>
                  <a:pt x="261" y="378"/>
                  <a:pt x="261" y="378"/>
                </a:cubicBezTo>
                <a:cubicBezTo>
                  <a:pt x="261" y="379"/>
                  <a:pt x="260" y="379"/>
                  <a:pt x="260" y="379"/>
                </a:cubicBezTo>
                <a:cubicBezTo>
                  <a:pt x="259" y="380"/>
                  <a:pt x="259" y="381"/>
                  <a:pt x="258" y="382"/>
                </a:cubicBezTo>
                <a:cubicBezTo>
                  <a:pt x="258" y="382"/>
                  <a:pt x="258" y="382"/>
                  <a:pt x="258" y="381"/>
                </a:cubicBezTo>
                <a:close/>
                <a:moveTo>
                  <a:pt x="126" y="431"/>
                </a:moveTo>
                <a:cubicBezTo>
                  <a:pt x="132" y="430"/>
                  <a:pt x="137" y="429"/>
                  <a:pt x="142" y="427"/>
                </a:cubicBezTo>
                <a:cubicBezTo>
                  <a:pt x="142" y="436"/>
                  <a:pt x="143" y="444"/>
                  <a:pt x="143" y="447"/>
                </a:cubicBezTo>
                <a:cubicBezTo>
                  <a:pt x="136" y="442"/>
                  <a:pt x="131" y="436"/>
                  <a:pt x="126" y="431"/>
                </a:cubicBezTo>
                <a:close/>
              </a:path>
            </a:pathLst>
          </a:custGeom>
          <a:solidFill>
            <a:srgbClr val="6638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sz="1350"/>
          </a:p>
        </p:txBody>
      </p:sp>
      <p:sp>
        <p:nvSpPr>
          <p:cNvPr id="41" name="Rectangle 40"/>
          <p:cNvSpPr/>
          <p:nvPr/>
        </p:nvSpPr>
        <p:spPr>
          <a:xfrm>
            <a:off x="4995380" y="5992351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>
                <a:solidFill>
                  <a:schemeClr val="tx2"/>
                </a:solidFill>
                <a:latin typeface="Raleway" panose="020B0503030101060003" pitchFamily="34" charset="0"/>
              </a:rPr>
              <a:t>45%</a:t>
            </a:r>
            <a:endParaRPr lang="en-US" b="1" dirty="0">
              <a:solidFill>
                <a:schemeClr val="tx2"/>
              </a:solidFill>
              <a:latin typeface="Raleway" panose="020B05030301010600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920852" y="5993237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>
                <a:solidFill>
                  <a:schemeClr val="tx2"/>
                </a:solidFill>
                <a:latin typeface="Raleway" panose="020B0503030101060003" pitchFamily="34" charset="0"/>
              </a:rPr>
              <a:t>50%</a:t>
            </a:r>
            <a:endParaRPr lang="en-US" b="1" dirty="0">
              <a:solidFill>
                <a:schemeClr val="tx2"/>
              </a:solidFill>
              <a:latin typeface="Raleway" panose="020B05030301010600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105535" y="6007122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>
                <a:solidFill>
                  <a:schemeClr val="tx2"/>
                </a:solidFill>
                <a:latin typeface="Raleway" panose="020B0503030101060003" pitchFamily="34" charset="0"/>
              </a:rPr>
              <a:t>65%</a:t>
            </a:r>
            <a:endParaRPr lang="en-US" b="1" dirty="0">
              <a:solidFill>
                <a:schemeClr val="tx2"/>
              </a:solidFill>
              <a:latin typeface="Raleway" panose="020B05030301010600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351982" y="6004457"/>
            <a:ext cx="643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>
                <a:solidFill>
                  <a:schemeClr val="tx2"/>
                </a:solidFill>
                <a:latin typeface="Raleway" panose="020B0503030101060003" pitchFamily="34" charset="0"/>
              </a:rPr>
              <a:t>90%</a:t>
            </a:r>
            <a:endParaRPr lang="en-US" b="1" dirty="0">
              <a:solidFill>
                <a:schemeClr val="tx2"/>
              </a:solidFill>
              <a:latin typeface="Raleway" panose="020B05030301010600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535062" y="5998424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>
                <a:solidFill>
                  <a:schemeClr val="tx2"/>
                </a:solidFill>
                <a:latin typeface="Raleway" panose="020B0503030101060003" pitchFamily="34" charset="0"/>
              </a:rPr>
              <a:t>100%</a:t>
            </a:r>
            <a:endParaRPr lang="en-US" b="1" dirty="0">
              <a:solidFill>
                <a:schemeClr val="tx2"/>
              </a:solidFill>
              <a:latin typeface="Raleway" panose="020B0503030101060003" pitchFamily="34" charset="0"/>
            </a:endParaRPr>
          </a:p>
        </p:txBody>
      </p: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7273139" y="5394386"/>
            <a:ext cx="288607" cy="289560"/>
            <a:chOff x="4198938" y="2905126"/>
            <a:chExt cx="481012" cy="482600"/>
          </a:xfrm>
          <a:solidFill>
            <a:schemeClr val="bg1"/>
          </a:solidFill>
        </p:grpSpPr>
        <p:sp>
          <p:nvSpPr>
            <p:cNvPr id="47" name="Freeform 57"/>
            <p:cNvSpPr>
              <a:spLocks noEditPoints="1"/>
            </p:cNvSpPr>
            <p:nvPr/>
          </p:nvSpPr>
          <p:spPr bwMode="auto">
            <a:xfrm>
              <a:off x="4198938" y="2905126"/>
              <a:ext cx="150812" cy="48260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8" name="Freeform 58"/>
            <p:cNvSpPr>
              <a:spLocks noEditPoints="1"/>
            </p:cNvSpPr>
            <p:nvPr/>
          </p:nvSpPr>
          <p:spPr bwMode="auto">
            <a:xfrm>
              <a:off x="4529138" y="2905126"/>
              <a:ext cx="150812" cy="48260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9" name="Freeform 59"/>
            <p:cNvSpPr>
              <a:spLocks noEditPoints="1"/>
            </p:cNvSpPr>
            <p:nvPr/>
          </p:nvSpPr>
          <p:spPr bwMode="auto">
            <a:xfrm>
              <a:off x="4364038" y="2905126"/>
              <a:ext cx="150812" cy="482600"/>
            </a:xfrm>
            <a:custGeom>
              <a:avLst/>
              <a:gdLst>
                <a:gd name="T0" fmla="*/ 32 w 40"/>
                <a:gd name="T1" fmla="*/ 72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72 h 128"/>
                <a:gd name="T10" fmla="*/ 0 w 40"/>
                <a:gd name="T11" fmla="*/ 88 h 128"/>
                <a:gd name="T12" fmla="*/ 8 w 40"/>
                <a:gd name="T13" fmla="*/ 104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104 h 128"/>
                <a:gd name="T22" fmla="*/ 40 w 40"/>
                <a:gd name="T23" fmla="*/ 88 h 128"/>
                <a:gd name="T24" fmla="*/ 32 w 40"/>
                <a:gd name="T25" fmla="*/ 72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68 h 128"/>
                <a:gd name="T34" fmla="*/ 20 w 40"/>
                <a:gd name="T35" fmla="*/ 68 h 128"/>
                <a:gd name="T36" fmla="*/ 16 w 40"/>
                <a:gd name="T37" fmla="*/ 68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108 h 128"/>
                <a:gd name="T48" fmla="*/ 20 w 40"/>
                <a:gd name="T49" fmla="*/ 108 h 128"/>
                <a:gd name="T50" fmla="*/ 24 w 40"/>
                <a:gd name="T51" fmla="*/ 108 h 128"/>
                <a:gd name="T52" fmla="*/ 24 w 40"/>
                <a:gd name="T53" fmla="*/ 116 h 128"/>
                <a:gd name="T54" fmla="*/ 31 w 40"/>
                <a:gd name="T55" fmla="*/ 91 h 128"/>
                <a:gd name="T56" fmla="*/ 31 w 40"/>
                <a:gd name="T57" fmla="*/ 92 h 128"/>
                <a:gd name="T58" fmla="*/ 30 w 40"/>
                <a:gd name="T59" fmla="*/ 95 h 128"/>
                <a:gd name="T60" fmla="*/ 30 w 40"/>
                <a:gd name="T61" fmla="*/ 95 h 128"/>
                <a:gd name="T62" fmla="*/ 27 w 40"/>
                <a:gd name="T63" fmla="*/ 98 h 128"/>
                <a:gd name="T64" fmla="*/ 27 w 40"/>
                <a:gd name="T65" fmla="*/ 98 h 128"/>
                <a:gd name="T66" fmla="*/ 24 w 40"/>
                <a:gd name="T67" fmla="*/ 99 h 128"/>
                <a:gd name="T68" fmla="*/ 20 w 40"/>
                <a:gd name="T69" fmla="*/ 100 h 128"/>
                <a:gd name="T70" fmla="*/ 16 w 40"/>
                <a:gd name="T71" fmla="*/ 99 h 128"/>
                <a:gd name="T72" fmla="*/ 13 w 40"/>
                <a:gd name="T73" fmla="*/ 98 h 128"/>
                <a:gd name="T74" fmla="*/ 13 w 40"/>
                <a:gd name="T75" fmla="*/ 98 h 128"/>
                <a:gd name="T76" fmla="*/ 10 w 40"/>
                <a:gd name="T77" fmla="*/ 95 h 128"/>
                <a:gd name="T78" fmla="*/ 10 w 40"/>
                <a:gd name="T79" fmla="*/ 95 h 128"/>
                <a:gd name="T80" fmla="*/ 9 w 40"/>
                <a:gd name="T81" fmla="*/ 92 h 128"/>
                <a:gd name="T82" fmla="*/ 9 w 40"/>
                <a:gd name="T83" fmla="*/ 91 h 128"/>
                <a:gd name="T84" fmla="*/ 8 w 40"/>
                <a:gd name="T85" fmla="*/ 88 h 128"/>
                <a:gd name="T86" fmla="*/ 9 w 40"/>
                <a:gd name="T87" fmla="*/ 85 h 128"/>
                <a:gd name="T88" fmla="*/ 9 w 40"/>
                <a:gd name="T89" fmla="*/ 84 h 128"/>
                <a:gd name="T90" fmla="*/ 10 w 40"/>
                <a:gd name="T91" fmla="*/ 81 h 128"/>
                <a:gd name="T92" fmla="*/ 10 w 40"/>
                <a:gd name="T93" fmla="*/ 81 h 128"/>
                <a:gd name="T94" fmla="*/ 13 w 40"/>
                <a:gd name="T95" fmla="*/ 78 h 128"/>
                <a:gd name="T96" fmla="*/ 13 w 40"/>
                <a:gd name="T97" fmla="*/ 78 h 128"/>
                <a:gd name="T98" fmla="*/ 16 w 40"/>
                <a:gd name="T99" fmla="*/ 77 h 128"/>
                <a:gd name="T100" fmla="*/ 20 w 40"/>
                <a:gd name="T101" fmla="*/ 76 h 128"/>
                <a:gd name="T102" fmla="*/ 24 w 40"/>
                <a:gd name="T103" fmla="*/ 77 h 128"/>
                <a:gd name="T104" fmla="*/ 27 w 40"/>
                <a:gd name="T105" fmla="*/ 78 h 128"/>
                <a:gd name="T106" fmla="*/ 27 w 40"/>
                <a:gd name="T107" fmla="*/ 78 h 128"/>
                <a:gd name="T108" fmla="*/ 30 w 40"/>
                <a:gd name="T109" fmla="*/ 81 h 128"/>
                <a:gd name="T110" fmla="*/ 30 w 40"/>
                <a:gd name="T111" fmla="*/ 81 h 128"/>
                <a:gd name="T112" fmla="*/ 31 w 40"/>
                <a:gd name="T113" fmla="*/ 84 h 128"/>
                <a:gd name="T114" fmla="*/ 31 w 40"/>
                <a:gd name="T115" fmla="*/ 85 h 128"/>
                <a:gd name="T116" fmla="*/ 32 w 40"/>
                <a:gd name="T117" fmla="*/ 88 h 128"/>
                <a:gd name="T118" fmla="*/ 31 w 40"/>
                <a:gd name="T119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7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3" y="76"/>
                    <a:pt x="0" y="81"/>
                    <a:pt x="0" y="88"/>
                  </a:cubicBezTo>
                  <a:cubicBezTo>
                    <a:pt x="0" y="95"/>
                    <a:pt x="3" y="100"/>
                    <a:pt x="8" y="10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7" y="100"/>
                    <a:pt x="40" y="95"/>
                    <a:pt x="40" y="88"/>
                  </a:cubicBezTo>
                  <a:cubicBezTo>
                    <a:pt x="40" y="81"/>
                    <a:pt x="37" y="76"/>
                    <a:pt x="32" y="72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1" y="68"/>
                    <a:pt x="20" y="68"/>
                  </a:cubicBezTo>
                  <a:cubicBezTo>
                    <a:pt x="19" y="68"/>
                    <a:pt x="17" y="68"/>
                    <a:pt x="16" y="68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7" y="108"/>
                    <a:pt x="19" y="108"/>
                    <a:pt x="20" y="108"/>
                  </a:cubicBezTo>
                  <a:cubicBezTo>
                    <a:pt x="21" y="108"/>
                    <a:pt x="23" y="108"/>
                    <a:pt x="24" y="108"/>
                  </a:cubicBezTo>
                  <a:lnTo>
                    <a:pt x="24" y="116"/>
                  </a:lnTo>
                  <a:close/>
                  <a:moveTo>
                    <a:pt x="31" y="91"/>
                  </a:move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0" y="94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29" y="96"/>
                    <a:pt x="28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8"/>
                    <a:pt x="25" y="99"/>
                    <a:pt x="24" y="99"/>
                  </a:cubicBezTo>
                  <a:cubicBezTo>
                    <a:pt x="23" y="100"/>
                    <a:pt x="21" y="100"/>
                    <a:pt x="20" y="100"/>
                  </a:cubicBezTo>
                  <a:cubicBezTo>
                    <a:pt x="19" y="100"/>
                    <a:pt x="17" y="100"/>
                    <a:pt x="16" y="99"/>
                  </a:cubicBezTo>
                  <a:cubicBezTo>
                    <a:pt x="15" y="99"/>
                    <a:pt x="14" y="98"/>
                    <a:pt x="13" y="9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2" y="97"/>
                    <a:pt x="11" y="96"/>
                    <a:pt x="10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4"/>
                    <a:pt x="9" y="93"/>
                    <a:pt x="9" y="92"/>
                  </a:cubicBezTo>
                  <a:cubicBezTo>
                    <a:pt x="9" y="92"/>
                    <a:pt x="9" y="92"/>
                    <a:pt x="9" y="91"/>
                  </a:cubicBezTo>
                  <a:cubicBezTo>
                    <a:pt x="8" y="90"/>
                    <a:pt x="8" y="89"/>
                    <a:pt x="8" y="88"/>
                  </a:cubicBezTo>
                  <a:cubicBezTo>
                    <a:pt x="8" y="87"/>
                    <a:pt x="8" y="86"/>
                    <a:pt x="9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10" y="82"/>
                    <a:pt x="10" y="81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0"/>
                    <a:pt x="12" y="79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8"/>
                    <a:pt x="15" y="77"/>
                    <a:pt x="16" y="77"/>
                  </a:cubicBezTo>
                  <a:cubicBezTo>
                    <a:pt x="17" y="76"/>
                    <a:pt x="19" y="76"/>
                    <a:pt x="20" y="76"/>
                  </a:cubicBezTo>
                  <a:cubicBezTo>
                    <a:pt x="21" y="76"/>
                    <a:pt x="23" y="76"/>
                    <a:pt x="24" y="77"/>
                  </a:cubicBezTo>
                  <a:cubicBezTo>
                    <a:pt x="25" y="77"/>
                    <a:pt x="26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9"/>
                    <a:pt x="29" y="80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1" y="83"/>
                    <a:pt x="31" y="84"/>
                  </a:cubicBezTo>
                  <a:cubicBezTo>
                    <a:pt x="31" y="84"/>
                    <a:pt x="31" y="84"/>
                    <a:pt x="31" y="85"/>
                  </a:cubicBezTo>
                  <a:cubicBezTo>
                    <a:pt x="32" y="86"/>
                    <a:pt x="32" y="87"/>
                    <a:pt x="32" y="88"/>
                  </a:cubicBezTo>
                  <a:cubicBezTo>
                    <a:pt x="32" y="89"/>
                    <a:pt x="32" y="90"/>
                    <a:pt x="31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50" name="Freeform 29"/>
          <p:cNvSpPr>
            <a:spLocks noChangeAspect="1" noEditPoints="1"/>
          </p:cNvSpPr>
          <p:nvPr/>
        </p:nvSpPr>
        <p:spPr bwMode="auto">
          <a:xfrm>
            <a:off x="5082094" y="5403560"/>
            <a:ext cx="288607" cy="288608"/>
          </a:xfrm>
          <a:custGeom>
            <a:avLst/>
            <a:gdLst>
              <a:gd name="T0" fmla="*/ 114 w 128"/>
              <a:gd name="T1" fmla="*/ 29 h 128"/>
              <a:gd name="T2" fmla="*/ 112 w 128"/>
              <a:gd name="T3" fmla="*/ 8 h 128"/>
              <a:gd name="T4" fmla="*/ 24 w 128"/>
              <a:gd name="T5" fmla="*/ 0 h 128"/>
              <a:gd name="T6" fmla="*/ 16 w 128"/>
              <a:gd name="T7" fmla="*/ 27 h 128"/>
              <a:gd name="T8" fmla="*/ 2 w 128"/>
              <a:gd name="T9" fmla="*/ 45 h 128"/>
              <a:gd name="T10" fmla="*/ 0 w 128"/>
              <a:gd name="T11" fmla="*/ 56 h 128"/>
              <a:gd name="T12" fmla="*/ 12 w 128"/>
              <a:gd name="T13" fmla="*/ 68 h 128"/>
              <a:gd name="T14" fmla="*/ 20 w 128"/>
              <a:gd name="T15" fmla="*/ 128 h 128"/>
              <a:gd name="T16" fmla="*/ 116 w 128"/>
              <a:gd name="T17" fmla="*/ 120 h 128"/>
              <a:gd name="T18" fmla="*/ 116 w 128"/>
              <a:gd name="T19" fmla="*/ 68 h 128"/>
              <a:gd name="T20" fmla="*/ 128 w 128"/>
              <a:gd name="T21" fmla="*/ 52 h 128"/>
              <a:gd name="T22" fmla="*/ 104 w 128"/>
              <a:gd name="T23" fmla="*/ 8 h 128"/>
              <a:gd name="T24" fmla="*/ 24 w 128"/>
              <a:gd name="T25" fmla="*/ 24 h 128"/>
              <a:gd name="T26" fmla="*/ 24 w 128"/>
              <a:gd name="T27" fmla="*/ 8 h 128"/>
              <a:gd name="T28" fmla="*/ 41 w 128"/>
              <a:gd name="T29" fmla="*/ 60 h 128"/>
              <a:gd name="T30" fmla="*/ 40 w 128"/>
              <a:gd name="T31" fmla="*/ 32 h 128"/>
              <a:gd name="T32" fmla="*/ 41 w 128"/>
              <a:gd name="T33" fmla="*/ 60 h 128"/>
              <a:gd name="T34" fmla="*/ 62 w 128"/>
              <a:gd name="T35" fmla="*/ 32 h 128"/>
              <a:gd name="T36" fmla="*/ 45 w 128"/>
              <a:gd name="T37" fmla="*/ 60 h 128"/>
              <a:gd name="T38" fmla="*/ 66 w 128"/>
              <a:gd name="T39" fmla="*/ 32 h 128"/>
              <a:gd name="T40" fmla="*/ 83 w 128"/>
              <a:gd name="T41" fmla="*/ 60 h 128"/>
              <a:gd name="T42" fmla="*/ 66 w 128"/>
              <a:gd name="T43" fmla="*/ 32 h 128"/>
              <a:gd name="T44" fmla="*/ 88 w 128"/>
              <a:gd name="T45" fmla="*/ 32 h 128"/>
              <a:gd name="T46" fmla="*/ 87 w 128"/>
              <a:gd name="T47" fmla="*/ 60 h 128"/>
              <a:gd name="T48" fmla="*/ 8 w 128"/>
              <a:gd name="T49" fmla="*/ 56 h 128"/>
              <a:gd name="T50" fmla="*/ 9 w 128"/>
              <a:gd name="T51" fmla="*/ 50 h 128"/>
              <a:gd name="T52" fmla="*/ 24 w 128"/>
              <a:gd name="T53" fmla="*/ 32 h 128"/>
              <a:gd name="T54" fmla="*/ 19 w 128"/>
              <a:gd name="T55" fmla="*/ 60 h 128"/>
              <a:gd name="T56" fmla="*/ 8 w 128"/>
              <a:gd name="T57" fmla="*/ 56 h 128"/>
              <a:gd name="T58" fmla="*/ 50 w 128"/>
              <a:gd name="T59" fmla="*/ 120 h 128"/>
              <a:gd name="T60" fmla="*/ 80 w 128"/>
              <a:gd name="T61" fmla="*/ 80 h 128"/>
              <a:gd name="T62" fmla="*/ 108 w 128"/>
              <a:gd name="T63" fmla="*/ 120 h 128"/>
              <a:gd name="T64" fmla="*/ 84 w 128"/>
              <a:gd name="T65" fmla="*/ 80 h 128"/>
              <a:gd name="T66" fmla="*/ 50 w 128"/>
              <a:gd name="T67" fmla="*/ 76 h 128"/>
              <a:gd name="T68" fmla="*/ 46 w 128"/>
              <a:gd name="T69" fmla="*/ 120 h 128"/>
              <a:gd name="T70" fmla="*/ 20 w 128"/>
              <a:gd name="T71" fmla="*/ 68 h 128"/>
              <a:gd name="T72" fmla="*/ 108 w 128"/>
              <a:gd name="T73" fmla="*/ 120 h 128"/>
              <a:gd name="T74" fmla="*/ 116 w 128"/>
              <a:gd name="T75" fmla="*/ 60 h 128"/>
              <a:gd name="T76" fmla="*/ 93 w 128"/>
              <a:gd name="T77" fmla="*/ 32 h 128"/>
              <a:gd name="T78" fmla="*/ 104 w 128"/>
              <a:gd name="T79" fmla="*/ 32 h 128"/>
              <a:gd name="T80" fmla="*/ 119 w 128"/>
              <a:gd name="T81" fmla="*/ 50 h 128"/>
              <a:gd name="T82" fmla="*/ 120 w 128"/>
              <a:gd name="T83" fmla="*/ 5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8" h="128">
                <a:moveTo>
                  <a:pt x="126" y="45"/>
                </a:moveTo>
                <a:cubicBezTo>
                  <a:pt x="114" y="29"/>
                  <a:pt x="114" y="29"/>
                  <a:pt x="114" y="29"/>
                </a:cubicBezTo>
                <a:cubicBezTo>
                  <a:pt x="113" y="28"/>
                  <a:pt x="113" y="28"/>
                  <a:pt x="112" y="27"/>
                </a:cubicBezTo>
                <a:cubicBezTo>
                  <a:pt x="112" y="8"/>
                  <a:pt x="112" y="8"/>
                  <a:pt x="112" y="8"/>
                </a:cubicBezTo>
                <a:cubicBezTo>
                  <a:pt x="112" y="4"/>
                  <a:pt x="108" y="0"/>
                  <a:pt x="10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6" y="4"/>
                  <a:pt x="16" y="8"/>
                </a:cubicBezTo>
                <a:cubicBezTo>
                  <a:pt x="16" y="27"/>
                  <a:pt x="16" y="27"/>
                  <a:pt x="16" y="27"/>
                </a:cubicBezTo>
                <a:cubicBezTo>
                  <a:pt x="15" y="28"/>
                  <a:pt x="15" y="28"/>
                  <a:pt x="14" y="29"/>
                </a:cubicBezTo>
                <a:cubicBezTo>
                  <a:pt x="2" y="45"/>
                  <a:pt x="2" y="45"/>
                  <a:pt x="2" y="45"/>
                </a:cubicBezTo>
                <a:cubicBezTo>
                  <a:pt x="1" y="47"/>
                  <a:pt x="0" y="49"/>
                  <a:pt x="0" y="52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3"/>
                  <a:pt x="5" y="68"/>
                  <a:pt x="12" y="68"/>
                </a:cubicBezTo>
                <a:cubicBezTo>
                  <a:pt x="12" y="68"/>
                  <a:pt x="12" y="68"/>
                  <a:pt x="12" y="68"/>
                </a:cubicBezTo>
                <a:cubicBezTo>
                  <a:pt x="12" y="120"/>
                  <a:pt x="12" y="120"/>
                  <a:pt x="12" y="120"/>
                </a:cubicBezTo>
                <a:cubicBezTo>
                  <a:pt x="12" y="124"/>
                  <a:pt x="16" y="128"/>
                  <a:pt x="20" y="128"/>
                </a:cubicBezTo>
                <a:cubicBezTo>
                  <a:pt x="108" y="128"/>
                  <a:pt x="108" y="128"/>
                  <a:pt x="108" y="128"/>
                </a:cubicBezTo>
                <a:cubicBezTo>
                  <a:pt x="112" y="128"/>
                  <a:pt x="116" y="124"/>
                  <a:pt x="116" y="120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23" y="68"/>
                  <a:pt x="128" y="63"/>
                  <a:pt x="128" y="56"/>
                </a:cubicBezTo>
                <a:cubicBezTo>
                  <a:pt x="128" y="52"/>
                  <a:pt x="128" y="52"/>
                  <a:pt x="128" y="52"/>
                </a:cubicBezTo>
                <a:cubicBezTo>
                  <a:pt x="128" y="49"/>
                  <a:pt x="127" y="47"/>
                  <a:pt x="126" y="45"/>
                </a:cubicBezTo>
                <a:close/>
                <a:moveTo>
                  <a:pt x="104" y="8"/>
                </a:moveTo>
                <a:cubicBezTo>
                  <a:pt x="104" y="24"/>
                  <a:pt x="104" y="24"/>
                  <a:pt x="10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8"/>
                  <a:pt x="24" y="8"/>
                  <a:pt x="24" y="8"/>
                </a:cubicBezTo>
                <a:lnTo>
                  <a:pt x="104" y="8"/>
                </a:lnTo>
                <a:close/>
                <a:moveTo>
                  <a:pt x="41" y="60"/>
                </a:moveTo>
                <a:cubicBezTo>
                  <a:pt x="24" y="60"/>
                  <a:pt x="24" y="60"/>
                  <a:pt x="24" y="60"/>
                </a:cubicBezTo>
                <a:cubicBezTo>
                  <a:pt x="40" y="32"/>
                  <a:pt x="40" y="32"/>
                  <a:pt x="40" y="32"/>
                </a:cubicBezTo>
                <a:cubicBezTo>
                  <a:pt x="49" y="32"/>
                  <a:pt x="49" y="32"/>
                  <a:pt x="49" y="32"/>
                </a:cubicBezTo>
                <a:lnTo>
                  <a:pt x="41" y="60"/>
                </a:lnTo>
                <a:close/>
                <a:moveTo>
                  <a:pt x="53" y="32"/>
                </a:moveTo>
                <a:cubicBezTo>
                  <a:pt x="62" y="32"/>
                  <a:pt x="62" y="32"/>
                  <a:pt x="62" y="32"/>
                </a:cubicBezTo>
                <a:cubicBezTo>
                  <a:pt x="62" y="60"/>
                  <a:pt x="62" y="60"/>
                  <a:pt x="62" y="60"/>
                </a:cubicBezTo>
                <a:cubicBezTo>
                  <a:pt x="45" y="60"/>
                  <a:pt x="45" y="60"/>
                  <a:pt x="45" y="60"/>
                </a:cubicBezTo>
                <a:lnTo>
                  <a:pt x="53" y="32"/>
                </a:lnTo>
                <a:close/>
                <a:moveTo>
                  <a:pt x="66" y="32"/>
                </a:moveTo>
                <a:cubicBezTo>
                  <a:pt x="75" y="32"/>
                  <a:pt x="75" y="32"/>
                  <a:pt x="75" y="32"/>
                </a:cubicBezTo>
                <a:cubicBezTo>
                  <a:pt x="83" y="60"/>
                  <a:pt x="83" y="60"/>
                  <a:pt x="83" y="60"/>
                </a:cubicBezTo>
                <a:cubicBezTo>
                  <a:pt x="66" y="60"/>
                  <a:pt x="66" y="60"/>
                  <a:pt x="66" y="60"/>
                </a:cubicBezTo>
                <a:lnTo>
                  <a:pt x="66" y="32"/>
                </a:lnTo>
                <a:close/>
                <a:moveTo>
                  <a:pt x="79" y="32"/>
                </a:moveTo>
                <a:cubicBezTo>
                  <a:pt x="88" y="32"/>
                  <a:pt x="88" y="32"/>
                  <a:pt x="88" y="32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87" y="60"/>
                  <a:pt x="87" y="60"/>
                  <a:pt x="87" y="60"/>
                </a:cubicBezTo>
                <a:lnTo>
                  <a:pt x="79" y="32"/>
                </a:lnTo>
                <a:close/>
                <a:moveTo>
                  <a:pt x="8" y="56"/>
                </a:moveTo>
                <a:cubicBezTo>
                  <a:pt x="8" y="52"/>
                  <a:pt x="8" y="52"/>
                  <a:pt x="8" y="52"/>
                </a:cubicBezTo>
                <a:cubicBezTo>
                  <a:pt x="8" y="51"/>
                  <a:pt x="8" y="50"/>
                  <a:pt x="9" y="50"/>
                </a:cubicBezTo>
                <a:cubicBezTo>
                  <a:pt x="21" y="34"/>
                  <a:pt x="21" y="34"/>
                  <a:pt x="21" y="34"/>
                </a:cubicBezTo>
                <a:cubicBezTo>
                  <a:pt x="22" y="33"/>
                  <a:pt x="23" y="32"/>
                  <a:pt x="24" y="32"/>
                </a:cubicBezTo>
                <a:cubicBezTo>
                  <a:pt x="35" y="32"/>
                  <a:pt x="35" y="32"/>
                  <a:pt x="35" y="32"/>
                </a:cubicBezTo>
                <a:cubicBezTo>
                  <a:pt x="19" y="60"/>
                  <a:pt x="19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0" y="60"/>
                  <a:pt x="8" y="58"/>
                  <a:pt x="8" y="56"/>
                </a:cubicBezTo>
                <a:close/>
                <a:moveTo>
                  <a:pt x="80" y="120"/>
                </a:moveTo>
                <a:cubicBezTo>
                  <a:pt x="50" y="120"/>
                  <a:pt x="50" y="120"/>
                  <a:pt x="50" y="120"/>
                </a:cubicBezTo>
                <a:cubicBezTo>
                  <a:pt x="50" y="80"/>
                  <a:pt x="50" y="80"/>
                  <a:pt x="50" y="80"/>
                </a:cubicBezTo>
                <a:cubicBezTo>
                  <a:pt x="80" y="80"/>
                  <a:pt x="80" y="80"/>
                  <a:pt x="80" y="80"/>
                </a:cubicBezTo>
                <a:lnTo>
                  <a:pt x="80" y="120"/>
                </a:lnTo>
                <a:close/>
                <a:moveTo>
                  <a:pt x="108" y="120"/>
                </a:moveTo>
                <a:cubicBezTo>
                  <a:pt x="84" y="120"/>
                  <a:pt x="84" y="120"/>
                  <a:pt x="84" y="120"/>
                </a:cubicBezTo>
                <a:cubicBezTo>
                  <a:pt x="84" y="80"/>
                  <a:pt x="84" y="80"/>
                  <a:pt x="84" y="80"/>
                </a:cubicBezTo>
                <a:cubicBezTo>
                  <a:pt x="84" y="78"/>
                  <a:pt x="82" y="76"/>
                  <a:pt x="80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48" y="76"/>
                  <a:pt x="46" y="78"/>
                  <a:pt x="46" y="80"/>
                </a:cubicBezTo>
                <a:cubicBezTo>
                  <a:pt x="46" y="120"/>
                  <a:pt x="46" y="120"/>
                  <a:pt x="46" y="120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0" y="68"/>
                  <a:pt x="20" y="68"/>
                  <a:pt x="20" y="68"/>
                </a:cubicBezTo>
                <a:cubicBezTo>
                  <a:pt x="108" y="68"/>
                  <a:pt x="108" y="68"/>
                  <a:pt x="108" y="68"/>
                </a:cubicBezTo>
                <a:lnTo>
                  <a:pt x="108" y="120"/>
                </a:lnTo>
                <a:close/>
                <a:moveTo>
                  <a:pt x="120" y="56"/>
                </a:moveTo>
                <a:cubicBezTo>
                  <a:pt x="120" y="58"/>
                  <a:pt x="118" y="60"/>
                  <a:pt x="116" y="60"/>
                </a:cubicBezTo>
                <a:cubicBezTo>
                  <a:pt x="109" y="60"/>
                  <a:pt x="109" y="60"/>
                  <a:pt x="109" y="60"/>
                </a:cubicBezTo>
                <a:cubicBezTo>
                  <a:pt x="93" y="32"/>
                  <a:pt x="93" y="32"/>
                  <a:pt x="93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5" y="32"/>
                  <a:pt x="106" y="33"/>
                  <a:pt x="107" y="34"/>
                </a:cubicBezTo>
                <a:cubicBezTo>
                  <a:pt x="119" y="50"/>
                  <a:pt x="119" y="50"/>
                  <a:pt x="119" y="50"/>
                </a:cubicBezTo>
                <a:cubicBezTo>
                  <a:pt x="120" y="50"/>
                  <a:pt x="120" y="51"/>
                  <a:pt x="120" y="52"/>
                </a:cubicBezTo>
                <a:lnTo>
                  <a:pt x="120" y="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grpSp>
        <p:nvGrpSpPr>
          <p:cNvPr id="51" name="Group 50"/>
          <p:cNvGrpSpPr>
            <a:grpSpLocks noChangeAspect="1"/>
          </p:cNvGrpSpPr>
          <p:nvPr/>
        </p:nvGrpSpPr>
        <p:grpSpPr>
          <a:xfrm>
            <a:off x="6167739" y="5399619"/>
            <a:ext cx="298132" cy="280035"/>
            <a:chOff x="5160963" y="4846638"/>
            <a:chExt cx="496887" cy="466725"/>
          </a:xfrm>
          <a:solidFill>
            <a:schemeClr val="bg1"/>
          </a:solidFill>
        </p:grpSpPr>
        <p:sp>
          <p:nvSpPr>
            <p:cNvPr id="52" name="Oval 17"/>
            <p:cNvSpPr>
              <a:spLocks noChangeArrowheads="1"/>
            </p:cNvSpPr>
            <p:nvPr/>
          </p:nvSpPr>
          <p:spPr bwMode="auto">
            <a:xfrm>
              <a:off x="5402263" y="5102226"/>
              <a:ext cx="60325" cy="60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53" name="Freeform 18"/>
            <p:cNvSpPr>
              <a:spLocks noEditPoints="1"/>
            </p:cNvSpPr>
            <p:nvPr/>
          </p:nvSpPr>
          <p:spPr bwMode="auto">
            <a:xfrm>
              <a:off x="5160963" y="4846638"/>
              <a:ext cx="496887" cy="466725"/>
            </a:xfrm>
            <a:custGeom>
              <a:avLst/>
              <a:gdLst>
                <a:gd name="T0" fmla="*/ 116 w 132"/>
                <a:gd name="T1" fmla="*/ 48 h 124"/>
                <a:gd name="T2" fmla="*/ 116 w 132"/>
                <a:gd name="T3" fmla="*/ 22 h 124"/>
                <a:gd name="T4" fmla="*/ 104 w 132"/>
                <a:gd name="T5" fmla="*/ 0 h 124"/>
                <a:gd name="T6" fmla="*/ 22 w 132"/>
                <a:gd name="T7" fmla="*/ 0 h 124"/>
                <a:gd name="T8" fmla="*/ 0 w 132"/>
                <a:gd name="T9" fmla="*/ 102 h 124"/>
                <a:gd name="T10" fmla="*/ 94 w 132"/>
                <a:gd name="T11" fmla="*/ 124 h 124"/>
                <a:gd name="T12" fmla="*/ 116 w 132"/>
                <a:gd name="T13" fmla="*/ 96 h 124"/>
                <a:gd name="T14" fmla="*/ 116 w 132"/>
                <a:gd name="T15" fmla="*/ 48 h 124"/>
                <a:gd name="T16" fmla="*/ 88 w 132"/>
                <a:gd name="T17" fmla="*/ 8 h 124"/>
                <a:gd name="T18" fmla="*/ 108 w 132"/>
                <a:gd name="T19" fmla="*/ 12 h 124"/>
                <a:gd name="T20" fmla="*/ 108 w 132"/>
                <a:gd name="T21" fmla="*/ 24 h 124"/>
                <a:gd name="T22" fmla="*/ 104 w 132"/>
                <a:gd name="T23" fmla="*/ 36 h 124"/>
                <a:gd name="T24" fmla="*/ 104 w 132"/>
                <a:gd name="T25" fmla="*/ 32 h 124"/>
                <a:gd name="T26" fmla="*/ 104 w 132"/>
                <a:gd name="T27" fmla="*/ 16 h 124"/>
                <a:gd name="T28" fmla="*/ 16 w 132"/>
                <a:gd name="T29" fmla="*/ 12 h 124"/>
                <a:gd name="T30" fmla="*/ 12 w 132"/>
                <a:gd name="T31" fmla="*/ 24 h 124"/>
                <a:gd name="T32" fmla="*/ 8 w 132"/>
                <a:gd name="T33" fmla="*/ 22 h 124"/>
                <a:gd name="T34" fmla="*/ 100 w 132"/>
                <a:gd name="T35" fmla="*/ 20 h 124"/>
                <a:gd name="T36" fmla="*/ 16 w 132"/>
                <a:gd name="T37" fmla="*/ 16 h 124"/>
                <a:gd name="T38" fmla="*/ 100 w 132"/>
                <a:gd name="T39" fmla="*/ 20 h 124"/>
                <a:gd name="T40" fmla="*/ 100 w 132"/>
                <a:gd name="T41" fmla="*/ 28 h 124"/>
                <a:gd name="T42" fmla="*/ 16 w 132"/>
                <a:gd name="T43" fmla="*/ 24 h 124"/>
                <a:gd name="T44" fmla="*/ 100 w 132"/>
                <a:gd name="T45" fmla="*/ 32 h 124"/>
                <a:gd name="T46" fmla="*/ 88 w 132"/>
                <a:gd name="T47" fmla="*/ 36 h 124"/>
                <a:gd name="T48" fmla="*/ 16 w 132"/>
                <a:gd name="T49" fmla="*/ 35 h 124"/>
                <a:gd name="T50" fmla="*/ 100 w 132"/>
                <a:gd name="T51" fmla="*/ 32 h 124"/>
                <a:gd name="T52" fmla="*/ 94 w 132"/>
                <a:gd name="T53" fmla="*/ 116 h 124"/>
                <a:gd name="T54" fmla="*/ 8 w 132"/>
                <a:gd name="T55" fmla="*/ 102 h 124"/>
                <a:gd name="T56" fmla="*/ 22 w 132"/>
                <a:gd name="T57" fmla="*/ 44 h 124"/>
                <a:gd name="T58" fmla="*/ 104 w 132"/>
                <a:gd name="T59" fmla="*/ 44 h 124"/>
                <a:gd name="T60" fmla="*/ 108 w 132"/>
                <a:gd name="T61" fmla="*/ 56 h 124"/>
                <a:gd name="T62" fmla="*/ 52 w 132"/>
                <a:gd name="T63" fmla="*/ 76 h 124"/>
                <a:gd name="T64" fmla="*/ 108 w 132"/>
                <a:gd name="T65" fmla="*/ 96 h 124"/>
                <a:gd name="T66" fmla="*/ 113 w 132"/>
                <a:gd name="T67" fmla="*/ 88 h 124"/>
                <a:gd name="T68" fmla="*/ 60 w 132"/>
                <a:gd name="T69" fmla="*/ 76 h 124"/>
                <a:gd name="T70" fmla="*/ 108 w 132"/>
                <a:gd name="T71" fmla="*/ 64 h 124"/>
                <a:gd name="T72" fmla="*/ 115 w 132"/>
                <a:gd name="T73" fmla="*/ 59 h 124"/>
                <a:gd name="T74" fmla="*/ 120 w 132"/>
                <a:gd name="T75" fmla="*/ 7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24"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5"/>
                    <a:pt x="111" y="0"/>
                    <a:pt x="10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14"/>
                    <a:pt x="10" y="124"/>
                    <a:pt x="22" y="124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106" y="124"/>
                    <a:pt x="116" y="114"/>
                    <a:pt x="116" y="102"/>
                  </a:cubicBezTo>
                  <a:cubicBezTo>
                    <a:pt x="116" y="96"/>
                    <a:pt x="116" y="96"/>
                    <a:pt x="116" y="96"/>
                  </a:cubicBezTo>
                  <a:cubicBezTo>
                    <a:pt x="116" y="96"/>
                    <a:pt x="116" y="96"/>
                    <a:pt x="116" y="96"/>
                  </a:cubicBezTo>
                  <a:cubicBezTo>
                    <a:pt x="132" y="84"/>
                    <a:pt x="132" y="60"/>
                    <a:pt x="116" y="48"/>
                  </a:cubicBezTo>
                  <a:close/>
                  <a:moveTo>
                    <a:pt x="22" y="8"/>
                  </a:moveTo>
                  <a:cubicBezTo>
                    <a:pt x="88" y="8"/>
                    <a:pt x="88" y="8"/>
                    <a:pt x="88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8" y="10"/>
                    <a:pt x="108" y="1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7" y="36"/>
                    <a:pt x="105" y="36"/>
                    <a:pt x="104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4" y="14"/>
                    <a:pt x="102" y="12"/>
                    <a:pt x="100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4" y="12"/>
                    <a:pt x="12" y="14"/>
                    <a:pt x="12" y="16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0" y="29"/>
                    <a:pt x="8" y="26"/>
                    <a:pt x="8" y="22"/>
                  </a:cubicBezTo>
                  <a:cubicBezTo>
                    <a:pt x="8" y="14"/>
                    <a:pt x="14" y="8"/>
                    <a:pt x="22" y="8"/>
                  </a:cubicBezTo>
                  <a:close/>
                  <a:moveTo>
                    <a:pt x="100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00" y="16"/>
                    <a:pt x="100" y="16"/>
                    <a:pt x="100" y="16"/>
                  </a:cubicBezTo>
                  <a:lnTo>
                    <a:pt x="100" y="20"/>
                  </a:lnTo>
                  <a:close/>
                  <a:moveTo>
                    <a:pt x="100" y="24"/>
                  </a:moveTo>
                  <a:cubicBezTo>
                    <a:pt x="100" y="28"/>
                    <a:pt x="100" y="28"/>
                    <a:pt x="10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4"/>
                    <a:pt x="16" y="24"/>
                    <a:pt x="16" y="24"/>
                  </a:cubicBezTo>
                  <a:lnTo>
                    <a:pt x="100" y="24"/>
                  </a:lnTo>
                  <a:close/>
                  <a:moveTo>
                    <a:pt x="100" y="32"/>
                  </a:moveTo>
                  <a:cubicBezTo>
                    <a:pt x="100" y="36"/>
                    <a:pt x="100" y="36"/>
                    <a:pt x="100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0" y="36"/>
                    <a:pt x="18" y="35"/>
                    <a:pt x="16" y="35"/>
                  </a:cubicBezTo>
                  <a:cubicBezTo>
                    <a:pt x="16" y="32"/>
                    <a:pt x="16" y="32"/>
                    <a:pt x="16" y="32"/>
                  </a:cubicBezTo>
                  <a:lnTo>
                    <a:pt x="100" y="32"/>
                  </a:lnTo>
                  <a:close/>
                  <a:moveTo>
                    <a:pt x="108" y="102"/>
                  </a:moveTo>
                  <a:cubicBezTo>
                    <a:pt x="108" y="110"/>
                    <a:pt x="102" y="116"/>
                    <a:pt x="94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14" y="116"/>
                    <a:pt x="8" y="110"/>
                    <a:pt x="8" y="102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2" y="42"/>
                    <a:pt x="17" y="44"/>
                    <a:pt x="22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6" y="44"/>
                    <a:pt x="108" y="46"/>
                    <a:pt x="108" y="48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61" y="56"/>
                    <a:pt x="52" y="65"/>
                    <a:pt x="52" y="76"/>
                  </a:cubicBezTo>
                  <a:cubicBezTo>
                    <a:pt x="52" y="87"/>
                    <a:pt x="61" y="96"/>
                    <a:pt x="72" y="96"/>
                  </a:cubicBezTo>
                  <a:cubicBezTo>
                    <a:pt x="108" y="96"/>
                    <a:pt x="108" y="96"/>
                    <a:pt x="108" y="96"/>
                  </a:cubicBezTo>
                  <a:lnTo>
                    <a:pt x="108" y="102"/>
                  </a:lnTo>
                  <a:close/>
                  <a:moveTo>
                    <a:pt x="113" y="88"/>
                  </a:moveTo>
                  <a:cubicBezTo>
                    <a:pt x="72" y="88"/>
                    <a:pt x="72" y="88"/>
                    <a:pt x="72" y="88"/>
                  </a:cubicBezTo>
                  <a:cubicBezTo>
                    <a:pt x="65" y="88"/>
                    <a:pt x="60" y="83"/>
                    <a:pt x="60" y="76"/>
                  </a:cubicBezTo>
                  <a:cubicBezTo>
                    <a:pt x="60" y="69"/>
                    <a:pt x="65" y="64"/>
                    <a:pt x="72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10" y="64"/>
                    <a:pt x="113" y="63"/>
                    <a:pt x="114" y="61"/>
                  </a:cubicBezTo>
                  <a:cubicBezTo>
                    <a:pt x="115" y="60"/>
                    <a:pt x="115" y="60"/>
                    <a:pt x="115" y="59"/>
                  </a:cubicBezTo>
                  <a:cubicBezTo>
                    <a:pt x="115" y="59"/>
                    <a:pt x="116" y="59"/>
                    <a:pt x="116" y="59"/>
                  </a:cubicBezTo>
                  <a:cubicBezTo>
                    <a:pt x="118" y="62"/>
                    <a:pt x="120" y="67"/>
                    <a:pt x="120" y="72"/>
                  </a:cubicBezTo>
                  <a:cubicBezTo>
                    <a:pt x="120" y="78"/>
                    <a:pt x="118" y="84"/>
                    <a:pt x="1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54" name="Group 53"/>
          <p:cNvGrpSpPr>
            <a:grpSpLocks noChangeAspect="1"/>
          </p:cNvGrpSpPr>
          <p:nvPr/>
        </p:nvGrpSpPr>
        <p:grpSpPr>
          <a:xfrm>
            <a:off x="9762659" y="5371402"/>
            <a:ext cx="198120" cy="335527"/>
            <a:chOff x="6258454" y="3849160"/>
            <a:chExt cx="330200" cy="482600"/>
          </a:xfrm>
          <a:solidFill>
            <a:schemeClr val="bg1"/>
          </a:solidFill>
        </p:grpSpPr>
        <p:sp>
          <p:nvSpPr>
            <p:cNvPr id="55" name="Freeform 35"/>
            <p:cNvSpPr>
              <a:spLocks noEditPoints="1"/>
            </p:cNvSpPr>
            <p:nvPr/>
          </p:nvSpPr>
          <p:spPr bwMode="auto">
            <a:xfrm>
              <a:off x="6258454" y="3849160"/>
              <a:ext cx="330200" cy="482600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56" name="Freeform 36"/>
            <p:cNvSpPr/>
            <p:nvPr/>
          </p:nvSpPr>
          <p:spPr bwMode="auto">
            <a:xfrm>
              <a:off x="6333066" y="3925360"/>
              <a:ext cx="96837" cy="96838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57" name="Group 56"/>
          <p:cNvGrpSpPr>
            <a:grpSpLocks noChangeAspect="1"/>
          </p:cNvGrpSpPr>
          <p:nvPr/>
        </p:nvGrpSpPr>
        <p:grpSpPr>
          <a:xfrm>
            <a:off x="8526859" y="5360780"/>
            <a:ext cx="293370" cy="288608"/>
            <a:chOff x="7141104" y="1923522"/>
            <a:chExt cx="488950" cy="481013"/>
          </a:xfrm>
          <a:solidFill>
            <a:schemeClr val="bg1"/>
          </a:solidFill>
        </p:grpSpPr>
        <p:sp>
          <p:nvSpPr>
            <p:cNvPr id="58" name="Freeform 58"/>
            <p:cNvSpPr/>
            <p:nvPr/>
          </p:nvSpPr>
          <p:spPr bwMode="auto">
            <a:xfrm>
              <a:off x="7407804" y="1983847"/>
              <a:ext cx="157162" cy="157163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59" name="Freeform 59"/>
            <p:cNvSpPr>
              <a:spLocks noEditPoints="1"/>
            </p:cNvSpPr>
            <p:nvPr/>
          </p:nvSpPr>
          <p:spPr bwMode="auto">
            <a:xfrm>
              <a:off x="7141104" y="1923522"/>
              <a:ext cx="488950" cy="481013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60" name="Freeform 60"/>
            <p:cNvSpPr/>
            <p:nvPr/>
          </p:nvSpPr>
          <p:spPr bwMode="auto">
            <a:xfrm>
              <a:off x="7399866" y="1923522"/>
              <a:ext cx="225425" cy="225425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62" name="Freeform 61"/>
          <p:cNvSpPr>
            <a:spLocks noEditPoints="1"/>
          </p:cNvSpPr>
          <p:nvPr/>
        </p:nvSpPr>
        <p:spPr bwMode="auto">
          <a:xfrm>
            <a:off x="749004" y="2379597"/>
            <a:ext cx="558800" cy="536575"/>
          </a:xfrm>
          <a:custGeom>
            <a:avLst/>
            <a:gdLst>
              <a:gd name="T0" fmla="*/ 175 w 296"/>
              <a:gd name="T1" fmla="*/ 126 h 284"/>
              <a:gd name="T2" fmla="*/ 263 w 296"/>
              <a:gd name="T3" fmla="*/ 42 h 284"/>
              <a:gd name="T4" fmla="*/ 268 w 296"/>
              <a:gd name="T5" fmla="*/ 15 h 284"/>
              <a:gd name="T6" fmla="*/ 241 w 296"/>
              <a:gd name="T7" fmla="*/ 22 h 284"/>
              <a:gd name="T8" fmla="*/ 164 w 296"/>
              <a:gd name="T9" fmla="*/ 116 h 284"/>
              <a:gd name="T10" fmla="*/ 141 w 296"/>
              <a:gd name="T11" fmla="*/ 95 h 284"/>
              <a:gd name="T12" fmla="*/ 91 w 296"/>
              <a:gd name="T13" fmla="*/ 12 h 284"/>
              <a:gd name="T14" fmla="*/ 42 w 296"/>
              <a:gd name="T15" fmla="*/ 4 h 284"/>
              <a:gd name="T16" fmla="*/ 42 w 296"/>
              <a:gd name="T17" fmla="*/ 14 h 284"/>
              <a:gd name="T18" fmla="*/ 76 w 296"/>
              <a:gd name="T19" fmla="*/ 45 h 284"/>
              <a:gd name="T20" fmla="*/ 62 w 296"/>
              <a:gd name="T21" fmla="*/ 78 h 284"/>
              <a:gd name="T22" fmla="*/ 22 w 296"/>
              <a:gd name="T23" fmla="*/ 46 h 284"/>
              <a:gd name="T24" fmla="*/ 12 w 296"/>
              <a:gd name="T25" fmla="*/ 36 h 284"/>
              <a:gd name="T26" fmla="*/ 7 w 296"/>
              <a:gd name="T27" fmla="*/ 39 h 284"/>
              <a:gd name="T28" fmla="*/ 56 w 296"/>
              <a:gd name="T29" fmla="*/ 126 h 284"/>
              <a:gd name="T30" fmla="*/ 100 w 296"/>
              <a:gd name="T31" fmla="*/ 136 h 284"/>
              <a:gd name="T32" fmla="*/ 33 w 296"/>
              <a:gd name="T33" fmla="*/ 224 h 284"/>
              <a:gd name="T34" fmla="*/ 29 w 296"/>
              <a:gd name="T35" fmla="*/ 272 h 284"/>
              <a:gd name="T36" fmla="*/ 149 w 296"/>
              <a:gd name="T37" fmla="*/ 186 h 284"/>
              <a:gd name="T38" fmla="*/ 266 w 296"/>
              <a:gd name="T39" fmla="*/ 284 h 284"/>
              <a:gd name="T40" fmla="*/ 284 w 296"/>
              <a:gd name="T41" fmla="*/ 277 h 284"/>
              <a:gd name="T42" fmla="*/ 103 w 296"/>
              <a:gd name="T43" fmla="*/ 123 h 284"/>
              <a:gd name="T44" fmla="*/ 86 w 296"/>
              <a:gd name="T45" fmla="*/ 127 h 284"/>
              <a:gd name="T46" fmla="*/ 25 w 296"/>
              <a:gd name="T47" fmla="*/ 80 h 284"/>
              <a:gd name="T48" fmla="*/ 41 w 296"/>
              <a:gd name="T49" fmla="*/ 80 h 284"/>
              <a:gd name="T50" fmla="*/ 84 w 296"/>
              <a:gd name="T51" fmla="*/ 80 h 284"/>
              <a:gd name="T52" fmla="*/ 58 w 296"/>
              <a:gd name="T53" fmla="*/ 11 h 284"/>
              <a:gd name="T54" fmla="*/ 122 w 296"/>
              <a:gd name="T55" fmla="*/ 59 h 284"/>
              <a:gd name="T56" fmla="*/ 128 w 296"/>
              <a:gd name="T57" fmla="*/ 100 h 284"/>
              <a:gd name="T58" fmla="*/ 144 w 296"/>
              <a:gd name="T59" fmla="*/ 112 h 284"/>
              <a:gd name="T60" fmla="*/ 152 w 296"/>
              <a:gd name="T61" fmla="*/ 129 h 284"/>
              <a:gd name="T62" fmla="*/ 108 w 296"/>
              <a:gd name="T63" fmla="*/ 127 h 284"/>
              <a:gd name="T64" fmla="*/ 103 w 296"/>
              <a:gd name="T65" fmla="*/ 123 h 284"/>
              <a:gd name="T66" fmla="*/ 36 w 296"/>
              <a:gd name="T67" fmla="*/ 264 h 284"/>
              <a:gd name="T68" fmla="*/ 42 w 296"/>
              <a:gd name="T69" fmla="*/ 232 h 284"/>
              <a:gd name="T70" fmla="*/ 150 w 296"/>
              <a:gd name="T71" fmla="*/ 141 h 284"/>
              <a:gd name="T72" fmla="*/ 145 w 296"/>
              <a:gd name="T73" fmla="*/ 173 h 284"/>
              <a:gd name="T74" fmla="*/ 276 w 296"/>
              <a:gd name="T75" fmla="*/ 269 h 284"/>
              <a:gd name="T76" fmla="*/ 241 w 296"/>
              <a:gd name="T77" fmla="*/ 261 h 284"/>
              <a:gd name="T78" fmla="*/ 162 w 296"/>
              <a:gd name="T79" fmla="*/ 139 h 284"/>
              <a:gd name="T80" fmla="*/ 268 w 296"/>
              <a:gd name="T81" fmla="*/ 23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6" h="284">
                <a:moveTo>
                  <a:pt x="276" y="226"/>
                </a:moveTo>
                <a:cubicBezTo>
                  <a:pt x="175" y="126"/>
                  <a:pt x="175" y="126"/>
                  <a:pt x="175" y="126"/>
                </a:cubicBezTo>
                <a:cubicBezTo>
                  <a:pt x="246" y="49"/>
                  <a:pt x="246" y="49"/>
                  <a:pt x="246" y="49"/>
                </a:cubicBezTo>
                <a:cubicBezTo>
                  <a:pt x="252" y="49"/>
                  <a:pt x="258" y="47"/>
                  <a:pt x="263" y="42"/>
                </a:cubicBezTo>
                <a:cubicBezTo>
                  <a:pt x="271" y="34"/>
                  <a:pt x="271" y="34"/>
                  <a:pt x="271" y="34"/>
                </a:cubicBezTo>
                <a:cubicBezTo>
                  <a:pt x="278" y="26"/>
                  <a:pt x="274" y="20"/>
                  <a:pt x="268" y="15"/>
                </a:cubicBezTo>
                <a:cubicBezTo>
                  <a:pt x="262" y="9"/>
                  <a:pt x="256" y="6"/>
                  <a:pt x="249" y="13"/>
                </a:cubicBezTo>
                <a:cubicBezTo>
                  <a:pt x="241" y="22"/>
                  <a:pt x="241" y="22"/>
                  <a:pt x="241" y="22"/>
                </a:cubicBezTo>
                <a:cubicBezTo>
                  <a:pt x="237" y="27"/>
                  <a:pt x="235" y="33"/>
                  <a:pt x="236" y="39"/>
                </a:cubicBezTo>
                <a:cubicBezTo>
                  <a:pt x="164" y="116"/>
                  <a:pt x="164" y="116"/>
                  <a:pt x="164" y="116"/>
                </a:cubicBezTo>
                <a:cubicBezTo>
                  <a:pt x="152" y="104"/>
                  <a:pt x="152" y="104"/>
                  <a:pt x="152" y="104"/>
                </a:cubicBezTo>
                <a:cubicBezTo>
                  <a:pt x="149" y="100"/>
                  <a:pt x="145" y="97"/>
                  <a:pt x="141" y="95"/>
                </a:cubicBezTo>
                <a:cubicBezTo>
                  <a:pt x="146" y="80"/>
                  <a:pt x="142" y="62"/>
                  <a:pt x="130" y="51"/>
                </a:cubicBezTo>
                <a:cubicBezTo>
                  <a:pt x="91" y="12"/>
                  <a:pt x="91" y="12"/>
                  <a:pt x="91" y="12"/>
                </a:cubicBezTo>
                <a:cubicBezTo>
                  <a:pt x="83" y="4"/>
                  <a:pt x="72" y="0"/>
                  <a:pt x="60" y="0"/>
                </a:cubicBezTo>
                <a:cubicBezTo>
                  <a:pt x="54" y="0"/>
                  <a:pt x="48" y="1"/>
                  <a:pt x="42" y="4"/>
                </a:cubicBezTo>
                <a:cubicBezTo>
                  <a:pt x="40" y="4"/>
                  <a:pt x="39" y="7"/>
                  <a:pt x="39" y="9"/>
                </a:cubicBezTo>
                <a:cubicBezTo>
                  <a:pt x="39" y="11"/>
                  <a:pt x="40" y="13"/>
                  <a:pt x="42" y="14"/>
                </a:cubicBezTo>
                <a:cubicBezTo>
                  <a:pt x="45" y="15"/>
                  <a:pt x="47" y="16"/>
                  <a:pt x="49" y="18"/>
                </a:cubicBezTo>
                <a:cubicBezTo>
                  <a:pt x="76" y="45"/>
                  <a:pt x="76" y="45"/>
                  <a:pt x="76" y="45"/>
                </a:cubicBezTo>
                <a:cubicBezTo>
                  <a:pt x="83" y="52"/>
                  <a:pt x="84" y="64"/>
                  <a:pt x="76" y="72"/>
                </a:cubicBezTo>
                <a:cubicBezTo>
                  <a:pt x="72" y="76"/>
                  <a:pt x="68" y="78"/>
                  <a:pt x="62" y="78"/>
                </a:cubicBezTo>
                <a:cubicBezTo>
                  <a:pt x="57" y="78"/>
                  <a:pt x="53" y="76"/>
                  <a:pt x="49" y="72"/>
                </a:cubicBezTo>
                <a:cubicBezTo>
                  <a:pt x="22" y="46"/>
                  <a:pt x="22" y="46"/>
                  <a:pt x="22" y="46"/>
                </a:cubicBezTo>
                <a:cubicBezTo>
                  <a:pt x="20" y="44"/>
                  <a:pt x="19" y="42"/>
                  <a:pt x="18" y="39"/>
                </a:cubicBezTo>
                <a:cubicBezTo>
                  <a:pt x="17" y="37"/>
                  <a:pt x="15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0" y="36"/>
                  <a:pt x="8" y="37"/>
                  <a:pt x="7" y="39"/>
                </a:cubicBezTo>
                <a:cubicBezTo>
                  <a:pt x="0" y="56"/>
                  <a:pt x="4" y="75"/>
                  <a:pt x="17" y="88"/>
                </a:cubicBezTo>
                <a:cubicBezTo>
                  <a:pt x="56" y="126"/>
                  <a:pt x="56" y="126"/>
                  <a:pt x="56" y="126"/>
                </a:cubicBezTo>
                <a:cubicBezTo>
                  <a:pt x="64" y="134"/>
                  <a:pt x="75" y="139"/>
                  <a:pt x="86" y="139"/>
                </a:cubicBezTo>
                <a:cubicBezTo>
                  <a:pt x="91" y="139"/>
                  <a:pt x="96" y="138"/>
                  <a:pt x="100" y="136"/>
                </a:cubicBezTo>
                <a:cubicBezTo>
                  <a:pt x="102" y="139"/>
                  <a:pt x="104" y="142"/>
                  <a:pt x="107" y="145"/>
                </a:cubicBezTo>
                <a:cubicBezTo>
                  <a:pt x="33" y="224"/>
                  <a:pt x="33" y="224"/>
                  <a:pt x="33" y="224"/>
                </a:cubicBezTo>
                <a:cubicBezTo>
                  <a:pt x="19" y="239"/>
                  <a:pt x="17" y="261"/>
                  <a:pt x="28" y="272"/>
                </a:cubicBezTo>
                <a:cubicBezTo>
                  <a:pt x="29" y="272"/>
                  <a:pt x="29" y="272"/>
                  <a:pt x="29" y="272"/>
                </a:cubicBezTo>
                <a:cubicBezTo>
                  <a:pt x="40" y="283"/>
                  <a:pt x="62" y="279"/>
                  <a:pt x="76" y="264"/>
                </a:cubicBezTo>
                <a:cubicBezTo>
                  <a:pt x="149" y="186"/>
                  <a:pt x="149" y="186"/>
                  <a:pt x="149" y="186"/>
                </a:cubicBezTo>
                <a:cubicBezTo>
                  <a:pt x="233" y="269"/>
                  <a:pt x="233" y="269"/>
                  <a:pt x="233" y="269"/>
                </a:cubicBezTo>
                <a:cubicBezTo>
                  <a:pt x="243" y="279"/>
                  <a:pt x="255" y="284"/>
                  <a:pt x="266" y="284"/>
                </a:cubicBezTo>
                <a:cubicBezTo>
                  <a:pt x="266" y="284"/>
                  <a:pt x="266" y="284"/>
                  <a:pt x="266" y="284"/>
                </a:cubicBezTo>
                <a:cubicBezTo>
                  <a:pt x="273" y="284"/>
                  <a:pt x="280" y="281"/>
                  <a:pt x="284" y="277"/>
                </a:cubicBezTo>
                <a:cubicBezTo>
                  <a:pt x="296" y="264"/>
                  <a:pt x="293" y="242"/>
                  <a:pt x="276" y="226"/>
                </a:cubicBezTo>
                <a:close/>
                <a:moveTo>
                  <a:pt x="103" y="123"/>
                </a:moveTo>
                <a:cubicBezTo>
                  <a:pt x="102" y="123"/>
                  <a:pt x="101" y="123"/>
                  <a:pt x="101" y="124"/>
                </a:cubicBezTo>
                <a:cubicBezTo>
                  <a:pt x="96" y="126"/>
                  <a:pt x="91" y="127"/>
                  <a:pt x="86" y="127"/>
                </a:cubicBezTo>
                <a:cubicBezTo>
                  <a:pt x="78" y="127"/>
                  <a:pt x="70" y="124"/>
                  <a:pt x="64" y="118"/>
                </a:cubicBezTo>
                <a:cubicBezTo>
                  <a:pt x="25" y="80"/>
                  <a:pt x="25" y="80"/>
                  <a:pt x="25" y="80"/>
                </a:cubicBezTo>
                <a:cubicBezTo>
                  <a:pt x="18" y="73"/>
                  <a:pt x="15" y="64"/>
                  <a:pt x="15" y="55"/>
                </a:cubicBezTo>
                <a:cubicBezTo>
                  <a:pt x="41" y="80"/>
                  <a:pt x="41" y="80"/>
                  <a:pt x="41" y="80"/>
                </a:cubicBezTo>
                <a:cubicBezTo>
                  <a:pt x="47" y="86"/>
                  <a:pt x="54" y="89"/>
                  <a:pt x="62" y="89"/>
                </a:cubicBezTo>
                <a:cubicBezTo>
                  <a:pt x="71" y="89"/>
                  <a:pt x="78" y="86"/>
                  <a:pt x="84" y="80"/>
                </a:cubicBezTo>
                <a:cubicBezTo>
                  <a:pt x="96" y="68"/>
                  <a:pt x="96" y="49"/>
                  <a:pt x="84" y="37"/>
                </a:cubicBezTo>
                <a:cubicBezTo>
                  <a:pt x="58" y="11"/>
                  <a:pt x="58" y="11"/>
                  <a:pt x="58" y="11"/>
                </a:cubicBezTo>
                <a:cubicBezTo>
                  <a:pt x="67" y="11"/>
                  <a:pt x="76" y="14"/>
                  <a:pt x="83" y="21"/>
                </a:cubicBezTo>
                <a:cubicBezTo>
                  <a:pt x="122" y="59"/>
                  <a:pt x="122" y="59"/>
                  <a:pt x="122" y="59"/>
                </a:cubicBezTo>
                <a:cubicBezTo>
                  <a:pt x="131" y="68"/>
                  <a:pt x="134" y="83"/>
                  <a:pt x="128" y="96"/>
                </a:cubicBezTo>
                <a:cubicBezTo>
                  <a:pt x="128" y="97"/>
                  <a:pt x="128" y="99"/>
                  <a:pt x="128" y="100"/>
                </a:cubicBezTo>
                <a:cubicBezTo>
                  <a:pt x="129" y="101"/>
                  <a:pt x="130" y="103"/>
                  <a:pt x="131" y="103"/>
                </a:cubicBezTo>
                <a:cubicBezTo>
                  <a:pt x="136" y="105"/>
                  <a:pt x="140" y="108"/>
                  <a:pt x="144" y="112"/>
                </a:cubicBezTo>
                <a:cubicBezTo>
                  <a:pt x="156" y="124"/>
                  <a:pt x="156" y="124"/>
                  <a:pt x="156" y="124"/>
                </a:cubicBezTo>
                <a:cubicBezTo>
                  <a:pt x="152" y="129"/>
                  <a:pt x="152" y="129"/>
                  <a:pt x="152" y="129"/>
                </a:cubicBezTo>
                <a:cubicBezTo>
                  <a:pt x="141" y="124"/>
                  <a:pt x="127" y="127"/>
                  <a:pt x="115" y="137"/>
                </a:cubicBezTo>
                <a:cubicBezTo>
                  <a:pt x="112" y="134"/>
                  <a:pt x="110" y="130"/>
                  <a:pt x="108" y="127"/>
                </a:cubicBezTo>
                <a:cubicBezTo>
                  <a:pt x="108" y="125"/>
                  <a:pt x="107" y="124"/>
                  <a:pt x="105" y="124"/>
                </a:cubicBezTo>
                <a:cubicBezTo>
                  <a:pt x="104" y="123"/>
                  <a:pt x="104" y="123"/>
                  <a:pt x="103" y="123"/>
                </a:cubicBezTo>
                <a:close/>
                <a:moveTo>
                  <a:pt x="68" y="256"/>
                </a:moveTo>
                <a:cubicBezTo>
                  <a:pt x="58" y="267"/>
                  <a:pt x="43" y="270"/>
                  <a:pt x="36" y="264"/>
                </a:cubicBezTo>
                <a:cubicBezTo>
                  <a:pt x="36" y="263"/>
                  <a:pt x="36" y="263"/>
                  <a:pt x="36" y="263"/>
                </a:cubicBezTo>
                <a:cubicBezTo>
                  <a:pt x="29" y="257"/>
                  <a:pt x="32" y="242"/>
                  <a:pt x="42" y="232"/>
                </a:cubicBezTo>
                <a:cubicBezTo>
                  <a:pt x="119" y="149"/>
                  <a:pt x="119" y="149"/>
                  <a:pt x="119" y="149"/>
                </a:cubicBezTo>
                <a:cubicBezTo>
                  <a:pt x="128" y="138"/>
                  <a:pt x="143" y="135"/>
                  <a:pt x="150" y="141"/>
                </a:cubicBezTo>
                <a:cubicBezTo>
                  <a:pt x="150" y="142"/>
                  <a:pt x="150" y="142"/>
                  <a:pt x="150" y="142"/>
                </a:cubicBezTo>
                <a:cubicBezTo>
                  <a:pt x="157" y="148"/>
                  <a:pt x="155" y="163"/>
                  <a:pt x="145" y="173"/>
                </a:cubicBezTo>
                <a:lnTo>
                  <a:pt x="68" y="256"/>
                </a:lnTo>
                <a:close/>
                <a:moveTo>
                  <a:pt x="276" y="269"/>
                </a:moveTo>
                <a:cubicBezTo>
                  <a:pt x="273" y="272"/>
                  <a:pt x="269" y="273"/>
                  <a:pt x="266" y="273"/>
                </a:cubicBezTo>
                <a:cubicBezTo>
                  <a:pt x="258" y="273"/>
                  <a:pt x="249" y="268"/>
                  <a:pt x="241" y="261"/>
                </a:cubicBezTo>
                <a:cubicBezTo>
                  <a:pt x="156" y="178"/>
                  <a:pt x="156" y="178"/>
                  <a:pt x="156" y="178"/>
                </a:cubicBezTo>
                <a:cubicBezTo>
                  <a:pt x="166" y="165"/>
                  <a:pt x="168" y="150"/>
                  <a:pt x="162" y="139"/>
                </a:cubicBezTo>
                <a:cubicBezTo>
                  <a:pt x="167" y="134"/>
                  <a:pt x="167" y="134"/>
                  <a:pt x="167" y="134"/>
                </a:cubicBezTo>
                <a:cubicBezTo>
                  <a:pt x="268" y="234"/>
                  <a:pt x="268" y="234"/>
                  <a:pt x="268" y="234"/>
                </a:cubicBezTo>
                <a:cubicBezTo>
                  <a:pt x="280" y="245"/>
                  <a:pt x="284" y="261"/>
                  <a:pt x="276" y="269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rgbClr val="663825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756359" y="3333642"/>
            <a:ext cx="568325" cy="530225"/>
            <a:chOff x="4775200" y="5180013"/>
            <a:chExt cx="568325" cy="530225"/>
          </a:xfrm>
          <a:solidFill>
            <a:schemeClr val="accent2"/>
          </a:solidFill>
        </p:grpSpPr>
        <p:sp>
          <p:nvSpPr>
            <p:cNvPr id="72" name="Freeform 61"/>
            <p:cNvSpPr>
              <a:spLocks noEditPoints="1"/>
            </p:cNvSpPr>
            <p:nvPr/>
          </p:nvSpPr>
          <p:spPr bwMode="auto">
            <a:xfrm>
              <a:off x="4775200" y="5180013"/>
              <a:ext cx="568325" cy="530225"/>
            </a:xfrm>
            <a:custGeom>
              <a:avLst/>
              <a:gdLst>
                <a:gd name="T0" fmla="*/ 215 w 301"/>
                <a:gd name="T1" fmla="*/ 0 h 281"/>
                <a:gd name="T2" fmla="*/ 129 w 301"/>
                <a:gd name="T3" fmla="*/ 86 h 281"/>
                <a:gd name="T4" fmla="*/ 134 w 301"/>
                <a:gd name="T5" fmla="*/ 115 h 281"/>
                <a:gd name="T6" fmla="*/ 1 w 301"/>
                <a:gd name="T7" fmla="*/ 248 h 281"/>
                <a:gd name="T8" fmla="*/ 0 w 301"/>
                <a:gd name="T9" fmla="*/ 252 h 281"/>
                <a:gd name="T10" fmla="*/ 1 w 301"/>
                <a:gd name="T11" fmla="*/ 275 h 281"/>
                <a:gd name="T12" fmla="*/ 7 w 301"/>
                <a:gd name="T13" fmla="*/ 281 h 281"/>
                <a:gd name="T14" fmla="*/ 7 w 301"/>
                <a:gd name="T15" fmla="*/ 281 h 281"/>
                <a:gd name="T16" fmla="*/ 55 w 301"/>
                <a:gd name="T17" fmla="*/ 279 h 281"/>
                <a:gd name="T18" fmla="*/ 60 w 301"/>
                <a:gd name="T19" fmla="*/ 275 h 281"/>
                <a:gd name="T20" fmla="*/ 66 w 301"/>
                <a:gd name="T21" fmla="*/ 255 h 281"/>
                <a:gd name="T22" fmla="*/ 87 w 301"/>
                <a:gd name="T23" fmla="*/ 250 h 281"/>
                <a:gd name="T24" fmla="*/ 92 w 301"/>
                <a:gd name="T25" fmla="*/ 246 h 281"/>
                <a:gd name="T26" fmla="*/ 95 w 301"/>
                <a:gd name="T27" fmla="*/ 227 h 281"/>
                <a:gd name="T28" fmla="*/ 115 w 301"/>
                <a:gd name="T29" fmla="*/ 222 h 281"/>
                <a:gd name="T30" fmla="*/ 120 w 301"/>
                <a:gd name="T31" fmla="*/ 217 h 281"/>
                <a:gd name="T32" fmla="*/ 121 w 301"/>
                <a:gd name="T33" fmla="*/ 196 h 281"/>
                <a:gd name="T34" fmla="*/ 137 w 301"/>
                <a:gd name="T35" fmla="*/ 195 h 281"/>
                <a:gd name="T36" fmla="*/ 142 w 301"/>
                <a:gd name="T37" fmla="*/ 190 h 281"/>
                <a:gd name="T38" fmla="*/ 147 w 301"/>
                <a:gd name="T39" fmla="*/ 170 h 281"/>
                <a:gd name="T40" fmla="*/ 149 w 301"/>
                <a:gd name="T41" fmla="*/ 170 h 281"/>
                <a:gd name="T42" fmla="*/ 174 w 301"/>
                <a:gd name="T43" fmla="*/ 162 h 281"/>
                <a:gd name="T44" fmla="*/ 215 w 301"/>
                <a:gd name="T45" fmla="*/ 172 h 281"/>
                <a:gd name="T46" fmla="*/ 301 w 301"/>
                <a:gd name="T47" fmla="*/ 86 h 281"/>
                <a:gd name="T48" fmla="*/ 215 w 301"/>
                <a:gd name="T49" fmla="*/ 0 h 281"/>
                <a:gd name="T50" fmla="*/ 215 w 301"/>
                <a:gd name="T51" fmla="*/ 160 h 281"/>
                <a:gd name="T52" fmla="*/ 177 w 301"/>
                <a:gd name="T53" fmla="*/ 150 h 281"/>
                <a:gd name="T54" fmla="*/ 171 w 301"/>
                <a:gd name="T55" fmla="*/ 150 h 281"/>
                <a:gd name="T56" fmla="*/ 149 w 301"/>
                <a:gd name="T57" fmla="*/ 158 h 281"/>
                <a:gd name="T58" fmla="*/ 144 w 301"/>
                <a:gd name="T59" fmla="*/ 158 h 281"/>
                <a:gd name="T60" fmla="*/ 144 w 301"/>
                <a:gd name="T61" fmla="*/ 158 h 281"/>
                <a:gd name="T62" fmla="*/ 140 w 301"/>
                <a:gd name="T63" fmla="*/ 158 h 281"/>
                <a:gd name="T64" fmla="*/ 137 w 301"/>
                <a:gd name="T65" fmla="*/ 162 h 281"/>
                <a:gd name="T66" fmla="*/ 132 w 301"/>
                <a:gd name="T67" fmla="*/ 184 h 281"/>
                <a:gd name="T68" fmla="*/ 115 w 301"/>
                <a:gd name="T69" fmla="*/ 186 h 281"/>
                <a:gd name="T70" fmla="*/ 110 w 301"/>
                <a:gd name="T71" fmla="*/ 191 h 281"/>
                <a:gd name="T72" fmla="*/ 108 w 301"/>
                <a:gd name="T73" fmla="*/ 212 h 281"/>
                <a:gd name="T74" fmla="*/ 89 w 301"/>
                <a:gd name="T75" fmla="*/ 217 h 281"/>
                <a:gd name="T76" fmla="*/ 85 w 301"/>
                <a:gd name="T77" fmla="*/ 221 h 281"/>
                <a:gd name="T78" fmla="*/ 81 w 301"/>
                <a:gd name="T79" fmla="*/ 240 h 281"/>
                <a:gd name="T80" fmla="*/ 60 w 301"/>
                <a:gd name="T81" fmla="*/ 244 h 281"/>
                <a:gd name="T82" fmla="*/ 55 w 301"/>
                <a:gd name="T83" fmla="*/ 248 h 281"/>
                <a:gd name="T84" fmla="*/ 50 w 301"/>
                <a:gd name="T85" fmla="*/ 268 h 281"/>
                <a:gd name="T86" fmla="*/ 12 w 301"/>
                <a:gd name="T87" fmla="*/ 269 h 281"/>
                <a:gd name="T88" fmla="*/ 11 w 301"/>
                <a:gd name="T89" fmla="*/ 254 h 281"/>
                <a:gd name="T90" fmla="*/ 145 w 301"/>
                <a:gd name="T91" fmla="*/ 120 h 281"/>
                <a:gd name="T92" fmla="*/ 146 w 301"/>
                <a:gd name="T93" fmla="*/ 114 h 281"/>
                <a:gd name="T94" fmla="*/ 141 w 301"/>
                <a:gd name="T95" fmla="*/ 86 h 281"/>
                <a:gd name="T96" fmla="*/ 215 w 301"/>
                <a:gd name="T97" fmla="*/ 12 h 281"/>
                <a:gd name="T98" fmla="*/ 289 w 301"/>
                <a:gd name="T99" fmla="*/ 86 h 281"/>
                <a:gd name="T100" fmla="*/ 215 w 301"/>
                <a:gd name="T101" fmla="*/ 16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1" h="281">
                  <a:moveTo>
                    <a:pt x="215" y="0"/>
                  </a:moveTo>
                  <a:cubicBezTo>
                    <a:pt x="168" y="0"/>
                    <a:pt x="129" y="39"/>
                    <a:pt x="129" y="86"/>
                  </a:cubicBezTo>
                  <a:cubicBezTo>
                    <a:pt x="129" y="96"/>
                    <a:pt x="131" y="106"/>
                    <a:pt x="134" y="115"/>
                  </a:cubicBezTo>
                  <a:cubicBezTo>
                    <a:pt x="1" y="248"/>
                    <a:pt x="1" y="248"/>
                    <a:pt x="1" y="248"/>
                  </a:cubicBezTo>
                  <a:cubicBezTo>
                    <a:pt x="0" y="249"/>
                    <a:pt x="0" y="250"/>
                    <a:pt x="0" y="252"/>
                  </a:cubicBezTo>
                  <a:cubicBezTo>
                    <a:pt x="1" y="275"/>
                    <a:pt x="1" y="275"/>
                    <a:pt x="1" y="275"/>
                  </a:cubicBezTo>
                  <a:cubicBezTo>
                    <a:pt x="1" y="278"/>
                    <a:pt x="4" y="281"/>
                    <a:pt x="7" y="281"/>
                  </a:cubicBezTo>
                  <a:cubicBezTo>
                    <a:pt x="7" y="281"/>
                    <a:pt x="7" y="281"/>
                    <a:pt x="7" y="281"/>
                  </a:cubicBezTo>
                  <a:cubicBezTo>
                    <a:pt x="55" y="279"/>
                    <a:pt x="55" y="279"/>
                    <a:pt x="55" y="279"/>
                  </a:cubicBezTo>
                  <a:cubicBezTo>
                    <a:pt x="57" y="279"/>
                    <a:pt x="59" y="277"/>
                    <a:pt x="60" y="275"/>
                  </a:cubicBezTo>
                  <a:cubicBezTo>
                    <a:pt x="66" y="255"/>
                    <a:pt x="66" y="255"/>
                    <a:pt x="66" y="255"/>
                  </a:cubicBezTo>
                  <a:cubicBezTo>
                    <a:pt x="87" y="250"/>
                    <a:pt x="87" y="250"/>
                    <a:pt x="87" y="250"/>
                  </a:cubicBezTo>
                  <a:cubicBezTo>
                    <a:pt x="90" y="250"/>
                    <a:pt x="91" y="248"/>
                    <a:pt x="92" y="246"/>
                  </a:cubicBezTo>
                  <a:cubicBezTo>
                    <a:pt x="95" y="227"/>
                    <a:pt x="95" y="227"/>
                    <a:pt x="95" y="227"/>
                  </a:cubicBezTo>
                  <a:cubicBezTo>
                    <a:pt x="115" y="222"/>
                    <a:pt x="115" y="222"/>
                    <a:pt x="115" y="222"/>
                  </a:cubicBezTo>
                  <a:cubicBezTo>
                    <a:pt x="118" y="221"/>
                    <a:pt x="119" y="219"/>
                    <a:pt x="120" y="217"/>
                  </a:cubicBezTo>
                  <a:cubicBezTo>
                    <a:pt x="121" y="196"/>
                    <a:pt x="121" y="196"/>
                    <a:pt x="121" y="196"/>
                  </a:cubicBezTo>
                  <a:cubicBezTo>
                    <a:pt x="137" y="195"/>
                    <a:pt x="137" y="195"/>
                    <a:pt x="137" y="195"/>
                  </a:cubicBezTo>
                  <a:cubicBezTo>
                    <a:pt x="140" y="194"/>
                    <a:pt x="142" y="192"/>
                    <a:pt x="142" y="190"/>
                  </a:cubicBezTo>
                  <a:cubicBezTo>
                    <a:pt x="147" y="170"/>
                    <a:pt x="147" y="170"/>
                    <a:pt x="147" y="170"/>
                  </a:cubicBezTo>
                  <a:cubicBezTo>
                    <a:pt x="147" y="170"/>
                    <a:pt x="148" y="170"/>
                    <a:pt x="149" y="170"/>
                  </a:cubicBezTo>
                  <a:cubicBezTo>
                    <a:pt x="155" y="170"/>
                    <a:pt x="164" y="168"/>
                    <a:pt x="174" y="162"/>
                  </a:cubicBezTo>
                  <a:cubicBezTo>
                    <a:pt x="187" y="168"/>
                    <a:pt x="201" y="172"/>
                    <a:pt x="215" y="172"/>
                  </a:cubicBezTo>
                  <a:cubicBezTo>
                    <a:pt x="262" y="172"/>
                    <a:pt x="301" y="133"/>
                    <a:pt x="301" y="86"/>
                  </a:cubicBezTo>
                  <a:cubicBezTo>
                    <a:pt x="301" y="39"/>
                    <a:pt x="262" y="0"/>
                    <a:pt x="215" y="0"/>
                  </a:cubicBezTo>
                  <a:close/>
                  <a:moveTo>
                    <a:pt x="215" y="160"/>
                  </a:moveTo>
                  <a:cubicBezTo>
                    <a:pt x="202" y="160"/>
                    <a:pt x="188" y="157"/>
                    <a:pt x="177" y="150"/>
                  </a:cubicBezTo>
                  <a:cubicBezTo>
                    <a:pt x="175" y="149"/>
                    <a:pt x="173" y="149"/>
                    <a:pt x="171" y="150"/>
                  </a:cubicBezTo>
                  <a:cubicBezTo>
                    <a:pt x="161" y="157"/>
                    <a:pt x="154" y="158"/>
                    <a:pt x="149" y="158"/>
                  </a:cubicBezTo>
                  <a:cubicBezTo>
                    <a:pt x="146" y="158"/>
                    <a:pt x="144" y="158"/>
                    <a:pt x="144" y="158"/>
                  </a:cubicBezTo>
                  <a:cubicBezTo>
                    <a:pt x="144" y="158"/>
                    <a:pt x="144" y="158"/>
                    <a:pt x="144" y="158"/>
                  </a:cubicBezTo>
                  <a:cubicBezTo>
                    <a:pt x="143" y="157"/>
                    <a:pt x="141" y="157"/>
                    <a:pt x="140" y="158"/>
                  </a:cubicBezTo>
                  <a:cubicBezTo>
                    <a:pt x="138" y="158"/>
                    <a:pt x="137" y="160"/>
                    <a:pt x="137" y="162"/>
                  </a:cubicBezTo>
                  <a:cubicBezTo>
                    <a:pt x="132" y="184"/>
                    <a:pt x="132" y="184"/>
                    <a:pt x="132" y="184"/>
                  </a:cubicBezTo>
                  <a:cubicBezTo>
                    <a:pt x="115" y="186"/>
                    <a:pt x="115" y="186"/>
                    <a:pt x="115" y="186"/>
                  </a:cubicBezTo>
                  <a:cubicBezTo>
                    <a:pt x="112" y="186"/>
                    <a:pt x="110" y="188"/>
                    <a:pt x="110" y="191"/>
                  </a:cubicBezTo>
                  <a:cubicBezTo>
                    <a:pt x="108" y="212"/>
                    <a:pt x="108" y="212"/>
                    <a:pt x="108" y="212"/>
                  </a:cubicBezTo>
                  <a:cubicBezTo>
                    <a:pt x="89" y="217"/>
                    <a:pt x="89" y="217"/>
                    <a:pt x="89" y="217"/>
                  </a:cubicBezTo>
                  <a:cubicBezTo>
                    <a:pt x="87" y="217"/>
                    <a:pt x="85" y="219"/>
                    <a:pt x="85" y="221"/>
                  </a:cubicBezTo>
                  <a:cubicBezTo>
                    <a:pt x="81" y="240"/>
                    <a:pt x="81" y="240"/>
                    <a:pt x="81" y="240"/>
                  </a:cubicBezTo>
                  <a:cubicBezTo>
                    <a:pt x="60" y="244"/>
                    <a:pt x="60" y="244"/>
                    <a:pt x="60" y="244"/>
                  </a:cubicBezTo>
                  <a:cubicBezTo>
                    <a:pt x="58" y="244"/>
                    <a:pt x="56" y="246"/>
                    <a:pt x="55" y="248"/>
                  </a:cubicBezTo>
                  <a:cubicBezTo>
                    <a:pt x="50" y="268"/>
                    <a:pt x="50" y="268"/>
                    <a:pt x="50" y="268"/>
                  </a:cubicBezTo>
                  <a:cubicBezTo>
                    <a:pt x="12" y="269"/>
                    <a:pt x="12" y="269"/>
                    <a:pt x="12" y="269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7" y="119"/>
                    <a:pt x="147" y="116"/>
                    <a:pt x="146" y="114"/>
                  </a:cubicBezTo>
                  <a:cubicBezTo>
                    <a:pt x="142" y="105"/>
                    <a:pt x="141" y="96"/>
                    <a:pt x="141" y="86"/>
                  </a:cubicBezTo>
                  <a:cubicBezTo>
                    <a:pt x="141" y="45"/>
                    <a:pt x="174" y="12"/>
                    <a:pt x="215" y="12"/>
                  </a:cubicBezTo>
                  <a:cubicBezTo>
                    <a:pt x="256" y="12"/>
                    <a:pt x="289" y="45"/>
                    <a:pt x="289" y="86"/>
                  </a:cubicBezTo>
                  <a:cubicBezTo>
                    <a:pt x="289" y="127"/>
                    <a:pt x="256" y="160"/>
                    <a:pt x="215" y="160"/>
                  </a:cubicBezTo>
                  <a:close/>
                </a:path>
              </a:pathLst>
            </a:custGeom>
            <a:grpFill/>
            <a:ln>
              <a:solidFill>
                <a:srgbClr val="663825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" name="Freeform 62"/>
            <p:cNvSpPr>
              <a:spLocks noEditPoints="1"/>
            </p:cNvSpPr>
            <p:nvPr/>
          </p:nvSpPr>
          <p:spPr bwMode="auto">
            <a:xfrm>
              <a:off x="5119688" y="5253038"/>
              <a:ext cx="96838" cy="98425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26 w 52"/>
                <a:gd name="T11" fmla="*/ 42 h 52"/>
                <a:gd name="T12" fmla="*/ 10 w 52"/>
                <a:gd name="T13" fmla="*/ 26 h 52"/>
                <a:gd name="T14" fmla="*/ 26 w 52"/>
                <a:gd name="T15" fmla="*/ 10 h 52"/>
                <a:gd name="T16" fmla="*/ 42 w 52"/>
                <a:gd name="T17" fmla="*/ 26 h 52"/>
                <a:gd name="T18" fmla="*/ 26 w 52"/>
                <a:gd name="T19" fmla="*/ 4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1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1"/>
                    <a:pt x="40" y="0"/>
                    <a:pt x="26" y="0"/>
                  </a:cubicBezTo>
                  <a:close/>
                  <a:moveTo>
                    <a:pt x="26" y="42"/>
                  </a:moveTo>
                  <a:cubicBezTo>
                    <a:pt x="17" y="42"/>
                    <a:pt x="10" y="34"/>
                    <a:pt x="10" y="26"/>
                  </a:cubicBezTo>
                  <a:cubicBezTo>
                    <a:pt x="10" y="17"/>
                    <a:pt x="17" y="10"/>
                    <a:pt x="26" y="10"/>
                  </a:cubicBezTo>
                  <a:cubicBezTo>
                    <a:pt x="35" y="10"/>
                    <a:pt x="42" y="17"/>
                    <a:pt x="42" y="26"/>
                  </a:cubicBezTo>
                  <a:cubicBezTo>
                    <a:pt x="42" y="34"/>
                    <a:pt x="35" y="42"/>
                    <a:pt x="26" y="42"/>
                  </a:cubicBezTo>
                  <a:close/>
                </a:path>
              </a:pathLst>
            </a:custGeom>
            <a:grpFill/>
            <a:ln>
              <a:solidFill>
                <a:srgbClr val="663825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64" name="Freeform 159"/>
          <p:cNvSpPr>
            <a:spLocks noEditPoints="1"/>
          </p:cNvSpPr>
          <p:nvPr/>
        </p:nvSpPr>
        <p:spPr bwMode="auto">
          <a:xfrm>
            <a:off x="783612" y="4320587"/>
            <a:ext cx="534988" cy="571500"/>
          </a:xfrm>
          <a:custGeom>
            <a:avLst/>
            <a:gdLst>
              <a:gd name="T0" fmla="*/ 196 w 283"/>
              <a:gd name="T1" fmla="*/ 190 h 303"/>
              <a:gd name="T2" fmla="*/ 240 w 283"/>
              <a:gd name="T3" fmla="*/ 123 h 303"/>
              <a:gd name="T4" fmla="*/ 184 w 283"/>
              <a:gd name="T5" fmla="*/ 16 h 303"/>
              <a:gd name="T6" fmla="*/ 69 w 283"/>
              <a:gd name="T7" fmla="*/ 63 h 303"/>
              <a:gd name="T8" fmla="*/ 83 w 283"/>
              <a:gd name="T9" fmla="*/ 109 h 303"/>
              <a:gd name="T10" fmla="*/ 87 w 283"/>
              <a:gd name="T11" fmla="*/ 190 h 303"/>
              <a:gd name="T12" fmla="*/ 0 w 283"/>
              <a:gd name="T13" fmla="*/ 192 h 303"/>
              <a:gd name="T14" fmla="*/ 98 w 283"/>
              <a:gd name="T15" fmla="*/ 303 h 303"/>
              <a:gd name="T16" fmla="*/ 283 w 283"/>
              <a:gd name="T17" fmla="*/ 198 h 303"/>
              <a:gd name="T18" fmla="*/ 196 w 283"/>
              <a:gd name="T19" fmla="*/ 192 h 303"/>
              <a:gd name="T20" fmla="*/ 234 w 283"/>
              <a:gd name="T21" fmla="*/ 99 h 303"/>
              <a:gd name="T22" fmla="*/ 96 w 283"/>
              <a:gd name="T23" fmla="*/ 45 h 303"/>
              <a:gd name="T24" fmla="*/ 91 w 283"/>
              <a:gd name="T25" fmla="*/ 100 h 303"/>
              <a:gd name="T26" fmla="*/ 119 w 283"/>
              <a:gd name="T27" fmla="*/ 54 h 303"/>
              <a:gd name="T28" fmla="*/ 216 w 283"/>
              <a:gd name="T29" fmla="*/ 91 h 303"/>
              <a:gd name="T30" fmla="*/ 188 w 283"/>
              <a:gd name="T31" fmla="*/ 137 h 303"/>
              <a:gd name="T32" fmla="*/ 149 w 283"/>
              <a:gd name="T33" fmla="*/ 88 h 303"/>
              <a:gd name="T34" fmla="*/ 142 w 283"/>
              <a:gd name="T35" fmla="*/ 87 h 303"/>
              <a:gd name="T36" fmla="*/ 141 w 283"/>
              <a:gd name="T37" fmla="*/ 87 h 303"/>
              <a:gd name="T38" fmla="*/ 91 w 283"/>
              <a:gd name="T39" fmla="*/ 100 h 303"/>
              <a:gd name="T40" fmla="*/ 184 w 283"/>
              <a:gd name="T41" fmla="*/ 192 h 303"/>
              <a:gd name="T42" fmla="*/ 164 w 283"/>
              <a:gd name="T43" fmla="*/ 115 h 303"/>
              <a:gd name="T44" fmla="*/ 163 w 283"/>
              <a:gd name="T45" fmla="*/ 192 h 303"/>
              <a:gd name="T46" fmla="*/ 126 w 283"/>
              <a:gd name="T47" fmla="*/ 166 h 303"/>
              <a:gd name="T48" fmla="*/ 144 w 283"/>
              <a:gd name="T49" fmla="*/ 99 h 303"/>
              <a:gd name="T50" fmla="*/ 162 w 283"/>
              <a:gd name="T51" fmla="*/ 166 h 303"/>
              <a:gd name="T52" fmla="*/ 128 w 283"/>
              <a:gd name="T53" fmla="*/ 104 h 303"/>
              <a:gd name="T54" fmla="*/ 99 w 283"/>
              <a:gd name="T55" fmla="*/ 192 h 303"/>
              <a:gd name="T56" fmla="*/ 128 w 283"/>
              <a:gd name="T57" fmla="*/ 104 h 303"/>
              <a:gd name="T58" fmla="*/ 98 w 283"/>
              <a:gd name="T59" fmla="*/ 292 h 303"/>
              <a:gd name="T60" fmla="*/ 168 w 283"/>
              <a:gd name="T61" fmla="*/ 204 h 303"/>
              <a:gd name="T62" fmla="*/ 169 w 283"/>
              <a:gd name="T63" fmla="*/ 204 h 303"/>
              <a:gd name="T64" fmla="*/ 271 w 283"/>
              <a:gd name="T65" fmla="*/ 204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83" h="303">
                <a:moveTo>
                  <a:pt x="196" y="192"/>
                </a:moveTo>
                <a:cubicBezTo>
                  <a:pt x="196" y="192"/>
                  <a:pt x="196" y="191"/>
                  <a:pt x="196" y="190"/>
                </a:cubicBezTo>
                <a:cubicBezTo>
                  <a:pt x="196" y="176"/>
                  <a:pt x="194" y="162"/>
                  <a:pt x="190" y="148"/>
                </a:cubicBezTo>
                <a:cubicBezTo>
                  <a:pt x="217" y="148"/>
                  <a:pt x="235" y="138"/>
                  <a:pt x="240" y="123"/>
                </a:cubicBezTo>
                <a:cubicBezTo>
                  <a:pt x="241" y="120"/>
                  <a:pt x="241" y="116"/>
                  <a:pt x="241" y="112"/>
                </a:cubicBezTo>
                <a:cubicBezTo>
                  <a:pt x="250" y="42"/>
                  <a:pt x="184" y="16"/>
                  <a:pt x="184" y="16"/>
                </a:cubicBezTo>
                <a:cubicBezTo>
                  <a:pt x="100" y="0"/>
                  <a:pt x="69" y="63"/>
                  <a:pt x="69" y="63"/>
                </a:cubicBezTo>
                <a:cubicBezTo>
                  <a:pt x="69" y="63"/>
                  <a:pt x="69" y="63"/>
                  <a:pt x="69" y="63"/>
                </a:cubicBezTo>
                <a:cubicBezTo>
                  <a:pt x="69" y="64"/>
                  <a:pt x="68" y="66"/>
                  <a:pt x="67" y="67"/>
                </a:cubicBezTo>
                <a:cubicBezTo>
                  <a:pt x="63" y="80"/>
                  <a:pt x="69" y="95"/>
                  <a:pt x="83" y="109"/>
                </a:cubicBezTo>
                <a:cubicBezTo>
                  <a:pt x="89" y="113"/>
                  <a:pt x="95" y="118"/>
                  <a:pt x="101" y="122"/>
                </a:cubicBezTo>
                <a:cubicBezTo>
                  <a:pt x="92" y="142"/>
                  <a:pt x="87" y="167"/>
                  <a:pt x="87" y="190"/>
                </a:cubicBezTo>
                <a:cubicBezTo>
                  <a:pt x="87" y="191"/>
                  <a:pt x="87" y="192"/>
                  <a:pt x="87" y="192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198"/>
                  <a:pt x="0" y="198"/>
                  <a:pt x="0" y="198"/>
                </a:cubicBezTo>
                <a:cubicBezTo>
                  <a:pt x="4" y="257"/>
                  <a:pt x="47" y="303"/>
                  <a:pt x="98" y="303"/>
                </a:cubicBezTo>
                <a:cubicBezTo>
                  <a:pt x="185" y="303"/>
                  <a:pt x="185" y="303"/>
                  <a:pt x="185" y="303"/>
                </a:cubicBezTo>
                <a:cubicBezTo>
                  <a:pt x="236" y="303"/>
                  <a:pt x="279" y="257"/>
                  <a:pt x="283" y="198"/>
                </a:cubicBezTo>
                <a:cubicBezTo>
                  <a:pt x="283" y="192"/>
                  <a:pt x="283" y="192"/>
                  <a:pt x="283" y="192"/>
                </a:cubicBezTo>
                <a:lnTo>
                  <a:pt x="196" y="192"/>
                </a:lnTo>
                <a:close/>
                <a:moveTo>
                  <a:pt x="182" y="27"/>
                </a:moveTo>
                <a:cubicBezTo>
                  <a:pt x="207" y="38"/>
                  <a:pt x="231" y="64"/>
                  <a:pt x="234" y="99"/>
                </a:cubicBezTo>
                <a:cubicBezTo>
                  <a:pt x="224" y="77"/>
                  <a:pt x="195" y="60"/>
                  <a:pt x="173" y="53"/>
                </a:cubicBezTo>
                <a:cubicBezTo>
                  <a:pt x="157" y="48"/>
                  <a:pt x="118" y="40"/>
                  <a:pt x="96" y="45"/>
                </a:cubicBezTo>
                <a:cubicBezTo>
                  <a:pt x="93" y="46"/>
                  <a:pt x="130" y="13"/>
                  <a:pt x="182" y="27"/>
                </a:cubicBezTo>
                <a:close/>
                <a:moveTo>
                  <a:pt x="91" y="100"/>
                </a:moveTo>
                <a:cubicBezTo>
                  <a:pt x="80" y="90"/>
                  <a:pt x="76" y="79"/>
                  <a:pt x="78" y="71"/>
                </a:cubicBezTo>
                <a:cubicBezTo>
                  <a:pt x="82" y="61"/>
                  <a:pt x="97" y="54"/>
                  <a:pt x="119" y="54"/>
                </a:cubicBezTo>
                <a:cubicBezTo>
                  <a:pt x="133" y="54"/>
                  <a:pt x="149" y="57"/>
                  <a:pt x="164" y="62"/>
                </a:cubicBezTo>
                <a:cubicBezTo>
                  <a:pt x="185" y="69"/>
                  <a:pt x="203" y="79"/>
                  <a:pt x="216" y="91"/>
                </a:cubicBezTo>
                <a:cubicBezTo>
                  <a:pt x="227" y="101"/>
                  <a:pt x="231" y="112"/>
                  <a:pt x="229" y="120"/>
                </a:cubicBezTo>
                <a:cubicBezTo>
                  <a:pt x="225" y="130"/>
                  <a:pt x="210" y="137"/>
                  <a:pt x="188" y="137"/>
                </a:cubicBezTo>
                <a:cubicBezTo>
                  <a:pt x="188" y="137"/>
                  <a:pt x="187" y="137"/>
                  <a:pt x="187" y="137"/>
                </a:cubicBezTo>
                <a:cubicBezTo>
                  <a:pt x="179" y="112"/>
                  <a:pt x="165" y="92"/>
                  <a:pt x="149" y="88"/>
                </a:cubicBezTo>
                <a:cubicBezTo>
                  <a:pt x="148" y="88"/>
                  <a:pt x="148" y="87"/>
                  <a:pt x="148" y="87"/>
                </a:cubicBezTo>
                <a:cubicBezTo>
                  <a:pt x="146" y="87"/>
                  <a:pt x="144" y="87"/>
                  <a:pt x="142" y="87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42" y="87"/>
                  <a:pt x="141" y="87"/>
                  <a:pt x="141" y="87"/>
                </a:cubicBezTo>
                <a:cubicBezTo>
                  <a:pt x="128" y="87"/>
                  <a:pt x="116" y="97"/>
                  <a:pt x="107" y="112"/>
                </a:cubicBezTo>
                <a:cubicBezTo>
                  <a:pt x="101" y="108"/>
                  <a:pt x="96" y="104"/>
                  <a:pt x="91" y="100"/>
                </a:cubicBezTo>
                <a:close/>
                <a:moveTo>
                  <a:pt x="184" y="190"/>
                </a:moveTo>
                <a:cubicBezTo>
                  <a:pt x="184" y="191"/>
                  <a:pt x="184" y="192"/>
                  <a:pt x="184" y="192"/>
                </a:cubicBezTo>
                <a:cubicBezTo>
                  <a:pt x="175" y="192"/>
                  <a:pt x="175" y="192"/>
                  <a:pt x="175" y="192"/>
                </a:cubicBezTo>
                <a:cubicBezTo>
                  <a:pt x="175" y="155"/>
                  <a:pt x="170" y="131"/>
                  <a:pt x="164" y="115"/>
                </a:cubicBezTo>
                <a:cubicBezTo>
                  <a:pt x="176" y="132"/>
                  <a:pt x="184" y="161"/>
                  <a:pt x="184" y="190"/>
                </a:cubicBezTo>
                <a:close/>
                <a:moveTo>
                  <a:pt x="163" y="192"/>
                </a:moveTo>
                <a:cubicBezTo>
                  <a:pt x="125" y="192"/>
                  <a:pt x="125" y="192"/>
                  <a:pt x="125" y="192"/>
                </a:cubicBezTo>
                <a:cubicBezTo>
                  <a:pt x="125" y="182"/>
                  <a:pt x="125" y="174"/>
                  <a:pt x="126" y="166"/>
                </a:cubicBezTo>
                <a:cubicBezTo>
                  <a:pt x="138" y="111"/>
                  <a:pt x="138" y="111"/>
                  <a:pt x="138" y="111"/>
                </a:cubicBezTo>
                <a:cubicBezTo>
                  <a:pt x="140" y="105"/>
                  <a:pt x="142" y="101"/>
                  <a:pt x="144" y="99"/>
                </a:cubicBezTo>
                <a:cubicBezTo>
                  <a:pt x="145" y="101"/>
                  <a:pt x="148" y="105"/>
                  <a:pt x="150" y="111"/>
                </a:cubicBezTo>
                <a:cubicBezTo>
                  <a:pt x="162" y="166"/>
                  <a:pt x="162" y="166"/>
                  <a:pt x="162" y="166"/>
                </a:cubicBezTo>
                <a:cubicBezTo>
                  <a:pt x="163" y="174"/>
                  <a:pt x="163" y="183"/>
                  <a:pt x="163" y="192"/>
                </a:cubicBezTo>
                <a:close/>
                <a:moveTo>
                  <a:pt x="128" y="104"/>
                </a:moveTo>
                <a:cubicBezTo>
                  <a:pt x="121" y="119"/>
                  <a:pt x="113" y="146"/>
                  <a:pt x="113" y="192"/>
                </a:cubicBezTo>
                <a:cubicBezTo>
                  <a:pt x="99" y="192"/>
                  <a:pt x="99" y="192"/>
                  <a:pt x="99" y="192"/>
                </a:cubicBezTo>
                <a:cubicBezTo>
                  <a:pt x="99" y="192"/>
                  <a:pt x="99" y="191"/>
                  <a:pt x="99" y="190"/>
                </a:cubicBezTo>
                <a:cubicBezTo>
                  <a:pt x="99" y="154"/>
                  <a:pt x="112" y="118"/>
                  <a:pt x="128" y="104"/>
                </a:cubicBezTo>
                <a:close/>
                <a:moveTo>
                  <a:pt x="185" y="292"/>
                </a:moveTo>
                <a:cubicBezTo>
                  <a:pt x="98" y="292"/>
                  <a:pt x="98" y="292"/>
                  <a:pt x="98" y="292"/>
                </a:cubicBezTo>
                <a:cubicBezTo>
                  <a:pt x="54" y="292"/>
                  <a:pt x="18" y="254"/>
                  <a:pt x="12" y="204"/>
                </a:cubicBezTo>
                <a:cubicBezTo>
                  <a:pt x="168" y="204"/>
                  <a:pt x="168" y="204"/>
                  <a:pt x="168" y="204"/>
                </a:cubicBezTo>
                <a:cubicBezTo>
                  <a:pt x="169" y="204"/>
                  <a:pt x="169" y="204"/>
                  <a:pt x="169" y="204"/>
                </a:cubicBezTo>
                <a:cubicBezTo>
                  <a:pt x="169" y="204"/>
                  <a:pt x="169" y="204"/>
                  <a:pt x="169" y="204"/>
                </a:cubicBezTo>
                <a:cubicBezTo>
                  <a:pt x="169" y="204"/>
                  <a:pt x="170" y="204"/>
                  <a:pt x="170" y="204"/>
                </a:cubicBezTo>
                <a:cubicBezTo>
                  <a:pt x="271" y="204"/>
                  <a:pt x="271" y="204"/>
                  <a:pt x="271" y="204"/>
                </a:cubicBezTo>
                <a:cubicBezTo>
                  <a:pt x="265" y="254"/>
                  <a:pt x="229" y="292"/>
                  <a:pt x="185" y="292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rgbClr val="663825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843143" y="5212912"/>
            <a:ext cx="415925" cy="666750"/>
            <a:chOff x="8031163" y="1177925"/>
            <a:chExt cx="415925" cy="666750"/>
          </a:xfrm>
          <a:solidFill>
            <a:srgbClr val="663825"/>
          </a:solidFill>
        </p:grpSpPr>
        <p:sp>
          <p:nvSpPr>
            <p:cNvPr id="70" name="Freeform 193"/>
            <p:cNvSpPr/>
            <p:nvPr/>
          </p:nvSpPr>
          <p:spPr bwMode="auto">
            <a:xfrm>
              <a:off x="8031163" y="1708150"/>
              <a:ext cx="115888" cy="136525"/>
            </a:xfrm>
            <a:custGeom>
              <a:avLst/>
              <a:gdLst>
                <a:gd name="T0" fmla="*/ 35 w 62"/>
                <a:gd name="T1" fmla="*/ 0 h 72"/>
                <a:gd name="T2" fmla="*/ 26 w 62"/>
                <a:gd name="T3" fmla="*/ 16 h 72"/>
                <a:gd name="T4" fmla="*/ 20 w 62"/>
                <a:gd name="T5" fmla="*/ 63 h 72"/>
                <a:gd name="T6" fmla="*/ 52 w 62"/>
                <a:gd name="T7" fmla="*/ 61 h 72"/>
                <a:gd name="T8" fmla="*/ 44 w 62"/>
                <a:gd name="T9" fmla="*/ 17 h 72"/>
                <a:gd name="T10" fmla="*/ 35 w 62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72">
                  <a:moveTo>
                    <a:pt x="35" y="0"/>
                  </a:moveTo>
                  <a:cubicBezTo>
                    <a:pt x="35" y="0"/>
                    <a:pt x="31" y="10"/>
                    <a:pt x="26" y="16"/>
                  </a:cubicBezTo>
                  <a:cubicBezTo>
                    <a:pt x="21" y="22"/>
                    <a:pt x="0" y="45"/>
                    <a:pt x="20" y="63"/>
                  </a:cubicBezTo>
                  <a:cubicBezTo>
                    <a:pt x="30" y="72"/>
                    <a:pt x="45" y="71"/>
                    <a:pt x="52" y="61"/>
                  </a:cubicBezTo>
                  <a:cubicBezTo>
                    <a:pt x="60" y="52"/>
                    <a:pt x="62" y="36"/>
                    <a:pt x="44" y="17"/>
                  </a:cubicBezTo>
                  <a:cubicBezTo>
                    <a:pt x="38" y="10"/>
                    <a:pt x="35" y="0"/>
                    <a:pt x="35" y="0"/>
                  </a:cubicBezTo>
                  <a:close/>
                </a:path>
              </a:pathLst>
            </a:custGeom>
            <a:grpFill/>
            <a:ln>
              <a:solidFill>
                <a:srgbClr val="663825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Freeform 194"/>
            <p:cNvSpPr>
              <a:spLocks noEditPoints="1"/>
            </p:cNvSpPr>
            <p:nvPr/>
          </p:nvSpPr>
          <p:spPr bwMode="auto">
            <a:xfrm>
              <a:off x="8031163" y="1177925"/>
              <a:ext cx="415925" cy="503238"/>
            </a:xfrm>
            <a:custGeom>
              <a:avLst/>
              <a:gdLst>
                <a:gd name="T0" fmla="*/ 206 w 220"/>
                <a:gd name="T1" fmla="*/ 86 h 266"/>
                <a:gd name="T2" fmla="*/ 158 w 220"/>
                <a:gd name="T3" fmla="*/ 86 h 266"/>
                <a:gd name="T4" fmla="*/ 126 w 220"/>
                <a:gd name="T5" fmla="*/ 55 h 266"/>
                <a:gd name="T6" fmla="*/ 126 w 220"/>
                <a:gd name="T7" fmla="*/ 49 h 266"/>
                <a:gd name="T8" fmla="*/ 137 w 220"/>
                <a:gd name="T9" fmla="*/ 49 h 266"/>
                <a:gd name="T10" fmla="*/ 156 w 220"/>
                <a:gd name="T11" fmla="*/ 30 h 266"/>
                <a:gd name="T12" fmla="*/ 137 w 220"/>
                <a:gd name="T13" fmla="*/ 11 h 266"/>
                <a:gd name="T14" fmla="*/ 125 w 220"/>
                <a:gd name="T15" fmla="*/ 11 h 266"/>
                <a:gd name="T16" fmla="*/ 109 w 220"/>
                <a:gd name="T17" fmla="*/ 0 h 266"/>
                <a:gd name="T18" fmla="*/ 93 w 220"/>
                <a:gd name="T19" fmla="*/ 11 h 266"/>
                <a:gd name="T20" fmla="*/ 81 w 220"/>
                <a:gd name="T21" fmla="*/ 11 h 266"/>
                <a:gd name="T22" fmla="*/ 62 w 220"/>
                <a:gd name="T23" fmla="*/ 30 h 266"/>
                <a:gd name="T24" fmla="*/ 81 w 220"/>
                <a:gd name="T25" fmla="*/ 49 h 266"/>
                <a:gd name="T26" fmla="*/ 92 w 220"/>
                <a:gd name="T27" fmla="*/ 49 h 266"/>
                <a:gd name="T28" fmla="*/ 92 w 220"/>
                <a:gd name="T29" fmla="*/ 55 h 266"/>
                <a:gd name="T30" fmla="*/ 58 w 220"/>
                <a:gd name="T31" fmla="*/ 92 h 266"/>
                <a:gd name="T32" fmla="*/ 0 w 220"/>
                <a:gd name="T33" fmla="*/ 160 h 266"/>
                <a:gd name="T34" fmla="*/ 0 w 220"/>
                <a:gd name="T35" fmla="*/ 167 h 266"/>
                <a:gd name="T36" fmla="*/ 0 w 220"/>
                <a:gd name="T37" fmla="*/ 246 h 266"/>
                <a:gd name="T38" fmla="*/ 20 w 220"/>
                <a:gd name="T39" fmla="*/ 266 h 266"/>
                <a:gd name="T40" fmla="*/ 50 w 220"/>
                <a:gd name="T41" fmla="*/ 266 h 266"/>
                <a:gd name="T42" fmla="*/ 70 w 220"/>
                <a:gd name="T43" fmla="*/ 246 h 266"/>
                <a:gd name="T44" fmla="*/ 70 w 220"/>
                <a:gd name="T45" fmla="*/ 190 h 266"/>
                <a:gd name="T46" fmla="*/ 70 w 220"/>
                <a:gd name="T47" fmla="*/ 189 h 266"/>
                <a:gd name="T48" fmla="*/ 102 w 220"/>
                <a:gd name="T49" fmla="*/ 177 h 266"/>
                <a:gd name="T50" fmla="*/ 206 w 220"/>
                <a:gd name="T51" fmla="*/ 177 h 266"/>
                <a:gd name="T52" fmla="*/ 220 w 220"/>
                <a:gd name="T53" fmla="*/ 157 h 266"/>
                <a:gd name="T54" fmla="*/ 220 w 220"/>
                <a:gd name="T55" fmla="*/ 105 h 266"/>
                <a:gd name="T56" fmla="*/ 206 w 220"/>
                <a:gd name="T57" fmla="*/ 86 h 266"/>
                <a:gd name="T58" fmla="*/ 82 w 220"/>
                <a:gd name="T59" fmla="*/ 39 h 266"/>
                <a:gd name="T60" fmla="*/ 72 w 220"/>
                <a:gd name="T61" fmla="*/ 30 h 266"/>
                <a:gd name="T62" fmla="*/ 82 w 220"/>
                <a:gd name="T63" fmla="*/ 20 h 266"/>
                <a:gd name="T64" fmla="*/ 136 w 220"/>
                <a:gd name="T65" fmla="*/ 20 h 266"/>
                <a:gd name="T66" fmla="*/ 146 w 220"/>
                <a:gd name="T67" fmla="*/ 30 h 266"/>
                <a:gd name="T68" fmla="*/ 136 w 220"/>
                <a:gd name="T69" fmla="*/ 39 h 266"/>
                <a:gd name="T70" fmla="*/ 82 w 220"/>
                <a:gd name="T71" fmla="*/ 39 h 266"/>
                <a:gd name="T72" fmla="*/ 100 w 220"/>
                <a:gd name="T73" fmla="*/ 67 h 266"/>
                <a:gd name="T74" fmla="*/ 106 w 220"/>
                <a:gd name="T75" fmla="*/ 65 h 266"/>
                <a:gd name="T76" fmla="*/ 106 w 220"/>
                <a:gd name="T77" fmla="*/ 49 h 266"/>
                <a:gd name="T78" fmla="*/ 113 w 220"/>
                <a:gd name="T79" fmla="*/ 49 h 266"/>
                <a:gd name="T80" fmla="*/ 113 w 220"/>
                <a:gd name="T81" fmla="*/ 65 h 266"/>
                <a:gd name="T82" fmla="*/ 118 w 220"/>
                <a:gd name="T83" fmla="*/ 67 h 266"/>
                <a:gd name="T84" fmla="*/ 146 w 220"/>
                <a:gd name="T85" fmla="*/ 92 h 266"/>
                <a:gd name="T86" fmla="*/ 108 w 220"/>
                <a:gd name="T87" fmla="*/ 96 h 266"/>
                <a:gd name="T88" fmla="*/ 72 w 220"/>
                <a:gd name="T89" fmla="*/ 93 h 266"/>
                <a:gd name="T90" fmla="*/ 100 w 220"/>
                <a:gd name="T91" fmla="*/ 67 h 266"/>
                <a:gd name="T92" fmla="*/ 206 w 220"/>
                <a:gd name="T93" fmla="*/ 157 h 266"/>
                <a:gd name="T94" fmla="*/ 205 w 220"/>
                <a:gd name="T95" fmla="*/ 163 h 266"/>
                <a:gd name="T96" fmla="*/ 102 w 220"/>
                <a:gd name="T97" fmla="*/ 163 h 266"/>
                <a:gd name="T98" fmla="*/ 57 w 220"/>
                <a:gd name="T99" fmla="*/ 182 h 266"/>
                <a:gd name="T100" fmla="*/ 56 w 220"/>
                <a:gd name="T101" fmla="*/ 183 h 266"/>
                <a:gd name="T102" fmla="*/ 56 w 220"/>
                <a:gd name="T103" fmla="*/ 246 h 266"/>
                <a:gd name="T104" fmla="*/ 50 w 220"/>
                <a:gd name="T105" fmla="*/ 253 h 266"/>
                <a:gd name="T106" fmla="*/ 20 w 220"/>
                <a:gd name="T107" fmla="*/ 253 h 266"/>
                <a:gd name="T108" fmla="*/ 14 w 220"/>
                <a:gd name="T109" fmla="*/ 246 h 266"/>
                <a:gd name="T110" fmla="*/ 14 w 220"/>
                <a:gd name="T111" fmla="*/ 160 h 266"/>
                <a:gd name="T112" fmla="*/ 66 w 220"/>
                <a:gd name="T113" fmla="*/ 104 h 266"/>
                <a:gd name="T114" fmla="*/ 67 w 220"/>
                <a:gd name="T115" fmla="*/ 103 h 266"/>
                <a:gd name="T116" fmla="*/ 110 w 220"/>
                <a:gd name="T117" fmla="*/ 108 h 266"/>
                <a:gd name="T118" fmla="*/ 159 w 220"/>
                <a:gd name="T119" fmla="*/ 99 h 266"/>
                <a:gd name="T120" fmla="*/ 205 w 220"/>
                <a:gd name="T121" fmla="*/ 99 h 266"/>
                <a:gd name="T122" fmla="*/ 206 w 220"/>
                <a:gd name="T123" fmla="*/ 105 h 266"/>
                <a:gd name="T124" fmla="*/ 206 w 220"/>
                <a:gd name="T125" fmla="*/ 15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" h="266">
                  <a:moveTo>
                    <a:pt x="206" y="86"/>
                  </a:moveTo>
                  <a:cubicBezTo>
                    <a:pt x="158" y="86"/>
                    <a:pt x="158" y="86"/>
                    <a:pt x="158" y="86"/>
                  </a:cubicBezTo>
                  <a:cubicBezTo>
                    <a:pt x="153" y="71"/>
                    <a:pt x="141" y="60"/>
                    <a:pt x="126" y="55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48" y="49"/>
                    <a:pt x="156" y="41"/>
                    <a:pt x="156" y="30"/>
                  </a:cubicBezTo>
                  <a:cubicBezTo>
                    <a:pt x="156" y="20"/>
                    <a:pt x="148" y="11"/>
                    <a:pt x="13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3" y="5"/>
                    <a:pt x="116" y="0"/>
                    <a:pt x="109" y="0"/>
                  </a:cubicBezTo>
                  <a:cubicBezTo>
                    <a:pt x="102" y="0"/>
                    <a:pt x="96" y="5"/>
                    <a:pt x="93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71" y="11"/>
                    <a:pt x="62" y="20"/>
                    <a:pt x="62" y="30"/>
                  </a:cubicBezTo>
                  <a:cubicBezTo>
                    <a:pt x="62" y="41"/>
                    <a:pt x="71" y="49"/>
                    <a:pt x="81" y="49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75" y="61"/>
                    <a:pt x="63" y="74"/>
                    <a:pt x="58" y="92"/>
                  </a:cubicBezTo>
                  <a:cubicBezTo>
                    <a:pt x="32" y="99"/>
                    <a:pt x="1" y="117"/>
                    <a:pt x="0" y="160"/>
                  </a:cubicBezTo>
                  <a:cubicBezTo>
                    <a:pt x="0" y="162"/>
                    <a:pt x="0" y="165"/>
                    <a:pt x="0" y="167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0" y="257"/>
                    <a:pt x="9" y="266"/>
                    <a:pt x="20" y="266"/>
                  </a:cubicBezTo>
                  <a:cubicBezTo>
                    <a:pt x="50" y="266"/>
                    <a:pt x="50" y="266"/>
                    <a:pt x="50" y="266"/>
                  </a:cubicBezTo>
                  <a:cubicBezTo>
                    <a:pt x="61" y="266"/>
                    <a:pt x="70" y="257"/>
                    <a:pt x="70" y="246"/>
                  </a:cubicBezTo>
                  <a:cubicBezTo>
                    <a:pt x="70" y="190"/>
                    <a:pt x="70" y="190"/>
                    <a:pt x="70" y="190"/>
                  </a:cubicBezTo>
                  <a:cubicBezTo>
                    <a:pt x="70" y="189"/>
                    <a:pt x="70" y="189"/>
                    <a:pt x="70" y="189"/>
                  </a:cubicBezTo>
                  <a:cubicBezTo>
                    <a:pt x="71" y="189"/>
                    <a:pt x="81" y="177"/>
                    <a:pt x="102" y="177"/>
                  </a:cubicBezTo>
                  <a:cubicBezTo>
                    <a:pt x="206" y="177"/>
                    <a:pt x="206" y="177"/>
                    <a:pt x="206" y="177"/>
                  </a:cubicBezTo>
                  <a:cubicBezTo>
                    <a:pt x="214" y="177"/>
                    <a:pt x="220" y="168"/>
                    <a:pt x="220" y="157"/>
                  </a:cubicBezTo>
                  <a:cubicBezTo>
                    <a:pt x="220" y="105"/>
                    <a:pt x="220" y="105"/>
                    <a:pt x="220" y="105"/>
                  </a:cubicBezTo>
                  <a:cubicBezTo>
                    <a:pt x="220" y="94"/>
                    <a:pt x="214" y="86"/>
                    <a:pt x="206" y="86"/>
                  </a:cubicBezTo>
                  <a:close/>
                  <a:moveTo>
                    <a:pt x="82" y="39"/>
                  </a:moveTo>
                  <a:cubicBezTo>
                    <a:pt x="77" y="39"/>
                    <a:pt x="72" y="35"/>
                    <a:pt x="72" y="30"/>
                  </a:cubicBezTo>
                  <a:cubicBezTo>
                    <a:pt x="72" y="24"/>
                    <a:pt x="77" y="20"/>
                    <a:pt x="82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42" y="20"/>
                    <a:pt x="146" y="24"/>
                    <a:pt x="146" y="30"/>
                  </a:cubicBezTo>
                  <a:cubicBezTo>
                    <a:pt x="146" y="35"/>
                    <a:pt x="142" y="39"/>
                    <a:pt x="136" y="39"/>
                  </a:cubicBezTo>
                  <a:lnTo>
                    <a:pt x="82" y="39"/>
                  </a:lnTo>
                  <a:close/>
                  <a:moveTo>
                    <a:pt x="100" y="67"/>
                  </a:moveTo>
                  <a:cubicBezTo>
                    <a:pt x="106" y="65"/>
                    <a:pt x="106" y="65"/>
                    <a:pt x="106" y="65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3" y="65"/>
                    <a:pt x="113" y="65"/>
                    <a:pt x="113" y="65"/>
                  </a:cubicBezTo>
                  <a:cubicBezTo>
                    <a:pt x="118" y="67"/>
                    <a:pt x="118" y="67"/>
                    <a:pt x="118" y="67"/>
                  </a:cubicBezTo>
                  <a:cubicBezTo>
                    <a:pt x="131" y="70"/>
                    <a:pt x="141" y="79"/>
                    <a:pt x="146" y="92"/>
                  </a:cubicBezTo>
                  <a:cubicBezTo>
                    <a:pt x="134" y="95"/>
                    <a:pt x="122" y="96"/>
                    <a:pt x="108" y="96"/>
                  </a:cubicBezTo>
                  <a:cubicBezTo>
                    <a:pt x="92" y="96"/>
                    <a:pt x="79" y="94"/>
                    <a:pt x="72" y="93"/>
                  </a:cubicBezTo>
                  <a:cubicBezTo>
                    <a:pt x="76" y="80"/>
                    <a:pt x="87" y="70"/>
                    <a:pt x="100" y="67"/>
                  </a:cubicBezTo>
                  <a:close/>
                  <a:moveTo>
                    <a:pt x="206" y="157"/>
                  </a:moveTo>
                  <a:cubicBezTo>
                    <a:pt x="206" y="160"/>
                    <a:pt x="205" y="162"/>
                    <a:pt x="205" y="163"/>
                  </a:cubicBezTo>
                  <a:cubicBezTo>
                    <a:pt x="102" y="163"/>
                    <a:pt x="102" y="163"/>
                    <a:pt x="102" y="163"/>
                  </a:cubicBezTo>
                  <a:cubicBezTo>
                    <a:pt x="73" y="163"/>
                    <a:pt x="58" y="181"/>
                    <a:pt x="57" y="182"/>
                  </a:cubicBezTo>
                  <a:cubicBezTo>
                    <a:pt x="56" y="183"/>
                    <a:pt x="56" y="183"/>
                    <a:pt x="56" y="183"/>
                  </a:cubicBezTo>
                  <a:cubicBezTo>
                    <a:pt x="56" y="246"/>
                    <a:pt x="56" y="246"/>
                    <a:pt x="56" y="246"/>
                  </a:cubicBezTo>
                  <a:cubicBezTo>
                    <a:pt x="56" y="250"/>
                    <a:pt x="54" y="253"/>
                    <a:pt x="50" y="253"/>
                  </a:cubicBezTo>
                  <a:cubicBezTo>
                    <a:pt x="20" y="253"/>
                    <a:pt x="20" y="253"/>
                    <a:pt x="20" y="253"/>
                  </a:cubicBezTo>
                  <a:cubicBezTo>
                    <a:pt x="17" y="253"/>
                    <a:pt x="14" y="250"/>
                    <a:pt x="14" y="246"/>
                  </a:cubicBezTo>
                  <a:cubicBezTo>
                    <a:pt x="14" y="217"/>
                    <a:pt x="14" y="162"/>
                    <a:pt x="14" y="160"/>
                  </a:cubicBezTo>
                  <a:cubicBezTo>
                    <a:pt x="15" y="131"/>
                    <a:pt x="32" y="112"/>
                    <a:pt x="66" y="104"/>
                  </a:cubicBezTo>
                  <a:cubicBezTo>
                    <a:pt x="67" y="103"/>
                    <a:pt x="67" y="103"/>
                    <a:pt x="67" y="103"/>
                  </a:cubicBezTo>
                  <a:cubicBezTo>
                    <a:pt x="82" y="106"/>
                    <a:pt x="97" y="108"/>
                    <a:pt x="110" y="108"/>
                  </a:cubicBezTo>
                  <a:cubicBezTo>
                    <a:pt x="138" y="108"/>
                    <a:pt x="155" y="101"/>
                    <a:pt x="159" y="99"/>
                  </a:cubicBezTo>
                  <a:cubicBezTo>
                    <a:pt x="205" y="99"/>
                    <a:pt x="205" y="99"/>
                    <a:pt x="205" y="99"/>
                  </a:cubicBezTo>
                  <a:cubicBezTo>
                    <a:pt x="205" y="100"/>
                    <a:pt x="206" y="102"/>
                    <a:pt x="206" y="105"/>
                  </a:cubicBezTo>
                  <a:lnTo>
                    <a:pt x="206" y="157"/>
                  </a:lnTo>
                  <a:close/>
                </a:path>
              </a:pathLst>
            </a:custGeom>
            <a:grpFill/>
            <a:ln>
              <a:solidFill>
                <a:srgbClr val="663825"/>
              </a:solidFill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1680697" y="2087057"/>
            <a:ext cx="1934629" cy="911955"/>
            <a:chOff x="468937" y="2419540"/>
            <a:chExt cx="1934629" cy="911955"/>
          </a:xfrm>
        </p:grpSpPr>
        <p:sp>
          <p:nvSpPr>
            <p:cNvPr id="75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680697" y="3249107"/>
            <a:ext cx="1934629" cy="911955"/>
            <a:chOff x="468937" y="2419540"/>
            <a:chExt cx="1934629" cy="911955"/>
          </a:xfrm>
        </p:grpSpPr>
        <p:sp>
          <p:nvSpPr>
            <p:cNvPr id="78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680697" y="4411157"/>
            <a:ext cx="1934629" cy="911955"/>
            <a:chOff x="468937" y="2419540"/>
            <a:chExt cx="1934629" cy="911955"/>
          </a:xfrm>
        </p:grpSpPr>
        <p:sp>
          <p:nvSpPr>
            <p:cNvPr id="81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680697" y="5573207"/>
            <a:ext cx="1934629" cy="911955"/>
            <a:chOff x="468937" y="2419540"/>
            <a:chExt cx="1934629" cy="911955"/>
          </a:xfrm>
        </p:grpSpPr>
        <p:sp>
          <p:nvSpPr>
            <p:cNvPr id="84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931920" y="3213730"/>
            <a:ext cx="1396952" cy="1020927"/>
            <a:chOff x="813240" y="1953097"/>
            <a:chExt cx="1047714" cy="765695"/>
          </a:xfrm>
          <a:solidFill>
            <a:srgbClr val="663825"/>
          </a:solidFill>
        </p:grpSpPr>
        <p:sp>
          <p:nvSpPr>
            <p:cNvPr id="7" name="Freeform 6"/>
            <p:cNvSpPr/>
            <p:nvPr/>
          </p:nvSpPr>
          <p:spPr bwMode="auto">
            <a:xfrm>
              <a:off x="813240" y="2584851"/>
              <a:ext cx="1047714" cy="133941"/>
            </a:xfrm>
            <a:custGeom>
              <a:avLst/>
              <a:gdLst>
                <a:gd name="T0" fmla="*/ 0 w 594"/>
                <a:gd name="T1" fmla="*/ 0 h 76"/>
                <a:gd name="T2" fmla="*/ 297 w 594"/>
                <a:gd name="T3" fmla="*/ 0 h 76"/>
                <a:gd name="T4" fmla="*/ 594 w 594"/>
                <a:gd name="T5" fmla="*/ 0 h 76"/>
                <a:gd name="T6" fmla="*/ 594 w 594"/>
                <a:gd name="T7" fmla="*/ 55 h 76"/>
                <a:gd name="T8" fmla="*/ 585 w 594"/>
                <a:gd name="T9" fmla="*/ 75 h 76"/>
                <a:gd name="T10" fmla="*/ 297 w 594"/>
                <a:gd name="T11" fmla="*/ 76 h 76"/>
                <a:gd name="T12" fmla="*/ 9 w 594"/>
                <a:gd name="T13" fmla="*/ 75 h 76"/>
                <a:gd name="T14" fmla="*/ 0 w 594"/>
                <a:gd name="T15" fmla="*/ 55 h 76"/>
                <a:gd name="T16" fmla="*/ 0 w 594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4" h="76">
                  <a:moveTo>
                    <a:pt x="0" y="0"/>
                  </a:moveTo>
                  <a:cubicBezTo>
                    <a:pt x="297" y="0"/>
                    <a:pt x="297" y="0"/>
                    <a:pt x="297" y="0"/>
                  </a:cubicBezTo>
                  <a:cubicBezTo>
                    <a:pt x="594" y="0"/>
                    <a:pt x="594" y="0"/>
                    <a:pt x="594" y="0"/>
                  </a:cubicBezTo>
                  <a:cubicBezTo>
                    <a:pt x="594" y="55"/>
                    <a:pt x="594" y="55"/>
                    <a:pt x="594" y="55"/>
                  </a:cubicBezTo>
                  <a:cubicBezTo>
                    <a:pt x="594" y="70"/>
                    <a:pt x="592" y="73"/>
                    <a:pt x="585" y="75"/>
                  </a:cubicBezTo>
                  <a:cubicBezTo>
                    <a:pt x="297" y="76"/>
                    <a:pt x="297" y="76"/>
                    <a:pt x="297" y="76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3" y="73"/>
                    <a:pt x="0" y="70"/>
                    <a:pt x="0" y="55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13240" y="1953097"/>
              <a:ext cx="1047714" cy="635474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0984" y="2063826"/>
            <a:ext cx="1919816" cy="2208532"/>
            <a:chOff x="617538" y="1090669"/>
            <a:chExt cx="1439862" cy="1656399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617538" y="1090669"/>
              <a:ext cx="1439862" cy="1656399"/>
            </a:xfrm>
            <a:custGeom>
              <a:avLst/>
              <a:gdLst>
                <a:gd name="T0" fmla="*/ 0 w 816"/>
                <a:gd name="T1" fmla="*/ 93 h 939"/>
                <a:gd name="T2" fmla="*/ 99 w 816"/>
                <a:gd name="T3" fmla="*/ 93 h 939"/>
                <a:gd name="T4" fmla="*/ 99 w 816"/>
                <a:gd name="T5" fmla="*/ 890 h 939"/>
                <a:gd name="T6" fmla="*/ 144 w 816"/>
                <a:gd name="T7" fmla="*/ 939 h 939"/>
                <a:gd name="T8" fmla="*/ 424 w 816"/>
                <a:gd name="T9" fmla="*/ 939 h 939"/>
                <a:gd name="T10" fmla="*/ 816 w 816"/>
                <a:gd name="T11" fmla="*/ 93 h 939"/>
                <a:gd name="T12" fmla="*/ 718 w 816"/>
                <a:gd name="T13" fmla="*/ 93 h 939"/>
                <a:gd name="T14" fmla="*/ 718 w 816"/>
                <a:gd name="T15" fmla="*/ 890 h 939"/>
                <a:gd name="T16" fmla="*/ 673 w 816"/>
                <a:gd name="T17" fmla="*/ 939 h 939"/>
                <a:gd name="T18" fmla="*/ 392 w 816"/>
                <a:gd name="T19" fmla="*/ 93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6" h="939">
                  <a:moveTo>
                    <a:pt x="0" y="93"/>
                  </a:moveTo>
                  <a:cubicBezTo>
                    <a:pt x="9" y="0"/>
                    <a:pt x="102" y="5"/>
                    <a:pt x="99" y="93"/>
                  </a:cubicBezTo>
                  <a:cubicBezTo>
                    <a:pt x="99" y="890"/>
                    <a:pt x="99" y="890"/>
                    <a:pt x="99" y="890"/>
                  </a:cubicBezTo>
                  <a:cubicBezTo>
                    <a:pt x="97" y="929"/>
                    <a:pt x="112" y="938"/>
                    <a:pt x="144" y="939"/>
                  </a:cubicBezTo>
                  <a:cubicBezTo>
                    <a:pt x="424" y="939"/>
                    <a:pt x="424" y="939"/>
                    <a:pt x="424" y="939"/>
                  </a:cubicBezTo>
                  <a:moveTo>
                    <a:pt x="816" y="93"/>
                  </a:moveTo>
                  <a:cubicBezTo>
                    <a:pt x="807" y="0"/>
                    <a:pt x="715" y="5"/>
                    <a:pt x="718" y="93"/>
                  </a:cubicBezTo>
                  <a:cubicBezTo>
                    <a:pt x="718" y="890"/>
                    <a:pt x="718" y="890"/>
                    <a:pt x="718" y="890"/>
                  </a:cubicBezTo>
                  <a:cubicBezTo>
                    <a:pt x="719" y="929"/>
                    <a:pt x="705" y="938"/>
                    <a:pt x="673" y="939"/>
                  </a:cubicBezTo>
                  <a:cubicBezTo>
                    <a:pt x="392" y="939"/>
                    <a:pt x="392" y="939"/>
                    <a:pt x="392" y="939"/>
                  </a:cubicBezTo>
                </a:path>
              </a:pathLst>
            </a:custGeom>
            <a:noFill/>
            <a:ln w="12700" cap="flat">
              <a:solidFill>
                <a:srgbClr val="663825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793893" y="1401708"/>
              <a:ext cx="183052" cy="0"/>
            </a:xfrm>
            <a:prstGeom prst="line">
              <a:avLst/>
            </a:prstGeom>
            <a:noFill/>
            <a:ln w="12700" cap="flat">
              <a:solidFill>
                <a:srgbClr val="663825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793893" y="1554996"/>
              <a:ext cx="110873" cy="0"/>
            </a:xfrm>
            <a:prstGeom prst="line">
              <a:avLst/>
            </a:prstGeom>
            <a:noFill/>
            <a:ln w="12700" cap="flat">
              <a:solidFill>
                <a:srgbClr val="663825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793893" y="1723910"/>
              <a:ext cx="110873" cy="0"/>
            </a:xfrm>
            <a:prstGeom prst="line">
              <a:avLst/>
            </a:prstGeom>
            <a:noFill/>
            <a:ln w="12700" cap="flat">
              <a:solidFill>
                <a:srgbClr val="663825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793893" y="1893569"/>
              <a:ext cx="110873" cy="0"/>
            </a:xfrm>
            <a:prstGeom prst="line">
              <a:avLst/>
            </a:prstGeom>
            <a:noFill/>
            <a:ln w="12700" cap="flat">
              <a:solidFill>
                <a:srgbClr val="663825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793893" y="2050577"/>
              <a:ext cx="183052" cy="0"/>
            </a:xfrm>
            <a:prstGeom prst="line">
              <a:avLst/>
            </a:prstGeom>
            <a:noFill/>
            <a:ln w="12700" cap="flat">
              <a:solidFill>
                <a:srgbClr val="663825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793893" y="2205353"/>
              <a:ext cx="110873" cy="0"/>
            </a:xfrm>
            <a:prstGeom prst="line">
              <a:avLst/>
            </a:prstGeom>
            <a:noFill/>
            <a:ln w="12700" cap="flat">
              <a:solidFill>
                <a:srgbClr val="663825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793893" y="2375011"/>
              <a:ext cx="110873" cy="0"/>
            </a:xfrm>
            <a:prstGeom prst="line">
              <a:avLst/>
            </a:prstGeom>
            <a:noFill/>
            <a:ln w="12700" cap="flat">
              <a:solidFill>
                <a:srgbClr val="663825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793893" y="2544668"/>
              <a:ext cx="110873" cy="0"/>
            </a:xfrm>
            <a:prstGeom prst="line">
              <a:avLst/>
            </a:prstGeom>
            <a:noFill/>
            <a:ln w="12700" cap="flat">
              <a:solidFill>
                <a:srgbClr val="663825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1065141" y="2514601"/>
            <a:ext cx="1120919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450340"/>
            <a:r>
              <a:rPr lang="en-US" sz="3200">
                <a:solidFill>
                  <a:srgbClr val="66382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54%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471920" y="2514600"/>
            <a:ext cx="1396952" cy="1720056"/>
            <a:chOff x="2718240" y="1428750"/>
            <a:chExt cx="1047714" cy="1290042"/>
          </a:xfrm>
          <a:solidFill>
            <a:srgbClr val="663825"/>
          </a:solidFill>
        </p:grpSpPr>
        <p:sp>
          <p:nvSpPr>
            <p:cNvPr id="38" name="Freeform 37"/>
            <p:cNvSpPr/>
            <p:nvPr/>
          </p:nvSpPr>
          <p:spPr bwMode="auto">
            <a:xfrm>
              <a:off x="2718240" y="2584851"/>
              <a:ext cx="1047714" cy="133941"/>
            </a:xfrm>
            <a:custGeom>
              <a:avLst/>
              <a:gdLst>
                <a:gd name="T0" fmla="*/ 0 w 594"/>
                <a:gd name="T1" fmla="*/ 0 h 76"/>
                <a:gd name="T2" fmla="*/ 297 w 594"/>
                <a:gd name="T3" fmla="*/ 0 h 76"/>
                <a:gd name="T4" fmla="*/ 594 w 594"/>
                <a:gd name="T5" fmla="*/ 0 h 76"/>
                <a:gd name="T6" fmla="*/ 594 w 594"/>
                <a:gd name="T7" fmla="*/ 55 h 76"/>
                <a:gd name="T8" fmla="*/ 585 w 594"/>
                <a:gd name="T9" fmla="*/ 75 h 76"/>
                <a:gd name="T10" fmla="*/ 297 w 594"/>
                <a:gd name="T11" fmla="*/ 76 h 76"/>
                <a:gd name="T12" fmla="*/ 9 w 594"/>
                <a:gd name="T13" fmla="*/ 75 h 76"/>
                <a:gd name="T14" fmla="*/ 0 w 594"/>
                <a:gd name="T15" fmla="*/ 55 h 76"/>
                <a:gd name="T16" fmla="*/ 0 w 594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4" h="76">
                  <a:moveTo>
                    <a:pt x="0" y="0"/>
                  </a:moveTo>
                  <a:cubicBezTo>
                    <a:pt x="297" y="0"/>
                    <a:pt x="297" y="0"/>
                    <a:pt x="297" y="0"/>
                  </a:cubicBezTo>
                  <a:cubicBezTo>
                    <a:pt x="594" y="0"/>
                    <a:pt x="594" y="0"/>
                    <a:pt x="594" y="0"/>
                  </a:cubicBezTo>
                  <a:cubicBezTo>
                    <a:pt x="594" y="55"/>
                    <a:pt x="594" y="55"/>
                    <a:pt x="594" y="55"/>
                  </a:cubicBezTo>
                  <a:cubicBezTo>
                    <a:pt x="594" y="70"/>
                    <a:pt x="592" y="73"/>
                    <a:pt x="585" y="75"/>
                  </a:cubicBezTo>
                  <a:cubicBezTo>
                    <a:pt x="297" y="76"/>
                    <a:pt x="297" y="76"/>
                    <a:pt x="297" y="76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3" y="73"/>
                    <a:pt x="0" y="70"/>
                    <a:pt x="0" y="55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663825"/>
              </a:solidFill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2718240" y="1428750"/>
              <a:ext cx="1047714" cy="1159821"/>
            </a:xfrm>
            <a:prstGeom prst="rect">
              <a:avLst/>
            </a:prstGeom>
            <a:grpFill/>
            <a:ln>
              <a:solidFill>
                <a:srgbClr val="663825"/>
              </a:solidFill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210984" y="2063826"/>
            <a:ext cx="1919816" cy="2208532"/>
            <a:chOff x="2522538" y="1090669"/>
            <a:chExt cx="1439862" cy="1656399"/>
          </a:xfrm>
        </p:grpSpPr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2522538" y="1090669"/>
              <a:ext cx="1439862" cy="1656399"/>
            </a:xfrm>
            <a:custGeom>
              <a:avLst/>
              <a:gdLst>
                <a:gd name="T0" fmla="*/ 0 w 816"/>
                <a:gd name="T1" fmla="*/ 93 h 939"/>
                <a:gd name="T2" fmla="*/ 99 w 816"/>
                <a:gd name="T3" fmla="*/ 93 h 939"/>
                <a:gd name="T4" fmla="*/ 99 w 816"/>
                <a:gd name="T5" fmla="*/ 890 h 939"/>
                <a:gd name="T6" fmla="*/ 144 w 816"/>
                <a:gd name="T7" fmla="*/ 939 h 939"/>
                <a:gd name="T8" fmla="*/ 424 w 816"/>
                <a:gd name="T9" fmla="*/ 939 h 939"/>
                <a:gd name="T10" fmla="*/ 816 w 816"/>
                <a:gd name="T11" fmla="*/ 93 h 939"/>
                <a:gd name="T12" fmla="*/ 718 w 816"/>
                <a:gd name="T13" fmla="*/ 93 h 939"/>
                <a:gd name="T14" fmla="*/ 718 w 816"/>
                <a:gd name="T15" fmla="*/ 890 h 939"/>
                <a:gd name="T16" fmla="*/ 673 w 816"/>
                <a:gd name="T17" fmla="*/ 939 h 939"/>
                <a:gd name="T18" fmla="*/ 392 w 816"/>
                <a:gd name="T19" fmla="*/ 93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6" h="939">
                  <a:moveTo>
                    <a:pt x="0" y="93"/>
                  </a:moveTo>
                  <a:cubicBezTo>
                    <a:pt x="9" y="0"/>
                    <a:pt x="102" y="5"/>
                    <a:pt x="99" y="93"/>
                  </a:cubicBezTo>
                  <a:cubicBezTo>
                    <a:pt x="99" y="890"/>
                    <a:pt x="99" y="890"/>
                    <a:pt x="99" y="890"/>
                  </a:cubicBezTo>
                  <a:cubicBezTo>
                    <a:pt x="97" y="929"/>
                    <a:pt x="112" y="938"/>
                    <a:pt x="144" y="939"/>
                  </a:cubicBezTo>
                  <a:cubicBezTo>
                    <a:pt x="424" y="939"/>
                    <a:pt x="424" y="939"/>
                    <a:pt x="424" y="939"/>
                  </a:cubicBezTo>
                  <a:moveTo>
                    <a:pt x="816" y="93"/>
                  </a:moveTo>
                  <a:cubicBezTo>
                    <a:pt x="807" y="0"/>
                    <a:pt x="715" y="5"/>
                    <a:pt x="718" y="93"/>
                  </a:cubicBezTo>
                  <a:cubicBezTo>
                    <a:pt x="718" y="890"/>
                    <a:pt x="718" y="890"/>
                    <a:pt x="718" y="890"/>
                  </a:cubicBezTo>
                  <a:cubicBezTo>
                    <a:pt x="719" y="929"/>
                    <a:pt x="705" y="938"/>
                    <a:pt x="673" y="939"/>
                  </a:cubicBezTo>
                  <a:cubicBezTo>
                    <a:pt x="392" y="939"/>
                    <a:pt x="392" y="939"/>
                    <a:pt x="392" y="939"/>
                  </a:cubicBezTo>
                </a:path>
              </a:pathLst>
            </a:custGeom>
            <a:noFill/>
            <a:ln w="12700" cap="flat">
              <a:solidFill>
                <a:srgbClr val="663825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0" name="Line 8"/>
            <p:cNvSpPr>
              <a:spLocks noChangeShapeType="1"/>
            </p:cNvSpPr>
            <p:nvPr/>
          </p:nvSpPr>
          <p:spPr bwMode="auto">
            <a:xfrm>
              <a:off x="2698893" y="1401708"/>
              <a:ext cx="183052" cy="0"/>
            </a:xfrm>
            <a:prstGeom prst="line">
              <a:avLst/>
            </a:prstGeom>
            <a:noFill/>
            <a:ln w="12700" cap="flat">
              <a:solidFill>
                <a:srgbClr val="0E7F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>
              <a:off x="2698893" y="1554996"/>
              <a:ext cx="110873" cy="0"/>
            </a:xfrm>
            <a:prstGeom prst="line">
              <a:avLst/>
            </a:prstGeom>
            <a:noFill/>
            <a:ln w="12700" cap="flat">
              <a:solidFill>
                <a:srgbClr val="0E7F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Line 10"/>
            <p:cNvSpPr>
              <a:spLocks noChangeShapeType="1"/>
            </p:cNvSpPr>
            <p:nvPr/>
          </p:nvSpPr>
          <p:spPr bwMode="auto">
            <a:xfrm>
              <a:off x="2698893" y="1723910"/>
              <a:ext cx="110873" cy="0"/>
            </a:xfrm>
            <a:prstGeom prst="line">
              <a:avLst/>
            </a:prstGeom>
            <a:noFill/>
            <a:ln w="12700" cap="flat">
              <a:solidFill>
                <a:srgbClr val="0E7F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3" name="Line 11"/>
            <p:cNvSpPr>
              <a:spLocks noChangeShapeType="1"/>
            </p:cNvSpPr>
            <p:nvPr/>
          </p:nvSpPr>
          <p:spPr bwMode="auto">
            <a:xfrm>
              <a:off x="2698893" y="1893569"/>
              <a:ext cx="110873" cy="0"/>
            </a:xfrm>
            <a:prstGeom prst="line">
              <a:avLst/>
            </a:prstGeom>
            <a:noFill/>
            <a:ln w="12700" cap="flat">
              <a:solidFill>
                <a:srgbClr val="0E7F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4" name="Line 12"/>
            <p:cNvSpPr>
              <a:spLocks noChangeShapeType="1"/>
            </p:cNvSpPr>
            <p:nvPr/>
          </p:nvSpPr>
          <p:spPr bwMode="auto">
            <a:xfrm>
              <a:off x="2698893" y="2050577"/>
              <a:ext cx="183052" cy="0"/>
            </a:xfrm>
            <a:prstGeom prst="line">
              <a:avLst/>
            </a:prstGeom>
            <a:noFill/>
            <a:ln w="12700" cap="flat">
              <a:solidFill>
                <a:srgbClr val="0E7F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>
              <a:off x="2698893" y="2205353"/>
              <a:ext cx="110873" cy="0"/>
            </a:xfrm>
            <a:prstGeom prst="line">
              <a:avLst/>
            </a:prstGeom>
            <a:noFill/>
            <a:ln w="12700" cap="flat">
              <a:solidFill>
                <a:srgbClr val="0E7F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Line 14"/>
            <p:cNvSpPr>
              <a:spLocks noChangeShapeType="1"/>
            </p:cNvSpPr>
            <p:nvPr/>
          </p:nvSpPr>
          <p:spPr bwMode="auto">
            <a:xfrm>
              <a:off x="2698893" y="2375011"/>
              <a:ext cx="110873" cy="0"/>
            </a:xfrm>
            <a:prstGeom prst="line">
              <a:avLst/>
            </a:prstGeom>
            <a:noFill/>
            <a:ln w="12700" cap="flat">
              <a:solidFill>
                <a:srgbClr val="0E7F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7" name="Line 15"/>
            <p:cNvSpPr>
              <a:spLocks noChangeShapeType="1"/>
            </p:cNvSpPr>
            <p:nvPr/>
          </p:nvSpPr>
          <p:spPr bwMode="auto">
            <a:xfrm>
              <a:off x="2698893" y="2544668"/>
              <a:ext cx="110873" cy="0"/>
            </a:xfrm>
            <a:prstGeom prst="line">
              <a:avLst/>
            </a:prstGeom>
            <a:noFill/>
            <a:ln w="12700" cap="flat">
              <a:solidFill>
                <a:srgbClr val="0E7F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50" name="Text Box 10"/>
          <p:cNvSpPr txBox="1">
            <a:spLocks noChangeArrowheads="1"/>
          </p:cNvSpPr>
          <p:nvPr/>
        </p:nvSpPr>
        <p:spPr bwMode="auto">
          <a:xfrm>
            <a:off x="3605141" y="3142257"/>
            <a:ext cx="1120919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450340"/>
            <a:r>
              <a:rPr lang="en-US" sz="32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85%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011920" y="3776282"/>
            <a:ext cx="1396952" cy="458375"/>
            <a:chOff x="4623240" y="2375011"/>
            <a:chExt cx="1047714" cy="343781"/>
          </a:xfrm>
          <a:solidFill>
            <a:srgbClr val="34BA97"/>
          </a:solidFill>
        </p:grpSpPr>
        <p:sp>
          <p:nvSpPr>
            <p:cNvPr id="53" name="Freeform 52"/>
            <p:cNvSpPr/>
            <p:nvPr/>
          </p:nvSpPr>
          <p:spPr bwMode="auto">
            <a:xfrm>
              <a:off x="4623240" y="2584851"/>
              <a:ext cx="1047714" cy="133941"/>
            </a:xfrm>
            <a:custGeom>
              <a:avLst/>
              <a:gdLst>
                <a:gd name="T0" fmla="*/ 0 w 594"/>
                <a:gd name="T1" fmla="*/ 0 h 76"/>
                <a:gd name="T2" fmla="*/ 297 w 594"/>
                <a:gd name="T3" fmla="*/ 0 h 76"/>
                <a:gd name="T4" fmla="*/ 594 w 594"/>
                <a:gd name="T5" fmla="*/ 0 h 76"/>
                <a:gd name="T6" fmla="*/ 594 w 594"/>
                <a:gd name="T7" fmla="*/ 55 h 76"/>
                <a:gd name="T8" fmla="*/ 585 w 594"/>
                <a:gd name="T9" fmla="*/ 75 h 76"/>
                <a:gd name="T10" fmla="*/ 297 w 594"/>
                <a:gd name="T11" fmla="*/ 76 h 76"/>
                <a:gd name="T12" fmla="*/ 9 w 594"/>
                <a:gd name="T13" fmla="*/ 75 h 76"/>
                <a:gd name="T14" fmla="*/ 0 w 594"/>
                <a:gd name="T15" fmla="*/ 55 h 76"/>
                <a:gd name="T16" fmla="*/ 0 w 594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4" h="76">
                  <a:moveTo>
                    <a:pt x="0" y="0"/>
                  </a:moveTo>
                  <a:cubicBezTo>
                    <a:pt x="297" y="0"/>
                    <a:pt x="297" y="0"/>
                    <a:pt x="297" y="0"/>
                  </a:cubicBezTo>
                  <a:cubicBezTo>
                    <a:pt x="594" y="0"/>
                    <a:pt x="594" y="0"/>
                    <a:pt x="594" y="0"/>
                  </a:cubicBezTo>
                  <a:cubicBezTo>
                    <a:pt x="594" y="55"/>
                    <a:pt x="594" y="55"/>
                    <a:pt x="594" y="55"/>
                  </a:cubicBezTo>
                  <a:cubicBezTo>
                    <a:pt x="594" y="70"/>
                    <a:pt x="592" y="73"/>
                    <a:pt x="585" y="75"/>
                  </a:cubicBezTo>
                  <a:cubicBezTo>
                    <a:pt x="297" y="76"/>
                    <a:pt x="297" y="76"/>
                    <a:pt x="297" y="76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3" y="73"/>
                    <a:pt x="0" y="70"/>
                    <a:pt x="0" y="5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4623240" y="2375011"/>
              <a:ext cx="1047714" cy="213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50984" y="2063826"/>
            <a:ext cx="1919816" cy="2208532"/>
            <a:chOff x="4427538" y="1090669"/>
            <a:chExt cx="1439862" cy="1656399"/>
          </a:xfrm>
        </p:grpSpPr>
        <p:sp>
          <p:nvSpPr>
            <p:cNvPr id="52" name="Freeform 51"/>
            <p:cNvSpPr>
              <a:spLocks noEditPoints="1"/>
            </p:cNvSpPr>
            <p:nvPr/>
          </p:nvSpPr>
          <p:spPr bwMode="auto">
            <a:xfrm>
              <a:off x="4427538" y="1090669"/>
              <a:ext cx="1439862" cy="1656399"/>
            </a:xfrm>
            <a:custGeom>
              <a:avLst/>
              <a:gdLst>
                <a:gd name="T0" fmla="*/ 0 w 816"/>
                <a:gd name="T1" fmla="*/ 93 h 939"/>
                <a:gd name="T2" fmla="*/ 99 w 816"/>
                <a:gd name="T3" fmla="*/ 93 h 939"/>
                <a:gd name="T4" fmla="*/ 99 w 816"/>
                <a:gd name="T5" fmla="*/ 890 h 939"/>
                <a:gd name="T6" fmla="*/ 144 w 816"/>
                <a:gd name="T7" fmla="*/ 939 h 939"/>
                <a:gd name="T8" fmla="*/ 424 w 816"/>
                <a:gd name="T9" fmla="*/ 939 h 939"/>
                <a:gd name="T10" fmla="*/ 816 w 816"/>
                <a:gd name="T11" fmla="*/ 93 h 939"/>
                <a:gd name="T12" fmla="*/ 718 w 816"/>
                <a:gd name="T13" fmla="*/ 93 h 939"/>
                <a:gd name="T14" fmla="*/ 718 w 816"/>
                <a:gd name="T15" fmla="*/ 890 h 939"/>
                <a:gd name="T16" fmla="*/ 673 w 816"/>
                <a:gd name="T17" fmla="*/ 939 h 939"/>
                <a:gd name="T18" fmla="*/ 392 w 816"/>
                <a:gd name="T19" fmla="*/ 93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6" h="939">
                  <a:moveTo>
                    <a:pt x="0" y="93"/>
                  </a:moveTo>
                  <a:cubicBezTo>
                    <a:pt x="9" y="0"/>
                    <a:pt x="102" y="5"/>
                    <a:pt x="99" y="93"/>
                  </a:cubicBezTo>
                  <a:cubicBezTo>
                    <a:pt x="99" y="890"/>
                    <a:pt x="99" y="890"/>
                    <a:pt x="99" y="890"/>
                  </a:cubicBezTo>
                  <a:cubicBezTo>
                    <a:pt x="97" y="929"/>
                    <a:pt x="112" y="938"/>
                    <a:pt x="144" y="939"/>
                  </a:cubicBezTo>
                  <a:cubicBezTo>
                    <a:pt x="424" y="939"/>
                    <a:pt x="424" y="939"/>
                    <a:pt x="424" y="939"/>
                  </a:cubicBezTo>
                  <a:moveTo>
                    <a:pt x="816" y="93"/>
                  </a:moveTo>
                  <a:cubicBezTo>
                    <a:pt x="807" y="0"/>
                    <a:pt x="715" y="5"/>
                    <a:pt x="718" y="93"/>
                  </a:cubicBezTo>
                  <a:cubicBezTo>
                    <a:pt x="718" y="890"/>
                    <a:pt x="718" y="890"/>
                    <a:pt x="718" y="890"/>
                  </a:cubicBezTo>
                  <a:cubicBezTo>
                    <a:pt x="719" y="929"/>
                    <a:pt x="705" y="938"/>
                    <a:pt x="673" y="939"/>
                  </a:cubicBezTo>
                  <a:cubicBezTo>
                    <a:pt x="392" y="939"/>
                    <a:pt x="392" y="939"/>
                    <a:pt x="392" y="939"/>
                  </a:cubicBezTo>
                </a:path>
              </a:pathLst>
            </a:custGeom>
            <a:noFill/>
            <a:ln w="12700" cap="flat">
              <a:solidFill>
                <a:srgbClr val="663825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5" name="Line 8"/>
            <p:cNvSpPr>
              <a:spLocks noChangeShapeType="1"/>
            </p:cNvSpPr>
            <p:nvPr/>
          </p:nvSpPr>
          <p:spPr bwMode="auto">
            <a:xfrm>
              <a:off x="4603893" y="1401708"/>
              <a:ext cx="183052" cy="0"/>
            </a:xfrm>
            <a:prstGeom prst="line">
              <a:avLst/>
            </a:prstGeom>
            <a:noFill/>
            <a:ln w="12700" cap="flat">
              <a:solidFill>
                <a:srgbClr val="663825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Line 9"/>
            <p:cNvSpPr>
              <a:spLocks noChangeShapeType="1"/>
            </p:cNvSpPr>
            <p:nvPr/>
          </p:nvSpPr>
          <p:spPr bwMode="auto">
            <a:xfrm>
              <a:off x="4603893" y="1554996"/>
              <a:ext cx="110873" cy="0"/>
            </a:xfrm>
            <a:prstGeom prst="line">
              <a:avLst/>
            </a:prstGeom>
            <a:noFill/>
            <a:ln w="12700" cap="flat">
              <a:solidFill>
                <a:srgbClr val="663825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Line 10"/>
            <p:cNvSpPr>
              <a:spLocks noChangeShapeType="1"/>
            </p:cNvSpPr>
            <p:nvPr/>
          </p:nvSpPr>
          <p:spPr bwMode="auto">
            <a:xfrm>
              <a:off x="4603893" y="1723910"/>
              <a:ext cx="110873" cy="0"/>
            </a:xfrm>
            <a:prstGeom prst="line">
              <a:avLst/>
            </a:prstGeom>
            <a:noFill/>
            <a:ln w="12700" cap="flat">
              <a:solidFill>
                <a:srgbClr val="663825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8" name="Line 11"/>
            <p:cNvSpPr>
              <a:spLocks noChangeShapeType="1"/>
            </p:cNvSpPr>
            <p:nvPr/>
          </p:nvSpPr>
          <p:spPr bwMode="auto">
            <a:xfrm>
              <a:off x="4603893" y="1893569"/>
              <a:ext cx="110873" cy="0"/>
            </a:xfrm>
            <a:prstGeom prst="line">
              <a:avLst/>
            </a:prstGeom>
            <a:noFill/>
            <a:ln w="12700" cap="flat">
              <a:solidFill>
                <a:srgbClr val="663825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9" name="Line 12"/>
            <p:cNvSpPr>
              <a:spLocks noChangeShapeType="1"/>
            </p:cNvSpPr>
            <p:nvPr/>
          </p:nvSpPr>
          <p:spPr bwMode="auto">
            <a:xfrm>
              <a:off x="4603893" y="2050577"/>
              <a:ext cx="183052" cy="0"/>
            </a:xfrm>
            <a:prstGeom prst="line">
              <a:avLst/>
            </a:prstGeom>
            <a:noFill/>
            <a:ln w="12700" cap="flat">
              <a:solidFill>
                <a:srgbClr val="663825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4603893" y="2205353"/>
              <a:ext cx="110873" cy="0"/>
            </a:xfrm>
            <a:prstGeom prst="line">
              <a:avLst/>
            </a:prstGeom>
            <a:noFill/>
            <a:ln w="12700" cap="flat">
              <a:solidFill>
                <a:srgbClr val="663825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Line 14"/>
            <p:cNvSpPr>
              <a:spLocks noChangeShapeType="1"/>
            </p:cNvSpPr>
            <p:nvPr/>
          </p:nvSpPr>
          <p:spPr bwMode="auto">
            <a:xfrm>
              <a:off x="4603893" y="2375011"/>
              <a:ext cx="110873" cy="0"/>
            </a:xfrm>
            <a:prstGeom prst="line">
              <a:avLst/>
            </a:prstGeom>
            <a:noFill/>
            <a:ln w="12700" cap="flat">
              <a:solidFill>
                <a:srgbClr val="663825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2" name="Line 15"/>
            <p:cNvSpPr>
              <a:spLocks noChangeShapeType="1"/>
            </p:cNvSpPr>
            <p:nvPr/>
          </p:nvSpPr>
          <p:spPr bwMode="auto">
            <a:xfrm>
              <a:off x="4603893" y="2544668"/>
              <a:ext cx="110873" cy="0"/>
            </a:xfrm>
            <a:prstGeom prst="line">
              <a:avLst/>
            </a:prstGeom>
            <a:noFill/>
            <a:ln w="12700" cap="flat">
              <a:solidFill>
                <a:srgbClr val="663825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5" name="Text Box 10"/>
          <p:cNvSpPr txBox="1">
            <a:spLocks noChangeArrowheads="1"/>
          </p:cNvSpPr>
          <p:nvPr/>
        </p:nvSpPr>
        <p:spPr bwMode="auto">
          <a:xfrm>
            <a:off x="6145141" y="3083382"/>
            <a:ext cx="1120919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450340"/>
            <a:r>
              <a:rPr lang="en-US" sz="3200">
                <a:solidFill>
                  <a:srgbClr val="66382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12%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8331200" y="1397000"/>
            <a:ext cx="0" cy="49784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9578221" y="1295401"/>
            <a:ext cx="1089779" cy="808732"/>
            <a:chOff x="5129089" y="3156352"/>
            <a:chExt cx="474198" cy="351905"/>
          </a:xfrm>
          <a:solidFill>
            <a:srgbClr val="34BA97"/>
          </a:solidFill>
        </p:grpSpPr>
        <p:sp>
          <p:nvSpPr>
            <p:cNvPr id="68" name="Freeform 66"/>
            <p:cNvSpPr>
              <a:spLocks noEditPoints="1"/>
            </p:cNvSpPr>
            <p:nvPr/>
          </p:nvSpPr>
          <p:spPr bwMode="auto">
            <a:xfrm>
              <a:off x="5139073" y="3156352"/>
              <a:ext cx="459224" cy="279527"/>
            </a:xfrm>
            <a:custGeom>
              <a:avLst/>
              <a:gdLst>
                <a:gd name="T0" fmla="*/ 184 w 184"/>
                <a:gd name="T1" fmla="*/ 0 h 112"/>
                <a:gd name="T2" fmla="*/ 0 w 184"/>
                <a:gd name="T3" fmla="*/ 0 h 112"/>
                <a:gd name="T4" fmla="*/ 0 w 184"/>
                <a:gd name="T5" fmla="*/ 112 h 112"/>
                <a:gd name="T6" fmla="*/ 184 w 184"/>
                <a:gd name="T7" fmla="*/ 112 h 112"/>
                <a:gd name="T8" fmla="*/ 184 w 184"/>
                <a:gd name="T9" fmla="*/ 0 h 112"/>
                <a:gd name="T10" fmla="*/ 176 w 184"/>
                <a:gd name="T11" fmla="*/ 102 h 112"/>
                <a:gd name="T12" fmla="*/ 8 w 184"/>
                <a:gd name="T13" fmla="*/ 102 h 112"/>
                <a:gd name="T14" fmla="*/ 8 w 184"/>
                <a:gd name="T15" fmla="*/ 8 h 112"/>
                <a:gd name="T16" fmla="*/ 176 w 184"/>
                <a:gd name="T17" fmla="*/ 8 h 112"/>
                <a:gd name="T18" fmla="*/ 176 w 184"/>
                <a:gd name="T1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12">
                  <a:moveTo>
                    <a:pt x="184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84" y="112"/>
                  </a:lnTo>
                  <a:lnTo>
                    <a:pt x="184" y="0"/>
                  </a:lnTo>
                  <a:close/>
                  <a:moveTo>
                    <a:pt x="176" y="102"/>
                  </a:moveTo>
                  <a:lnTo>
                    <a:pt x="8" y="102"/>
                  </a:lnTo>
                  <a:lnTo>
                    <a:pt x="8" y="8"/>
                  </a:lnTo>
                  <a:lnTo>
                    <a:pt x="176" y="8"/>
                  </a:lnTo>
                  <a:lnTo>
                    <a:pt x="176" y="102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9" name="Freeform 67"/>
            <p:cNvSpPr/>
            <p:nvPr/>
          </p:nvSpPr>
          <p:spPr bwMode="auto">
            <a:xfrm>
              <a:off x="5129089" y="3448358"/>
              <a:ext cx="474198" cy="59899"/>
            </a:xfrm>
            <a:custGeom>
              <a:avLst/>
              <a:gdLst>
                <a:gd name="T0" fmla="*/ 190 w 190"/>
                <a:gd name="T1" fmla="*/ 16 h 24"/>
                <a:gd name="T2" fmla="*/ 188 w 190"/>
                <a:gd name="T3" fmla="*/ 0 h 24"/>
                <a:gd name="T4" fmla="*/ 3 w 190"/>
                <a:gd name="T5" fmla="*/ 0 h 24"/>
                <a:gd name="T6" fmla="*/ 0 w 190"/>
                <a:gd name="T7" fmla="*/ 16 h 24"/>
                <a:gd name="T8" fmla="*/ 0 w 190"/>
                <a:gd name="T9" fmla="*/ 16 h 24"/>
                <a:gd name="T10" fmla="*/ 0 w 190"/>
                <a:gd name="T11" fmla="*/ 24 h 24"/>
                <a:gd name="T12" fmla="*/ 190 w 190"/>
                <a:gd name="T13" fmla="*/ 24 h 24"/>
                <a:gd name="T14" fmla="*/ 190 w 190"/>
                <a:gd name="T15" fmla="*/ 16 h 24"/>
                <a:gd name="T16" fmla="*/ 190 w 190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24">
                  <a:moveTo>
                    <a:pt x="190" y="16"/>
                  </a:moveTo>
                  <a:lnTo>
                    <a:pt x="188" y="0"/>
                  </a:lnTo>
                  <a:lnTo>
                    <a:pt x="3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190" y="24"/>
                  </a:lnTo>
                  <a:lnTo>
                    <a:pt x="190" y="16"/>
                  </a:lnTo>
                  <a:lnTo>
                    <a:pt x="190" y="1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701799" y="3862779"/>
            <a:ext cx="945819" cy="1066800"/>
            <a:chOff x="5513440" y="1766202"/>
            <a:chExt cx="429274" cy="484183"/>
          </a:xfrm>
          <a:solidFill>
            <a:srgbClr val="663825"/>
          </a:solidFill>
        </p:grpSpPr>
        <p:sp>
          <p:nvSpPr>
            <p:cNvPr id="71" name="Freeform 147"/>
            <p:cNvSpPr/>
            <p:nvPr/>
          </p:nvSpPr>
          <p:spPr bwMode="auto">
            <a:xfrm>
              <a:off x="5513440" y="1766202"/>
              <a:ext cx="429274" cy="87353"/>
            </a:xfrm>
            <a:custGeom>
              <a:avLst/>
              <a:gdLst>
                <a:gd name="T0" fmla="*/ 68 w 129"/>
                <a:gd name="T1" fmla="*/ 8 h 26"/>
                <a:gd name="T2" fmla="*/ 68 w 129"/>
                <a:gd name="T3" fmla="*/ 4 h 26"/>
                <a:gd name="T4" fmla="*/ 64 w 129"/>
                <a:gd name="T5" fmla="*/ 0 h 26"/>
                <a:gd name="T6" fmla="*/ 61 w 129"/>
                <a:gd name="T7" fmla="*/ 4 h 26"/>
                <a:gd name="T8" fmla="*/ 61 w 129"/>
                <a:gd name="T9" fmla="*/ 8 h 26"/>
                <a:gd name="T10" fmla="*/ 0 w 129"/>
                <a:gd name="T11" fmla="*/ 8 h 26"/>
                <a:gd name="T12" fmla="*/ 0 w 129"/>
                <a:gd name="T13" fmla="*/ 26 h 26"/>
                <a:gd name="T14" fmla="*/ 129 w 129"/>
                <a:gd name="T15" fmla="*/ 26 h 26"/>
                <a:gd name="T16" fmla="*/ 129 w 129"/>
                <a:gd name="T17" fmla="*/ 8 h 26"/>
                <a:gd name="T18" fmla="*/ 68 w 129"/>
                <a:gd name="T1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26">
                  <a:moveTo>
                    <a:pt x="68" y="8"/>
                  </a:moveTo>
                  <a:cubicBezTo>
                    <a:pt x="68" y="4"/>
                    <a:pt x="68" y="4"/>
                    <a:pt x="68" y="4"/>
                  </a:cubicBezTo>
                  <a:cubicBezTo>
                    <a:pt x="68" y="2"/>
                    <a:pt x="66" y="0"/>
                    <a:pt x="64" y="0"/>
                  </a:cubicBezTo>
                  <a:cubicBezTo>
                    <a:pt x="63" y="0"/>
                    <a:pt x="61" y="2"/>
                    <a:pt x="61" y="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129" y="8"/>
                    <a:pt x="129" y="8"/>
                    <a:pt x="129" y="8"/>
                  </a:cubicBezTo>
                  <a:lnTo>
                    <a:pt x="6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72" name="Freeform 148"/>
            <p:cNvSpPr>
              <a:spLocks noEditPoints="1"/>
            </p:cNvSpPr>
            <p:nvPr/>
          </p:nvSpPr>
          <p:spPr bwMode="auto">
            <a:xfrm>
              <a:off x="5550876" y="1873521"/>
              <a:ext cx="356897" cy="376864"/>
            </a:xfrm>
            <a:custGeom>
              <a:avLst/>
              <a:gdLst>
                <a:gd name="T0" fmla="*/ 143 w 143"/>
                <a:gd name="T1" fmla="*/ 95 h 151"/>
                <a:gd name="T2" fmla="*/ 143 w 143"/>
                <a:gd name="T3" fmla="*/ 0 h 151"/>
                <a:gd name="T4" fmla="*/ 0 w 143"/>
                <a:gd name="T5" fmla="*/ 0 h 151"/>
                <a:gd name="T6" fmla="*/ 0 w 143"/>
                <a:gd name="T7" fmla="*/ 95 h 151"/>
                <a:gd name="T8" fmla="*/ 63 w 143"/>
                <a:gd name="T9" fmla="*/ 95 h 151"/>
                <a:gd name="T10" fmla="*/ 63 w 143"/>
                <a:gd name="T11" fmla="*/ 125 h 151"/>
                <a:gd name="T12" fmla="*/ 45 w 143"/>
                <a:gd name="T13" fmla="*/ 125 h 151"/>
                <a:gd name="T14" fmla="*/ 45 w 143"/>
                <a:gd name="T15" fmla="*/ 121 h 151"/>
                <a:gd name="T16" fmla="*/ 37 w 143"/>
                <a:gd name="T17" fmla="*/ 121 h 151"/>
                <a:gd name="T18" fmla="*/ 25 w 143"/>
                <a:gd name="T19" fmla="*/ 151 h 151"/>
                <a:gd name="T20" fmla="*/ 33 w 143"/>
                <a:gd name="T21" fmla="*/ 151 h 151"/>
                <a:gd name="T22" fmla="*/ 40 w 143"/>
                <a:gd name="T23" fmla="*/ 137 h 151"/>
                <a:gd name="T24" fmla="*/ 104 w 143"/>
                <a:gd name="T25" fmla="*/ 137 h 151"/>
                <a:gd name="T26" fmla="*/ 109 w 143"/>
                <a:gd name="T27" fmla="*/ 151 h 151"/>
                <a:gd name="T28" fmla="*/ 119 w 143"/>
                <a:gd name="T29" fmla="*/ 151 h 151"/>
                <a:gd name="T30" fmla="*/ 107 w 143"/>
                <a:gd name="T31" fmla="*/ 121 h 151"/>
                <a:gd name="T32" fmla="*/ 97 w 143"/>
                <a:gd name="T33" fmla="*/ 121 h 151"/>
                <a:gd name="T34" fmla="*/ 97 w 143"/>
                <a:gd name="T35" fmla="*/ 125 h 151"/>
                <a:gd name="T36" fmla="*/ 80 w 143"/>
                <a:gd name="T37" fmla="*/ 125 h 151"/>
                <a:gd name="T38" fmla="*/ 80 w 143"/>
                <a:gd name="T39" fmla="*/ 95 h 151"/>
                <a:gd name="T40" fmla="*/ 143 w 143"/>
                <a:gd name="T41" fmla="*/ 95 h 151"/>
                <a:gd name="T42" fmla="*/ 92 w 143"/>
                <a:gd name="T43" fmla="*/ 28 h 151"/>
                <a:gd name="T44" fmla="*/ 133 w 143"/>
                <a:gd name="T45" fmla="*/ 28 h 151"/>
                <a:gd name="T46" fmla="*/ 133 w 143"/>
                <a:gd name="T47" fmla="*/ 37 h 151"/>
                <a:gd name="T48" fmla="*/ 92 w 143"/>
                <a:gd name="T49" fmla="*/ 37 h 151"/>
                <a:gd name="T50" fmla="*/ 92 w 143"/>
                <a:gd name="T51" fmla="*/ 28 h 151"/>
                <a:gd name="T52" fmla="*/ 92 w 143"/>
                <a:gd name="T53" fmla="*/ 46 h 151"/>
                <a:gd name="T54" fmla="*/ 133 w 143"/>
                <a:gd name="T55" fmla="*/ 46 h 151"/>
                <a:gd name="T56" fmla="*/ 133 w 143"/>
                <a:gd name="T57" fmla="*/ 56 h 151"/>
                <a:gd name="T58" fmla="*/ 92 w 143"/>
                <a:gd name="T59" fmla="*/ 56 h 151"/>
                <a:gd name="T60" fmla="*/ 92 w 143"/>
                <a:gd name="T61" fmla="*/ 46 h 151"/>
                <a:gd name="T62" fmla="*/ 92 w 143"/>
                <a:gd name="T63" fmla="*/ 63 h 151"/>
                <a:gd name="T64" fmla="*/ 133 w 143"/>
                <a:gd name="T65" fmla="*/ 63 h 151"/>
                <a:gd name="T66" fmla="*/ 133 w 143"/>
                <a:gd name="T67" fmla="*/ 74 h 151"/>
                <a:gd name="T68" fmla="*/ 92 w 143"/>
                <a:gd name="T69" fmla="*/ 74 h 151"/>
                <a:gd name="T70" fmla="*/ 92 w 143"/>
                <a:gd name="T71" fmla="*/ 63 h 151"/>
                <a:gd name="T72" fmla="*/ 8 w 143"/>
                <a:gd name="T73" fmla="*/ 75 h 151"/>
                <a:gd name="T74" fmla="*/ 8 w 143"/>
                <a:gd name="T75" fmla="*/ 24 h 151"/>
                <a:gd name="T76" fmla="*/ 83 w 143"/>
                <a:gd name="T77" fmla="*/ 24 h 151"/>
                <a:gd name="T78" fmla="*/ 83 w 143"/>
                <a:gd name="T79" fmla="*/ 75 h 151"/>
                <a:gd name="T80" fmla="*/ 8 w 143"/>
                <a:gd name="T81" fmla="*/ 7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3" h="151">
                  <a:moveTo>
                    <a:pt x="143" y="95"/>
                  </a:moveTo>
                  <a:lnTo>
                    <a:pt x="143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63" y="95"/>
                  </a:lnTo>
                  <a:lnTo>
                    <a:pt x="63" y="125"/>
                  </a:lnTo>
                  <a:lnTo>
                    <a:pt x="45" y="125"/>
                  </a:lnTo>
                  <a:lnTo>
                    <a:pt x="45" y="121"/>
                  </a:lnTo>
                  <a:lnTo>
                    <a:pt x="37" y="121"/>
                  </a:lnTo>
                  <a:lnTo>
                    <a:pt x="25" y="151"/>
                  </a:lnTo>
                  <a:lnTo>
                    <a:pt x="33" y="151"/>
                  </a:lnTo>
                  <a:lnTo>
                    <a:pt x="40" y="137"/>
                  </a:lnTo>
                  <a:lnTo>
                    <a:pt x="104" y="137"/>
                  </a:lnTo>
                  <a:lnTo>
                    <a:pt x="109" y="151"/>
                  </a:lnTo>
                  <a:lnTo>
                    <a:pt x="119" y="151"/>
                  </a:lnTo>
                  <a:lnTo>
                    <a:pt x="107" y="121"/>
                  </a:lnTo>
                  <a:lnTo>
                    <a:pt x="97" y="121"/>
                  </a:lnTo>
                  <a:lnTo>
                    <a:pt x="97" y="125"/>
                  </a:lnTo>
                  <a:lnTo>
                    <a:pt x="80" y="125"/>
                  </a:lnTo>
                  <a:lnTo>
                    <a:pt x="80" y="95"/>
                  </a:lnTo>
                  <a:lnTo>
                    <a:pt x="143" y="95"/>
                  </a:lnTo>
                  <a:close/>
                  <a:moveTo>
                    <a:pt x="92" y="28"/>
                  </a:moveTo>
                  <a:lnTo>
                    <a:pt x="133" y="28"/>
                  </a:lnTo>
                  <a:lnTo>
                    <a:pt x="133" y="37"/>
                  </a:lnTo>
                  <a:lnTo>
                    <a:pt x="92" y="37"/>
                  </a:lnTo>
                  <a:lnTo>
                    <a:pt x="92" y="28"/>
                  </a:lnTo>
                  <a:close/>
                  <a:moveTo>
                    <a:pt x="92" y="46"/>
                  </a:moveTo>
                  <a:lnTo>
                    <a:pt x="133" y="46"/>
                  </a:lnTo>
                  <a:lnTo>
                    <a:pt x="133" y="56"/>
                  </a:lnTo>
                  <a:lnTo>
                    <a:pt x="92" y="56"/>
                  </a:lnTo>
                  <a:lnTo>
                    <a:pt x="92" y="46"/>
                  </a:lnTo>
                  <a:close/>
                  <a:moveTo>
                    <a:pt x="92" y="63"/>
                  </a:moveTo>
                  <a:lnTo>
                    <a:pt x="133" y="63"/>
                  </a:lnTo>
                  <a:lnTo>
                    <a:pt x="133" y="74"/>
                  </a:lnTo>
                  <a:lnTo>
                    <a:pt x="92" y="74"/>
                  </a:lnTo>
                  <a:lnTo>
                    <a:pt x="92" y="63"/>
                  </a:lnTo>
                  <a:close/>
                  <a:moveTo>
                    <a:pt x="8" y="75"/>
                  </a:moveTo>
                  <a:lnTo>
                    <a:pt x="8" y="24"/>
                  </a:lnTo>
                  <a:lnTo>
                    <a:pt x="83" y="24"/>
                  </a:lnTo>
                  <a:lnTo>
                    <a:pt x="83" y="75"/>
                  </a:lnTo>
                  <a:lnTo>
                    <a:pt x="8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73" name="Freeform 149"/>
            <p:cNvSpPr/>
            <p:nvPr/>
          </p:nvSpPr>
          <p:spPr bwMode="auto">
            <a:xfrm>
              <a:off x="5578330" y="1945898"/>
              <a:ext cx="174705" cy="102328"/>
            </a:xfrm>
            <a:custGeom>
              <a:avLst/>
              <a:gdLst>
                <a:gd name="T0" fmla="*/ 58 w 70"/>
                <a:gd name="T1" fmla="*/ 12 h 41"/>
                <a:gd name="T2" fmla="*/ 54 w 70"/>
                <a:gd name="T3" fmla="*/ 20 h 41"/>
                <a:gd name="T4" fmla="*/ 48 w 70"/>
                <a:gd name="T5" fmla="*/ 16 h 41"/>
                <a:gd name="T6" fmla="*/ 48 w 70"/>
                <a:gd name="T7" fmla="*/ 16 h 41"/>
                <a:gd name="T8" fmla="*/ 34 w 70"/>
                <a:gd name="T9" fmla="*/ 8 h 41"/>
                <a:gd name="T10" fmla="*/ 32 w 70"/>
                <a:gd name="T11" fmla="*/ 12 h 41"/>
                <a:gd name="T12" fmla="*/ 28 w 70"/>
                <a:gd name="T13" fmla="*/ 20 h 41"/>
                <a:gd name="T14" fmla="*/ 16 w 70"/>
                <a:gd name="T15" fmla="*/ 12 h 41"/>
                <a:gd name="T16" fmla="*/ 12 w 70"/>
                <a:gd name="T17" fmla="*/ 17 h 41"/>
                <a:gd name="T18" fmla="*/ 12 w 70"/>
                <a:gd name="T19" fmla="*/ 17 h 41"/>
                <a:gd name="T20" fmla="*/ 0 w 70"/>
                <a:gd name="T21" fmla="*/ 37 h 41"/>
                <a:gd name="T22" fmla="*/ 5 w 70"/>
                <a:gd name="T23" fmla="*/ 41 h 41"/>
                <a:gd name="T24" fmla="*/ 17 w 70"/>
                <a:gd name="T25" fmla="*/ 21 h 41"/>
                <a:gd name="T26" fmla="*/ 24 w 70"/>
                <a:gd name="T27" fmla="*/ 25 h 41"/>
                <a:gd name="T28" fmla="*/ 24 w 70"/>
                <a:gd name="T29" fmla="*/ 25 h 41"/>
                <a:gd name="T30" fmla="*/ 30 w 70"/>
                <a:gd name="T31" fmla="*/ 29 h 41"/>
                <a:gd name="T32" fmla="*/ 37 w 70"/>
                <a:gd name="T33" fmla="*/ 17 h 41"/>
                <a:gd name="T34" fmla="*/ 42 w 70"/>
                <a:gd name="T35" fmla="*/ 21 h 41"/>
                <a:gd name="T36" fmla="*/ 42 w 70"/>
                <a:gd name="T37" fmla="*/ 21 h 41"/>
                <a:gd name="T38" fmla="*/ 56 w 70"/>
                <a:gd name="T39" fmla="*/ 28 h 41"/>
                <a:gd name="T40" fmla="*/ 57 w 70"/>
                <a:gd name="T41" fmla="*/ 28 h 41"/>
                <a:gd name="T42" fmla="*/ 57 w 70"/>
                <a:gd name="T43" fmla="*/ 28 h 41"/>
                <a:gd name="T44" fmla="*/ 64 w 70"/>
                <a:gd name="T45" fmla="*/ 17 h 41"/>
                <a:gd name="T46" fmla="*/ 64 w 70"/>
                <a:gd name="T47" fmla="*/ 17 h 41"/>
                <a:gd name="T48" fmla="*/ 70 w 70"/>
                <a:gd name="T49" fmla="*/ 4 h 41"/>
                <a:gd name="T50" fmla="*/ 65 w 70"/>
                <a:gd name="T51" fmla="*/ 0 h 41"/>
                <a:gd name="T52" fmla="*/ 58 w 70"/>
                <a:gd name="T53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" h="41">
                  <a:moveTo>
                    <a:pt x="58" y="12"/>
                  </a:moveTo>
                  <a:lnTo>
                    <a:pt x="54" y="20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34" y="8"/>
                  </a:lnTo>
                  <a:lnTo>
                    <a:pt x="32" y="12"/>
                  </a:lnTo>
                  <a:lnTo>
                    <a:pt x="28" y="20"/>
                  </a:lnTo>
                  <a:lnTo>
                    <a:pt x="16" y="12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0" y="37"/>
                  </a:lnTo>
                  <a:lnTo>
                    <a:pt x="5" y="41"/>
                  </a:lnTo>
                  <a:lnTo>
                    <a:pt x="17" y="21"/>
                  </a:lnTo>
                  <a:lnTo>
                    <a:pt x="24" y="25"/>
                  </a:lnTo>
                  <a:lnTo>
                    <a:pt x="24" y="25"/>
                  </a:lnTo>
                  <a:lnTo>
                    <a:pt x="30" y="29"/>
                  </a:lnTo>
                  <a:lnTo>
                    <a:pt x="37" y="17"/>
                  </a:lnTo>
                  <a:lnTo>
                    <a:pt x="42" y="21"/>
                  </a:lnTo>
                  <a:lnTo>
                    <a:pt x="42" y="21"/>
                  </a:lnTo>
                  <a:lnTo>
                    <a:pt x="56" y="28"/>
                  </a:lnTo>
                  <a:lnTo>
                    <a:pt x="57" y="28"/>
                  </a:lnTo>
                  <a:lnTo>
                    <a:pt x="57" y="28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70" y="4"/>
                  </a:lnTo>
                  <a:lnTo>
                    <a:pt x="65" y="0"/>
                  </a:lnTo>
                  <a:lnTo>
                    <a:pt x="5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81" name="Oval 19"/>
          <p:cNvSpPr>
            <a:spLocks noChangeArrowheads="1"/>
          </p:cNvSpPr>
          <p:nvPr/>
        </p:nvSpPr>
        <p:spPr bwMode="auto">
          <a:xfrm>
            <a:off x="8737600" y="2256069"/>
            <a:ext cx="245533" cy="36195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82" name="Oval 20"/>
          <p:cNvSpPr>
            <a:spLocks noChangeArrowheads="1"/>
          </p:cNvSpPr>
          <p:nvPr/>
        </p:nvSpPr>
        <p:spPr bwMode="auto">
          <a:xfrm>
            <a:off x="9023352" y="2256069"/>
            <a:ext cx="243417" cy="36195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83" name="Oval 21"/>
          <p:cNvSpPr>
            <a:spLocks noChangeArrowheads="1"/>
          </p:cNvSpPr>
          <p:nvPr/>
        </p:nvSpPr>
        <p:spPr bwMode="auto">
          <a:xfrm>
            <a:off x="9306985" y="2256069"/>
            <a:ext cx="243417" cy="36195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84" name="Oval 22"/>
          <p:cNvSpPr>
            <a:spLocks noChangeArrowheads="1"/>
          </p:cNvSpPr>
          <p:nvPr/>
        </p:nvSpPr>
        <p:spPr bwMode="auto">
          <a:xfrm>
            <a:off x="9590618" y="2256069"/>
            <a:ext cx="243417" cy="36195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85" name="Oval 23"/>
          <p:cNvSpPr>
            <a:spLocks noChangeArrowheads="1"/>
          </p:cNvSpPr>
          <p:nvPr/>
        </p:nvSpPr>
        <p:spPr bwMode="auto">
          <a:xfrm>
            <a:off x="9865785" y="2256069"/>
            <a:ext cx="243417" cy="3619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86" name="Oval 24"/>
          <p:cNvSpPr>
            <a:spLocks noChangeArrowheads="1"/>
          </p:cNvSpPr>
          <p:nvPr/>
        </p:nvSpPr>
        <p:spPr bwMode="auto">
          <a:xfrm>
            <a:off x="10149418" y="2256069"/>
            <a:ext cx="241300" cy="36195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87" name="Oval 25"/>
          <p:cNvSpPr>
            <a:spLocks noChangeArrowheads="1"/>
          </p:cNvSpPr>
          <p:nvPr/>
        </p:nvSpPr>
        <p:spPr bwMode="auto">
          <a:xfrm>
            <a:off x="10430934" y="2256069"/>
            <a:ext cx="245533" cy="3619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88" name="Oval 26"/>
          <p:cNvSpPr>
            <a:spLocks noChangeArrowheads="1"/>
          </p:cNvSpPr>
          <p:nvPr/>
        </p:nvSpPr>
        <p:spPr bwMode="auto">
          <a:xfrm>
            <a:off x="10716684" y="2256069"/>
            <a:ext cx="245533" cy="3619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89" name="Oval 27"/>
          <p:cNvSpPr>
            <a:spLocks noChangeArrowheads="1"/>
          </p:cNvSpPr>
          <p:nvPr/>
        </p:nvSpPr>
        <p:spPr bwMode="auto">
          <a:xfrm>
            <a:off x="11008785" y="2256069"/>
            <a:ext cx="241300" cy="3619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90" name="Oval 28"/>
          <p:cNvSpPr>
            <a:spLocks noChangeArrowheads="1"/>
          </p:cNvSpPr>
          <p:nvPr/>
        </p:nvSpPr>
        <p:spPr bwMode="auto">
          <a:xfrm>
            <a:off x="11294534" y="2256069"/>
            <a:ext cx="241300" cy="3619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91" name="Text Box 10"/>
          <p:cNvSpPr txBox="1">
            <a:spLocks noChangeArrowheads="1"/>
          </p:cNvSpPr>
          <p:nvPr/>
        </p:nvSpPr>
        <p:spPr bwMode="auto">
          <a:xfrm>
            <a:off x="8762689" y="2463502"/>
            <a:ext cx="2773144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450340">
              <a:lnSpc>
                <a:spcPct val="200000"/>
              </a:lnSpc>
            </a:pPr>
            <a:r>
              <a:rPr lang="en-US" sz="1600" b="1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Strongfrong</a:t>
            </a:r>
          </a:p>
          <a:p>
            <a:pPr algn="ctr" defTabSz="1450340"/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Nullam eu tempor purus. Nunc a leo magna, consequat risus. Nullam eu tempor purus. </a:t>
            </a:r>
          </a:p>
        </p:txBody>
      </p:sp>
      <p:sp>
        <p:nvSpPr>
          <p:cNvPr id="92" name="Oval 19"/>
          <p:cNvSpPr>
            <a:spLocks noChangeArrowheads="1"/>
          </p:cNvSpPr>
          <p:nvPr/>
        </p:nvSpPr>
        <p:spPr bwMode="auto">
          <a:xfrm>
            <a:off x="8784167" y="5069239"/>
            <a:ext cx="245533" cy="361951"/>
          </a:xfrm>
          <a:prstGeom prst="ellipse">
            <a:avLst/>
          </a:prstGeom>
          <a:solidFill>
            <a:srgbClr val="66382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93" name="Oval 20"/>
          <p:cNvSpPr>
            <a:spLocks noChangeArrowheads="1"/>
          </p:cNvSpPr>
          <p:nvPr/>
        </p:nvSpPr>
        <p:spPr bwMode="auto">
          <a:xfrm>
            <a:off x="9069918" y="5069239"/>
            <a:ext cx="243417" cy="361951"/>
          </a:xfrm>
          <a:prstGeom prst="ellipse">
            <a:avLst/>
          </a:prstGeom>
          <a:solidFill>
            <a:srgbClr val="66382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94" name="Oval 21"/>
          <p:cNvSpPr>
            <a:spLocks noChangeArrowheads="1"/>
          </p:cNvSpPr>
          <p:nvPr/>
        </p:nvSpPr>
        <p:spPr bwMode="auto">
          <a:xfrm>
            <a:off x="9353552" y="5069239"/>
            <a:ext cx="243417" cy="361951"/>
          </a:xfrm>
          <a:prstGeom prst="ellipse">
            <a:avLst/>
          </a:prstGeom>
          <a:solidFill>
            <a:srgbClr val="66382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95" name="Oval 22"/>
          <p:cNvSpPr>
            <a:spLocks noChangeArrowheads="1"/>
          </p:cNvSpPr>
          <p:nvPr/>
        </p:nvSpPr>
        <p:spPr bwMode="auto">
          <a:xfrm>
            <a:off x="9637185" y="5069239"/>
            <a:ext cx="243417" cy="3619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96" name="Oval 23"/>
          <p:cNvSpPr>
            <a:spLocks noChangeArrowheads="1"/>
          </p:cNvSpPr>
          <p:nvPr/>
        </p:nvSpPr>
        <p:spPr bwMode="auto">
          <a:xfrm>
            <a:off x="9912352" y="5069239"/>
            <a:ext cx="243417" cy="3619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97" name="Oval 24"/>
          <p:cNvSpPr>
            <a:spLocks noChangeArrowheads="1"/>
          </p:cNvSpPr>
          <p:nvPr/>
        </p:nvSpPr>
        <p:spPr bwMode="auto">
          <a:xfrm>
            <a:off x="10195985" y="5069239"/>
            <a:ext cx="241300" cy="3619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98" name="Oval 25"/>
          <p:cNvSpPr>
            <a:spLocks noChangeArrowheads="1"/>
          </p:cNvSpPr>
          <p:nvPr/>
        </p:nvSpPr>
        <p:spPr bwMode="auto">
          <a:xfrm>
            <a:off x="10477500" y="5069239"/>
            <a:ext cx="245533" cy="3619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99" name="Oval 26"/>
          <p:cNvSpPr>
            <a:spLocks noChangeArrowheads="1"/>
          </p:cNvSpPr>
          <p:nvPr/>
        </p:nvSpPr>
        <p:spPr bwMode="auto">
          <a:xfrm>
            <a:off x="10763251" y="5069239"/>
            <a:ext cx="245533" cy="3619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100" name="Oval 27"/>
          <p:cNvSpPr>
            <a:spLocks noChangeArrowheads="1"/>
          </p:cNvSpPr>
          <p:nvPr/>
        </p:nvSpPr>
        <p:spPr bwMode="auto">
          <a:xfrm>
            <a:off x="11055351" y="5069239"/>
            <a:ext cx="241300" cy="3619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101" name="Oval 28"/>
          <p:cNvSpPr>
            <a:spLocks noChangeArrowheads="1"/>
          </p:cNvSpPr>
          <p:nvPr/>
        </p:nvSpPr>
        <p:spPr bwMode="auto">
          <a:xfrm>
            <a:off x="11341101" y="5069239"/>
            <a:ext cx="241300" cy="3619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102" name="Text Box 10"/>
          <p:cNvSpPr txBox="1">
            <a:spLocks noChangeArrowheads="1"/>
          </p:cNvSpPr>
          <p:nvPr/>
        </p:nvSpPr>
        <p:spPr bwMode="auto">
          <a:xfrm>
            <a:off x="8809256" y="5276673"/>
            <a:ext cx="2773144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450340">
              <a:lnSpc>
                <a:spcPct val="200000"/>
              </a:lnSpc>
            </a:pPr>
            <a:r>
              <a:rPr lang="en-US" sz="1600" b="1" dirty="0">
                <a:solidFill>
                  <a:srgbClr val="6638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Display</a:t>
            </a:r>
          </a:p>
          <a:p>
            <a:pPr algn="ctr" defTabSz="1450340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Nullam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Nunc a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leo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Nullam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637591" y="4688089"/>
            <a:ext cx="1934629" cy="911955"/>
            <a:chOff x="468937" y="2419540"/>
            <a:chExt cx="1934629" cy="911955"/>
          </a:xfrm>
        </p:grpSpPr>
        <p:sp>
          <p:nvSpPr>
            <p:cNvPr id="104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3075991" y="4688089"/>
            <a:ext cx="1934629" cy="911955"/>
            <a:chOff x="468937" y="2419540"/>
            <a:chExt cx="1934629" cy="911955"/>
          </a:xfrm>
        </p:grpSpPr>
        <p:sp>
          <p:nvSpPr>
            <p:cNvPr id="107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5514391" y="4688089"/>
            <a:ext cx="1934629" cy="911955"/>
            <a:chOff x="468937" y="2419540"/>
            <a:chExt cx="1934629" cy="911955"/>
          </a:xfrm>
        </p:grpSpPr>
        <p:sp>
          <p:nvSpPr>
            <p:cNvPr id="110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6000"/>
                            </p:stCondLst>
                            <p:childTnLst>
                              <p:par>
                                <p:cTn id="1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0" grpId="0"/>
      <p:bldP spid="65" grpId="0"/>
      <p:bldP spid="81" grpId="0" bldLvl="0" animBg="1"/>
      <p:bldP spid="82" grpId="0" bldLvl="0" animBg="1"/>
      <p:bldP spid="83" grpId="0" bldLvl="0" animBg="1"/>
      <p:bldP spid="84" grpId="0" bldLvl="0" animBg="1"/>
      <p:bldP spid="85" grpId="0" bldLvl="0" animBg="1"/>
      <p:bldP spid="86" grpId="0" bldLvl="0" animBg="1"/>
      <p:bldP spid="87" grpId="0" bldLvl="0" animBg="1"/>
      <p:bldP spid="88" grpId="0" bldLvl="0" animBg="1"/>
      <p:bldP spid="89" grpId="0" bldLvl="0" animBg="1"/>
      <p:bldP spid="90" grpId="0" bldLvl="0" animBg="1"/>
      <p:bldP spid="91" grpId="0"/>
      <p:bldP spid="92" grpId="0" bldLvl="0" animBg="1"/>
      <p:bldP spid="93" grpId="0" bldLvl="0" animBg="1"/>
      <p:bldP spid="94" grpId="0" bldLvl="0" animBg="1"/>
      <p:bldP spid="95" grpId="0" bldLvl="0" animBg="1"/>
      <p:bldP spid="96" grpId="0" bldLvl="0" animBg="1"/>
      <p:bldP spid="97" grpId="0" bldLvl="0" animBg="1"/>
      <p:bldP spid="98" grpId="0" bldLvl="0" animBg="1"/>
      <p:bldP spid="99" grpId="0" bldLvl="0" animBg="1"/>
      <p:bldP spid="100" grpId="0" bldLvl="0" animBg="1"/>
      <p:bldP spid="101" grpId="0" bldLvl="0" animBg="1"/>
      <p:bldP spid="10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047357" y="1003973"/>
            <a:ext cx="2330451" cy="4079315"/>
            <a:chOff x="8047358" y="1556422"/>
            <a:chExt cx="2330450" cy="4079315"/>
          </a:xfrm>
        </p:grpSpPr>
        <p:grpSp>
          <p:nvGrpSpPr>
            <p:cNvPr id="69" name="组合 68"/>
            <p:cNvGrpSpPr/>
            <p:nvPr/>
          </p:nvGrpSpPr>
          <p:grpSpPr>
            <a:xfrm>
              <a:off x="8317097" y="4674467"/>
              <a:ext cx="1721401" cy="961270"/>
              <a:chOff x="8909692" y="4908377"/>
              <a:chExt cx="1721401" cy="961270"/>
            </a:xfrm>
          </p:grpSpPr>
          <p:grpSp>
            <p:nvGrpSpPr>
              <p:cNvPr id="78" name="组合 77"/>
              <p:cNvGrpSpPr/>
              <p:nvPr/>
            </p:nvGrpSpPr>
            <p:grpSpPr>
              <a:xfrm>
                <a:off x="8909692" y="4908377"/>
                <a:ext cx="1721401" cy="297276"/>
                <a:chOff x="8909692" y="4908377"/>
                <a:chExt cx="1721401" cy="297276"/>
              </a:xfrm>
            </p:grpSpPr>
            <p:sp>
              <p:nvSpPr>
                <p:cNvPr id="90" name="任意多边形: 形状 89"/>
                <p:cNvSpPr/>
                <p:nvPr/>
              </p:nvSpPr>
              <p:spPr bwMode="auto">
                <a:xfrm>
                  <a:off x="8909692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91" name="任意多边形: 形状 90"/>
                <p:cNvSpPr/>
                <p:nvPr/>
              </p:nvSpPr>
              <p:spPr bwMode="auto">
                <a:xfrm>
                  <a:off x="9086958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92" name="任意多边形: 形状 91"/>
                <p:cNvSpPr/>
                <p:nvPr/>
              </p:nvSpPr>
              <p:spPr bwMode="auto">
                <a:xfrm>
                  <a:off x="9264224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93" name="任意多边形: 形状 92"/>
                <p:cNvSpPr/>
                <p:nvPr/>
              </p:nvSpPr>
              <p:spPr bwMode="auto">
                <a:xfrm>
                  <a:off x="9441490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94" name="任意多边形: 形状 93"/>
                <p:cNvSpPr/>
                <p:nvPr/>
              </p:nvSpPr>
              <p:spPr bwMode="auto">
                <a:xfrm>
                  <a:off x="9618756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rgbClr val="66382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95" name="任意多边形: 形状 94"/>
                <p:cNvSpPr/>
                <p:nvPr/>
              </p:nvSpPr>
              <p:spPr bwMode="auto">
                <a:xfrm>
                  <a:off x="9796022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rgbClr val="66382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96" name="任意多边形: 形状 95"/>
                <p:cNvSpPr/>
                <p:nvPr/>
              </p:nvSpPr>
              <p:spPr bwMode="auto">
                <a:xfrm>
                  <a:off x="9973288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rgbClr val="66382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97" name="任意多边形: 形状 96"/>
                <p:cNvSpPr/>
                <p:nvPr/>
              </p:nvSpPr>
              <p:spPr bwMode="auto">
                <a:xfrm>
                  <a:off x="10150554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rgbClr val="66382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98" name="任意多边形: 形状 97"/>
                <p:cNvSpPr/>
                <p:nvPr/>
              </p:nvSpPr>
              <p:spPr bwMode="auto">
                <a:xfrm>
                  <a:off x="10327820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rgbClr val="66382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99" name="任意多边形: 形状 98"/>
                <p:cNvSpPr/>
                <p:nvPr/>
              </p:nvSpPr>
              <p:spPr bwMode="auto">
                <a:xfrm>
                  <a:off x="10505083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rgbClr val="66382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8909692" y="5572371"/>
                <a:ext cx="1721401" cy="297276"/>
                <a:chOff x="8909692" y="5572371"/>
                <a:chExt cx="1721401" cy="297276"/>
              </a:xfrm>
            </p:grpSpPr>
            <p:sp>
              <p:nvSpPr>
                <p:cNvPr id="80" name="任意多边形: 形状 79"/>
                <p:cNvSpPr/>
                <p:nvPr/>
              </p:nvSpPr>
              <p:spPr bwMode="auto">
                <a:xfrm>
                  <a:off x="8909692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81" name="任意多边形: 形状 80"/>
                <p:cNvSpPr/>
                <p:nvPr/>
              </p:nvSpPr>
              <p:spPr bwMode="auto">
                <a:xfrm>
                  <a:off x="9086958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82" name="任意多边形: 形状 81"/>
                <p:cNvSpPr/>
                <p:nvPr/>
              </p:nvSpPr>
              <p:spPr bwMode="auto">
                <a:xfrm>
                  <a:off x="9264224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83" name="任意多边形: 形状 82"/>
                <p:cNvSpPr/>
                <p:nvPr/>
              </p:nvSpPr>
              <p:spPr bwMode="auto">
                <a:xfrm>
                  <a:off x="9441490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dk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84" name="任意多边形: 形状 83"/>
                <p:cNvSpPr/>
                <p:nvPr/>
              </p:nvSpPr>
              <p:spPr bwMode="auto">
                <a:xfrm>
                  <a:off x="9618756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dk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85" name="任意多边形: 形状 84"/>
                <p:cNvSpPr/>
                <p:nvPr/>
              </p:nvSpPr>
              <p:spPr bwMode="auto">
                <a:xfrm>
                  <a:off x="9796022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dk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86" name="任意多边形: 形状 85"/>
                <p:cNvSpPr/>
                <p:nvPr/>
              </p:nvSpPr>
              <p:spPr bwMode="auto">
                <a:xfrm>
                  <a:off x="9973288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dk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87" name="任意多边形: 形状 86"/>
                <p:cNvSpPr/>
                <p:nvPr/>
              </p:nvSpPr>
              <p:spPr bwMode="auto">
                <a:xfrm>
                  <a:off x="10150554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dk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88" name="任意多边形: 形状 87"/>
                <p:cNvSpPr/>
                <p:nvPr/>
              </p:nvSpPr>
              <p:spPr bwMode="auto">
                <a:xfrm>
                  <a:off x="10327820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89" name="任意多边形: 形状 88"/>
                <p:cNvSpPr/>
                <p:nvPr/>
              </p:nvSpPr>
              <p:spPr bwMode="auto">
                <a:xfrm>
                  <a:off x="10505083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</p:grpSp>
        </p:grpSp>
        <p:grpSp>
          <p:nvGrpSpPr>
            <p:cNvPr id="70" name="组合 69"/>
            <p:cNvGrpSpPr/>
            <p:nvPr/>
          </p:nvGrpSpPr>
          <p:grpSpPr>
            <a:xfrm>
              <a:off x="8047358" y="3813578"/>
              <a:ext cx="1944228" cy="619652"/>
              <a:chOff x="1315327" y="3813578"/>
              <a:chExt cx="1944228" cy="619652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1315327" y="3813578"/>
                <a:ext cx="563746" cy="219173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normAutofit lnSpcReduction="10000"/>
              </a:bodyPr>
              <a:lstStyle/>
              <a:p>
                <a:r>
                  <a:rPr lang="zh-CN" altLang="en-US" sz="1465" b="1" dirty="0">
                    <a:solidFill>
                      <a:schemeClr val="dk1">
                        <a:lumMod val="100000"/>
                      </a:schemeClr>
                    </a:solidFill>
                  </a:rPr>
                  <a:t>关键词</a:t>
                </a: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1315327" y="4032751"/>
                <a:ext cx="1944228" cy="400479"/>
              </a:xfrm>
              <a:prstGeom prst="rect">
                <a:avLst/>
              </a:prstGeom>
            </p:spPr>
            <p:txBody>
              <a:bodyPr wrap="square" lIns="0" tIns="0" rIns="0" bIns="0"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335">
                    <a:solidFill>
                      <a:schemeClr val="dk1">
                        <a:lumMod val="100000"/>
                      </a:schemeClr>
                    </a:solidFill>
                  </a:rPr>
                  <a:t>此部分内容作为文字排版占位显示</a:t>
                </a:r>
                <a:br>
                  <a:rPr lang="zh-CN" altLang="en-US" sz="1335">
                    <a:solidFill>
                      <a:schemeClr val="dk1">
                        <a:lumMod val="100000"/>
                      </a:schemeClr>
                    </a:solidFill>
                  </a:rPr>
                </a:br>
                <a:r>
                  <a:rPr lang="zh-CN" altLang="en-US" sz="1335">
                    <a:solidFill>
                      <a:schemeClr val="dk1">
                        <a:lumMod val="100000"/>
                      </a:schemeClr>
                    </a:solidFill>
                  </a:rPr>
                  <a:t>（建议使用主题字体）</a:t>
                </a: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8047358" y="1556422"/>
              <a:ext cx="2330450" cy="2130426"/>
              <a:chOff x="7545388" y="1638300"/>
              <a:chExt cx="2330450" cy="2130426"/>
            </a:xfrm>
          </p:grpSpPr>
          <p:sp>
            <p:nvSpPr>
              <p:cNvPr id="72" name="矩形 71"/>
              <p:cNvSpPr/>
              <p:nvPr/>
            </p:nvSpPr>
            <p:spPr bwMode="auto">
              <a:xfrm>
                <a:off x="7545388" y="1638300"/>
                <a:ext cx="2330450" cy="2130425"/>
              </a:xfrm>
              <a:prstGeom prst="rect">
                <a:avLst/>
              </a:prstGeom>
              <a:solidFill>
                <a:srgbClr val="ECF0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73" name="矩形 72"/>
              <p:cNvSpPr/>
              <p:nvPr/>
            </p:nvSpPr>
            <p:spPr bwMode="auto">
              <a:xfrm>
                <a:off x="8021638" y="2708275"/>
                <a:ext cx="436562" cy="1060450"/>
              </a:xfrm>
              <a:prstGeom prst="rect">
                <a:avLst/>
              </a:prstGeom>
              <a:solidFill>
                <a:srgbClr val="6638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74" name="矩形 73"/>
              <p:cNvSpPr/>
              <p:nvPr/>
            </p:nvSpPr>
            <p:spPr bwMode="auto">
              <a:xfrm>
                <a:off x="8497888" y="1906588"/>
                <a:ext cx="427037" cy="1862138"/>
              </a:xfrm>
              <a:prstGeom prst="rect">
                <a:avLst/>
              </a:prstGeom>
              <a:solidFill>
                <a:srgbClr val="6638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75" name="矩形 74"/>
              <p:cNvSpPr/>
              <p:nvPr/>
            </p:nvSpPr>
            <p:spPr bwMode="auto">
              <a:xfrm>
                <a:off x="8974138" y="2976563"/>
                <a:ext cx="427037" cy="792163"/>
              </a:xfrm>
              <a:prstGeom prst="rect">
                <a:avLst/>
              </a:prstGeom>
              <a:solidFill>
                <a:srgbClr val="6638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4954072" y="1021117"/>
            <a:ext cx="2349256" cy="4062171"/>
            <a:chOff x="4954072" y="1573566"/>
            <a:chExt cx="2349256" cy="4062171"/>
          </a:xfrm>
        </p:grpSpPr>
        <p:grpSp>
          <p:nvGrpSpPr>
            <p:cNvPr id="38" name="组合 37"/>
            <p:cNvGrpSpPr/>
            <p:nvPr/>
          </p:nvGrpSpPr>
          <p:grpSpPr>
            <a:xfrm>
              <a:off x="5235298" y="4674467"/>
              <a:ext cx="1721401" cy="961270"/>
              <a:chOff x="5235299" y="4908377"/>
              <a:chExt cx="1721401" cy="961270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5235299" y="4908377"/>
                <a:ext cx="1721401" cy="297276"/>
                <a:chOff x="5235299" y="4908377"/>
                <a:chExt cx="1721401" cy="297276"/>
              </a:xfrm>
            </p:grpSpPr>
            <p:sp>
              <p:nvSpPr>
                <p:cNvPr id="59" name="任意多边形: 形状 58"/>
                <p:cNvSpPr/>
                <p:nvPr/>
              </p:nvSpPr>
              <p:spPr bwMode="auto">
                <a:xfrm>
                  <a:off x="5235299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60" name="任意多边形: 形状 59"/>
                <p:cNvSpPr/>
                <p:nvPr/>
              </p:nvSpPr>
              <p:spPr bwMode="auto">
                <a:xfrm>
                  <a:off x="5412565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61" name="任意多边形: 形状 60"/>
                <p:cNvSpPr/>
                <p:nvPr/>
              </p:nvSpPr>
              <p:spPr bwMode="auto">
                <a:xfrm>
                  <a:off x="5589831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rgbClr val="66382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62" name="任意多边形: 形状 61"/>
                <p:cNvSpPr/>
                <p:nvPr/>
              </p:nvSpPr>
              <p:spPr bwMode="auto">
                <a:xfrm>
                  <a:off x="5767097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rgbClr val="66382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63" name="任意多边形: 形状 62"/>
                <p:cNvSpPr/>
                <p:nvPr/>
              </p:nvSpPr>
              <p:spPr bwMode="auto">
                <a:xfrm>
                  <a:off x="5944363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rgbClr val="66382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64" name="任意多边形: 形状 63"/>
                <p:cNvSpPr/>
                <p:nvPr/>
              </p:nvSpPr>
              <p:spPr bwMode="auto">
                <a:xfrm>
                  <a:off x="6121629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rgbClr val="66382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65" name="任意多边形: 形状 64"/>
                <p:cNvSpPr/>
                <p:nvPr/>
              </p:nvSpPr>
              <p:spPr bwMode="auto">
                <a:xfrm>
                  <a:off x="6298895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rgbClr val="66382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66" name="任意多边形: 形状 65"/>
                <p:cNvSpPr/>
                <p:nvPr/>
              </p:nvSpPr>
              <p:spPr bwMode="auto">
                <a:xfrm>
                  <a:off x="6476161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67" name="任意多边形: 形状 66"/>
                <p:cNvSpPr/>
                <p:nvPr/>
              </p:nvSpPr>
              <p:spPr bwMode="auto">
                <a:xfrm>
                  <a:off x="6653427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68" name="任意多边形: 形状 67"/>
                <p:cNvSpPr/>
                <p:nvPr/>
              </p:nvSpPr>
              <p:spPr bwMode="auto">
                <a:xfrm>
                  <a:off x="6830690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5235299" y="5572371"/>
                <a:ext cx="1721401" cy="297276"/>
                <a:chOff x="5235299" y="5572371"/>
                <a:chExt cx="1721401" cy="297276"/>
              </a:xfrm>
            </p:grpSpPr>
            <p:sp>
              <p:nvSpPr>
                <p:cNvPr id="49" name="任意多边形: 形状 48"/>
                <p:cNvSpPr/>
                <p:nvPr/>
              </p:nvSpPr>
              <p:spPr bwMode="auto">
                <a:xfrm>
                  <a:off x="5235299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50" name="任意多边形: 形状 49"/>
                <p:cNvSpPr/>
                <p:nvPr/>
              </p:nvSpPr>
              <p:spPr bwMode="auto">
                <a:xfrm>
                  <a:off x="5412565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51" name="任意多边形: 形状 50"/>
                <p:cNvSpPr/>
                <p:nvPr/>
              </p:nvSpPr>
              <p:spPr bwMode="auto">
                <a:xfrm>
                  <a:off x="5589831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52" name="任意多边形: 形状 51"/>
                <p:cNvSpPr/>
                <p:nvPr/>
              </p:nvSpPr>
              <p:spPr bwMode="auto">
                <a:xfrm>
                  <a:off x="5767097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dk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53" name="任意多边形: 形状 52"/>
                <p:cNvSpPr/>
                <p:nvPr/>
              </p:nvSpPr>
              <p:spPr bwMode="auto">
                <a:xfrm>
                  <a:off x="5944363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dk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54" name="任意多边形: 形状 53"/>
                <p:cNvSpPr/>
                <p:nvPr/>
              </p:nvSpPr>
              <p:spPr bwMode="auto">
                <a:xfrm>
                  <a:off x="6121629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dk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55" name="任意多边形: 形状 54"/>
                <p:cNvSpPr/>
                <p:nvPr/>
              </p:nvSpPr>
              <p:spPr bwMode="auto">
                <a:xfrm>
                  <a:off x="6298895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dk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56" name="任意多边形: 形状 55"/>
                <p:cNvSpPr/>
                <p:nvPr/>
              </p:nvSpPr>
              <p:spPr bwMode="auto">
                <a:xfrm>
                  <a:off x="6476161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dk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57" name="任意多边形: 形状 56"/>
                <p:cNvSpPr/>
                <p:nvPr/>
              </p:nvSpPr>
              <p:spPr bwMode="auto">
                <a:xfrm>
                  <a:off x="6653427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58" name="任意多边形: 形状 57"/>
                <p:cNvSpPr/>
                <p:nvPr/>
              </p:nvSpPr>
              <p:spPr bwMode="auto">
                <a:xfrm>
                  <a:off x="6830690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</p:grpSp>
        </p:grpSp>
        <p:grpSp>
          <p:nvGrpSpPr>
            <p:cNvPr id="39" name="组合 38"/>
            <p:cNvGrpSpPr/>
            <p:nvPr/>
          </p:nvGrpSpPr>
          <p:grpSpPr>
            <a:xfrm>
              <a:off x="4954072" y="3813578"/>
              <a:ext cx="1944228" cy="619652"/>
              <a:chOff x="1315327" y="3813578"/>
              <a:chExt cx="1944228" cy="619652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315327" y="3813578"/>
                <a:ext cx="563746" cy="219173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normAutofit lnSpcReduction="10000"/>
              </a:bodyPr>
              <a:lstStyle/>
              <a:p>
                <a:r>
                  <a:rPr lang="zh-CN" altLang="en-US" sz="1465" b="1">
                    <a:solidFill>
                      <a:schemeClr val="dk1">
                        <a:lumMod val="100000"/>
                      </a:schemeClr>
                    </a:solidFill>
                  </a:rPr>
                  <a:t>关键词</a:t>
                </a: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315327" y="4032751"/>
                <a:ext cx="1944228" cy="400479"/>
              </a:xfrm>
              <a:prstGeom prst="rect">
                <a:avLst/>
              </a:prstGeom>
            </p:spPr>
            <p:txBody>
              <a:bodyPr wrap="square" lIns="0" tIns="0" rIns="0" bIns="0"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335">
                    <a:solidFill>
                      <a:schemeClr val="dk1">
                        <a:lumMod val="100000"/>
                      </a:schemeClr>
                    </a:solidFill>
                  </a:rPr>
                  <a:t>此部分内容作为文字排版占位显示</a:t>
                </a:r>
                <a:br>
                  <a:rPr lang="zh-CN" altLang="en-US" sz="1335">
                    <a:solidFill>
                      <a:schemeClr val="dk1">
                        <a:lumMod val="100000"/>
                      </a:schemeClr>
                    </a:solidFill>
                  </a:rPr>
                </a:br>
                <a:r>
                  <a:rPr lang="zh-CN" altLang="en-US" sz="1335">
                    <a:solidFill>
                      <a:schemeClr val="dk1">
                        <a:lumMod val="100000"/>
                      </a:schemeClr>
                    </a:solidFill>
                  </a:rPr>
                  <a:t>（建议使用主题字体）</a:t>
                </a: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982403" y="1573566"/>
              <a:ext cx="2320925" cy="2130426"/>
              <a:chOff x="4935538" y="2363788"/>
              <a:chExt cx="2320925" cy="2130426"/>
            </a:xfrm>
          </p:grpSpPr>
          <p:sp>
            <p:nvSpPr>
              <p:cNvPr id="41" name="矩形 40"/>
              <p:cNvSpPr/>
              <p:nvPr/>
            </p:nvSpPr>
            <p:spPr bwMode="auto">
              <a:xfrm>
                <a:off x="4935538" y="2363788"/>
                <a:ext cx="2320925" cy="2130425"/>
              </a:xfrm>
              <a:prstGeom prst="rect">
                <a:avLst/>
              </a:prstGeom>
              <a:solidFill>
                <a:srgbClr val="ECF0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42" name="矩形 41"/>
              <p:cNvSpPr/>
              <p:nvPr/>
            </p:nvSpPr>
            <p:spPr bwMode="auto">
              <a:xfrm>
                <a:off x="5400675" y="3433763"/>
                <a:ext cx="436563" cy="1060450"/>
              </a:xfrm>
              <a:prstGeom prst="rect">
                <a:avLst/>
              </a:prstGeom>
              <a:solidFill>
                <a:srgbClr val="6638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43" name="矩形 42"/>
              <p:cNvSpPr/>
              <p:nvPr/>
            </p:nvSpPr>
            <p:spPr bwMode="auto">
              <a:xfrm>
                <a:off x="5876925" y="2720976"/>
                <a:ext cx="436563" cy="177323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44" name="矩形 43"/>
              <p:cNvSpPr/>
              <p:nvPr/>
            </p:nvSpPr>
            <p:spPr bwMode="auto">
              <a:xfrm>
                <a:off x="6353175" y="4146551"/>
                <a:ext cx="438150" cy="34766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1907921" y="1003973"/>
            <a:ext cx="2330451" cy="4079315"/>
            <a:chOff x="1907922" y="1556422"/>
            <a:chExt cx="2330450" cy="4079315"/>
          </a:xfrm>
        </p:grpSpPr>
        <p:grpSp>
          <p:nvGrpSpPr>
            <p:cNvPr id="7" name="组合 6"/>
            <p:cNvGrpSpPr/>
            <p:nvPr/>
          </p:nvGrpSpPr>
          <p:grpSpPr>
            <a:xfrm>
              <a:off x="2150662" y="4674467"/>
              <a:ext cx="1721401" cy="961270"/>
              <a:chOff x="1558067" y="4908377"/>
              <a:chExt cx="1721401" cy="96127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1558067" y="4908377"/>
                <a:ext cx="1721401" cy="297276"/>
                <a:chOff x="1558067" y="4908377"/>
                <a:chExt cx="1721401" cy="297276"/>
              </a:xfrm>
            </p:grpSpPr>
            <p:sp>
              <p:nvSpPr>
                <p:cNvPr id="28" name="任意多边形: 形状 27"/>
                <p:cNvSpPr/>
                <p:nvPr/>
              </p:nvSpPr>
              <p:spPr bwMode="auto">
                <a:xfrm>
                  <a:off x="1558067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29" name="任意多边形: 形状 28"/>
                <p:cNvSpPr/>
                <p:nvPr/>
              </p:nvSpPr>
              <p:spPr bwMode="auto">
                <a:xfrm>
                  <a:off x="1735333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30" name="任意多边形: 形状 29"/>
                <p:cNvSpPr/>
                <p:nvPr/>
              </p:nvSpPr>
              <p:spPr bwMode="auto">
                <a:xfrm>
                  <a:off x="1912599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31" name="任意多边形: 形状 30"/>
                <p:cNvSpPr/>
                <p:nvPr/>
              </p:nvSpPr>
              <p:spPr bwMode="auto">
                <a:xfrm>
                  <a:off x="2089865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32" name="任意多边形: 形状 31"/>
                <p:cNvSpPr/>
                <p:nvPr/>
              </p:nvSpPr>
              <p:spPr bwMode="auto">
                <a:xfrm>
                  <a:off x="2267131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33" name="任意多边形: 形状 32"/>
                <p:cNvSpPr/>
                <p:nvPr/>
              </p:nvSpPr>
              <p:spPr bwMode="auto">
                <a:xfrm>
                  <a:off x="2444397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34" name="任意多边形: 形状 33"/>
                <p:cNvSpPr/>
                <p:nvPr/>
              </p:nvSpPr>
              <p:spPr bwMode="auto">
                <a:xfrm>
                  <a:off x="2621663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35" name="任意多边形: 形状 34"/>
                <p:cNvSpPr/>
                <p:nvPr/>
              </p:nvSpPr>
              <p:spPr bwMode="auto">
                <a:xfrm>
                  <a:off x="2798929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36" name="任意多边形: 形状 35"/>
                <p:cNvSpPr/>
                <p:nvPr/>
              </p:nvSpPr>
              <p:spPr bwMode="auto">
                <a:xfrm>
                  <a:off x="2976195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37" name="任意多边形: 形状 36"/>
                <p:cNvSpPr/>
                <p:nvPr/>
              </p:nvSpPr>
              <p:spPr bwMode="auto">
                <a:xfrm>
                  <a:off x="3153458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1558067" y="5572371"/>
                <a:ext cx="1721401" cy="297276"/>
                <a:chOff x="1558067" y="5572371"/>
                <a:chExt cx="1721401" cy="297276"/>
              </a:xfrm>
            </p:grpSpPr>
            <p:sp>
              <p:nvSpPr>
                <p:cNvPr id="18" name="任意多边形: 形状 17"/>
                <p:cNvSpPr/>
                <p:nvPr/>
              </p:nvSpPr>
              <p:spPr bwMode="auto">
                <a:xfrm>
                  <a:off x="1558067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19" name="任意多边形: 形状 18"/>
                <p:cNvSpPr/>
                <p:nvPr/>
              </p:nvSpPr>
              <p:spPr bwMode="auto">
                <a:xfrm>
                  <a:off x="1735333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20" name="任意多边形: 形状 19"/>
                <p:cNvSpPr/>
                <p:nvPr/>
              </p:nvSpPr>
              <p:spPr bwMode="auto">
                <a:xfrm>
                  <a:off x="1912599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21" name="任意多边形: 形状 20"/>
                <p:cNvSpPr/>
                <p:nvPr/>
              </p:nvSpPr>
              <p:spPr bwMode="auto">
                <a:xfrm>
                  <a:off x="2089865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22" name="任意多边形: 形状 21"/>
                <p:cNvSpPr/>
                <p:nvPr/>
              </p:nvSpPr>
              <p:spPr bwMode="auto">
                <a:xfrm>
                  <a:off x="2267131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dk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23" name="任意多边形: 形状 22"/>
                <p:cNvSpPr/>
                <p:nvPr/>
              </p:nvSpPr>
              <p:spPr bwMode="auto">
                <a:xfrm>
                  <a:off x="2444397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dk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24" name="任意多边形: 形状 23"/>
                <p:cNvSpPr/>
                <p:nvPr/>
              </p:nvSpPr>
              <p:spPr bwMode="auto">
                <a:xfrm>
                  <a:off x="2621663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dk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25" name="任意多边形: 形状 24"/>
                <p:cNvSpPr/>
                <p:nvPr/>
              </p:nvSpPr>
              <p:spPr bwMode="auto">
                <a:xfrm>
                  <a:off x="2798929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dk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26" name="任意多边形: 形状 25"/>
                <p:cNvSpPr/>
                <p:nvPr/>
              </p:nvSpPr>
              <p:spPr bwMode="auto">
                <a:xfrm>
                  <a:off x="2976195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dk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27" name="任意多边形: 形状 26"/>
                <p:cNvSpPr/>
                <p:nvPr/>
              </p:nvSpPr>
              <p:spPr bwMode="auto">
                <a:xfrm>
                  <a:off x="3153458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</p:grpSp>
        </p:grpSp>
        <p:grpSp>
          <p:nvGrpSpPr>
            <p:cNvPr id="8" name="组合 7"/>
            <p:cNvGrpSpPr/>
            <p:nvPr/>
          </p:nvGrpSpPr>
          <p:grpSpPr>
            <a:xfrm>
              <a:off x="1907922" y="3813578"/>
              <a:ext cx="1944228" cy="619652"/>
              <a:chOff x="1315327" y="3813578"/>
              <a:chExt cx="1944228" cy="619652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315327" y="3813578"/>
                <a:ext cx="563746" cy="219173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normAutofit lnSpcReduction="10000"/>
              </a:bodyPr>
              <a:lstStyle/>
              <a:p>
                <a:r>
                  <a:rPr lang="zh-CN" altLang="en-US" sz="1465" b="1">
                    <a:solidFill>
                      <a:schemeClr val="dk1">
                        <a:lumMod val="100000"/>
                      </a:schemeClr>
                    </a:solidFill>
                  </a:rPr>
                  <a:t>关键词</a:t>
                </a: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315327" y="4032751"/>
                <a:ext cx="1944228" cy="400479"/>
              </a:xfrm>
              <a:prstGeom prst="rect">
                <a:avLst/>
              </a:prstGeom>
            </p:spPr>
            <p:txBody>
              <a:bodyPr wrap="square" lIns="0" tIns="0" rIns="0" bIns="0"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335">
                    <a:solidFill>
                      <a:schemeClr val="dk1">
                        <a:lumMod val="100000"/>
                      </a:schemeClr>
                    </a:solidFill>
                  </a:rPr>
                  <a:t>此部分内容作为文字排版占位显示</a:t>
                </a:r>
                <a:br>
                  <a:rPr lang="zh-CN" altLang="en-US" sz="1335">
                    <a:solidFill>
                      <a:schemeClr val="dk1">
                        <a:lumMod val="100000"/>
                      </a:schemeClr>
                    </a:solidFill>
                  </a:rPr>
                </a:br>
                <a:r>
                  <a:rPr lang="zh-CN" altLang="en-US" sz="1335">
                    <a:solidFill>
                      <a:schemeClr val="dk1">
                        <a:lumMod val="100000"/>
                      </a:schemeClr>
                    </a:solidFill>
                  </a:rPr>
                  <a:t>（建议使用主题字体）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907922" y="1556422"/>
              <a:ext cx="2330450" cy="2130425"/>
              <a:chOff x="2482850" y="671513"/>
              <a:chExt cx="2330450" cy="2130425"/>
            </a:xfrm>
          </p:grpSpPr>
          <p:sp>
            <p:nvSpPr>
              <p:cNvPr id="10" name="矩形 9"/>
              <p:cNvSpPr/>
              <p:nvPr/>
            </p:nvSpPr>
            <p:spPr bwMode="auto">
              <a:xfrm>
                <a:off x="2482850" y="671513"/>
                <a:ext cx="2330450" cy="2130425"/>
              </a:xfrm>
              <a:prstGeom prst="rect">
                <a:avLst/>
              </a:prstGeom>
              <a:solidFill>
                <a:srgbClr val="ECF0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11" name="矩形 10"/>
              <p:cNvSpPr/>
              <p:nvPr/>
            </p:nvSpPr>
            <p:spPr bwMode="auto">
              <a:xfrm>
                <a:off x="2957513" y="968375"/>
                <a:ext cx="427037" cy="1833563"/>
              </a:xfrm>
              <a:prstGeom prst="rect">
                <a:avLst/>
              </a:prstGeom>
              <a:solidFill>
                <a:srgbClr val="6638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12" name="矩形 11"/>
              <p:cNvSpPr/>
              <p:nvPr/>
            </p:nvSpPr>
            <p:spPr bwMode="auto">
              <a:xfrm>
                <a:off x="3433763" y="1781175"/>
                <a:ext cx="427037" cy="1020763"/>
              </a:xfrm>
              <a:prstGeom prst="rect">
                <a:avLst/>
              </a:prstGeom>
              <a:solidFill>
                <a:srgbClr val="6638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13" name="矩形 12"/>
              <p:cNvSpPr/>
              <p:nvPr/>
            </p:nvSpPr>
            <p:spPr bwMode="auto">
              <a:xfrm>
                <a:off x="3900488" y="1949450"/>
                <a:ext cx="436562" cy="852488"/>
              </a:xfrm>
              <a:prstGeom prst="rect">
                <a:avLst/>
              </a:prstGeom>
              <a:solidFill>
                <a:srgbClr val="6638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</p:grpSp>
      </p:grpSp>
      <p:grpSp>
        <p:nvGrpSpPr>
          <p:cNvPr id="101" name="组合 100"/>
          <p:cNvGrpSpPr/>
          <p:nvPr/>
        </p:nvGrpSpPr>
        <p:grpSpPr>
          <a:xfrm>
            <a:off x="2231441" y="5418339"/>
            <a:ext cx="1934629" cy="911955"/>
            <a:chOff x="468937" y="2419540"/>
            <a:chExt cx="1934629" cy="911955"/>
          </a:xfrm>
        </p:grpSpPr>
        <p:sp>
          <p:nvSpPr>
            <p:cNvPr id="102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5241341" y="5418339"/>
            <a:ext cx="1934629" cy="911955"/>
            <a:chOff x="468937" y="2419540"/>
            <a:chExt cx="1934629" cy="911955"/>
          </a:xfrm>
        </p:grpSpPr>
        <p:sp>
          <p:nvSpPr>
            <p:cNvPr id="105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8365541" y="5418339"/>
            <a:ext cx="1934629" cy="911955"/>
            <a:chOff x="468937" y="2419540"/>
            <a:chExt cx="1934629" cy="911955"/>
          </a:xfrm>
        </p:grpSpPr>
        <p:sp>
          <p:nvSpPr>
            <p:cNvPr id="108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/>
          <p:nvPr/>
        </p:nvSpPr>
        <p:spPr bwMode="auto">
          <a:xfrm>
            <a:off x="0" y="2953172"/>
            <a:ext cx="12196233" cy="1711669"/>
          </a:xfrm>
          <a:custGeom>
            <a:avLst/>
            <a:gdLst/>
            <a:ahLst/>
            <a:cxnLst>
              <a:cxn ang="0">
                <a:pos x="3253" y="18"/>
              </a:cxn>
              <a:cxn ang="0">
                <a:pos x="3253" y="114"/>
              </a:cxn>
              <a:cxn ang="0">
                <a:pos x="2903" y="107"/>
              </a:cxn>
              <a:cxn ang="0">
                <a:pos x="2536" y="189"/>
              </a:cxn>
              <a:cxn ang="0">
                <a:pos x="2158" y="373"/>
              </a:cxn>
              <a:cxn ang="0">
                <a:pos x="1828" y="407"/>
              </a:cxn>
              <a:cxn ang="0">
                <a:pos x="1823" y="408"/>
              </a:cxn>
              <a:cxn ang="0">
                <a:pos x="1692" y="423"/>
              </a:cxn>
              <a:cxn ang="0">
                <a:pos x="1624" y="431"/>
              </a:cxn>
              <a:cxn ang="0">
                <a:pos x="1411" y="460"/>
              </a:cxn>
              <a:cxn ang="0">
                <a:pos x="1190" y="456"/>
              </a:cxn>
              <a:cxn ang="0">
                <a:pos x="909" y="473"/>
              </a:cxn>
              <a:cxn ang="0">
                <a:pos x="525" y="555"/>
              </a:cxn>
              <a:cxn ang="0">
                <a:pos x="162" y="661"/>
              </a:cxn>
              <a:cxn ang="0">
                <a:pos x="0" y="707"/>
              </a:cxn>
              <a:cxn ang="0">
                <a:pos x="0" y="617"/>
              </a:cxn>
              <a:cxn ang="0">
                <a:pos x="416" y="469"/>
              </a:cxn>
              <a:cxn ang="0">
                <a:pos x="864" y="387"/>
              </a:cxn>
              <a:cxn ang="0">
                <a:pos x="1033" y="408"/>
              </a:cxn>
              <a:cxn ang="0">
                <a:pos x="1316" y="391"/>
              </a:cxn>
              <a:cxn ang="0">
                <a:pos x="1630" y="304"/>
              </a:cxn>
              <a:cxn ang="0">
                <a:pos x="1690" y="309"/>
              </a:cxn>
              <a:cxn ang="0">
                <a:pos x="1731" y="314"/>
              </a:cxn>
              <a:cxn ang="0">
                <a:pos x="1828" y="312"/>
              </a:cxn>
              <a:cxn ang="0">
                <a:pos x="2075" y="294"/>
              </a:cxn>
              <a:cxn ang="0">
                <a:pos x="2536" y="94"/>
              </a:cxn>
              <a:cxn ang="0">
                <a:pos x="3002" y="4"/>
              </a:cxn>
              <a:cxn ang="0">
                <a:pos x="3253" y="18"/>
              </a:cxn>
            </a:cxnLst>
            <a:rect l="0" t="0" r="r" b="b"/>
            <a:pathLst>
              <a:path w="3253" h="707">
                <a:moveTo>
                  <a:pt x="3253" y="18"/>
                </a:moveTo>
                <a:cubicBezTo>
                  <a:pt x="3253" y="114"/>
                  <a:pt x="3253" y="114"/>
                  <a:pt x="3253" y="114"/>
                </a:cubicBezTo>
                <a:cubicBezTo>
                  <a:pt x="3136" y="106"/>
                  <a:pt x="3020" y="104"/>
                  <a:pt x="2903" y="107"/>
                </a:cubicBezTo>
                <a:cubicBezTo>
                  <a:pt x="2775" y="110"/>
                  <a:pt x="2652" y="137"/>
                  <a:pt x="2536" y="189"/>
                </a:cubicBezTo>
                <a:cubicBezTo>
                  <a:pt x="2415" y="243"/>
                  <a:pt x="2290" y="363"/>
                  <a:pt x="2158" y="373"/>
                </a:cubicBezTo>
                <a:cubicBezTo>
                  <a:pt x="2048" y="382"/>
                  <a:pt x="1938" y="393"/>
                  <a:pt x="1828" y="407"/>
                </a:cubicBezTo>
                <a:cubicBezTo>
                  <a:pt x="1827" y="407"/>
                  <a:pt x="1825" y="408"/>
                  <a:pt x="1823" y="408"/>
                </a:cubicBezTo>
                <a:cubicBezTo>
                  <a:pt x="1779" y="413"/>
                  <a:pt x="1736" y="418"/>
                  <a:pt x="1692" y="423"/>
                </a:cubicBezTo>
                <a:cubicBezTo>
                  <a:pt x="1670" y="426"/>
                  <a:pt x="1647" y="429"/>
                  <a:pt x="1624" y="431"/>
                </a:cubicBezTo>
                <a:cubicBezTo>
                  <a:pt x="1567" y="438"/>
                  <a:pt x="1496" y="448"/>
                  <a:pt x="1411" y="460"/>
                </a:cubicBezTo>
                <a:cubicBezTo>
                  <a:pt x="1327" y="473"/>
                  <a:pt x="1253" y="437"/>
                  <a:pt x="1190" y="456"/>
                </a:cubicBezTo>
                <a:cubicBezTo>
                  <a:pt x="1126" y="475"/>
                  <a:pt x="1033" y="502"/>
                  <a:pt x="909" y="473"/>
                </a:cubicBezTo>
                <a:cubicBezTo>
                  <a:pt x="782" y="477"/>
                  <a:pt x="651" y="538"/>
                  <a:pt x="525" y="555"/>
                </a:cubicBezTo>
                <a:cubicBezTo>
                  <a:pt x="404" y="572"/>
                  <a:pt x="283" y="642"/>
                  <a:pt x="162" y="661"/>
                </a:cubicBezTo>
                <a:cubicBezTo>
                  <a:pt x="107" y="670"/>
                  <a:pt x="53" y="690"/>
                  <a:pt x="0" y="707"/>
                </a:cubicBezTo>
                <a:cubicBezTo>
                  <a:pt x="0" y="617"/>
                  <a:pt x="0" y="617"/>
                  <a:pt x="0" y="617"/>
                </a:cubicBezTo>
                <a:cubicBezTo>
                  <a:pt x="137" y="581"/>
                  <a:pt x="276" y="489"/>
                  <a:pt x="416" y="469"/>
                </a:cubicBezTo>
                <a:cubicBezTo>
                  <a:pt x="556" y="448"/>
                  <a:pt x="708" y="387"/>
                  <a:pt x="864" y="387"/>
                </a:cubicBezTo>
                <a:cubicBezTo>
                  <a:pt x="903" y="398"/>
                  <a:pt x="960" y="397"/>
                  <a:pt x="1033" y="408"/>
                </a:cubicBezTo>
                <a:cubicBezTo>
                  <a:pt x="1106" y="418"/>
                  <a:pt x="1200" y="426"/>
                  <a:pt x="1316" y="391"/>
                </a:cubicBezTo>
                <a:cubicBezTo>
                  <a:pt x="1431" y="356"/>
                  <a:pt x="1536" y="335"/>
                  <a:pt x="1630" y="304"/>
                </a:cubicBezTo>
                <a:cubicBezTo>
                  <a:pt x="1662" y="307"/>
                  <a:pt x="1682" y="308"/>
                  <a:pt x="1690" y="309"/>
                </a:cubicBezTo>
                <a:cubicBezTo>
                  <a:pt x="1697" y="310"/>
                  <a:pt x="1711" y="311"/>
                  <a:pt x="1731" y="314"/>
                </a:cubicBezTo>
                <a:cubicBezTo>
                  <a:pt x="1750" y="317"/>
                  <a:pt x="1783" y="316"/>
                  <a:pt x="1828" y="312"/>
                </a:cubicBezTo>
                <a:cubicBezTo>
                  <a:pt x="1911" y="305"/>
                  <a:pt x="1993" y="298"/>
                  <a:pt x="2075" y="294"/>
                </a:cubicBezTo>
                <a:cubicBezTo>
                  <a:pt x="2235" y="283"/>
                  <a:pt x="2389" y="157"/>
                  <a:pt x="2536" y="94"/>
                </a:cubicBezTo>
                <a:cubicBezTo>
                  <a:pt x="2684" y="29"/>
                  <a:pt x="2839" y="0"/>
                  <a:pt x="3002" y="4"/>
                </a:cubicBezTo>
                <a:cubicBezTo>
                  <a:pt x="3086" y="8"/>
                  <a:pt x="3169" y="12"/>
                  <a:pt x="3253" y="18"/>
                </a:cubicBezTo>
                <a:close/>
              </a:path>
            </a:pathLst>
          </a:custGeom>
          <a:solidFill>
            <a:srgbClr val="663825"/>
          </a:solidFill>
          <a:ln w="9525">
            <a:solidFill>
              <a:schemeClr val="bg1"/>
            </a:solidFill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/>
          </a:p>
        </p:txBody>
      </p:sp>
      <p:sp>
        <p:nvSpPr>
          <p:cNvPr id="4109" name="Freeform 13"/>
          <p:cNvSpPr/>
          <p:nvPr/>
        </p:nvSpPr>
        <p:spPr bwMode="auto">
          <a:xfrm>
            <a:off x="0" y="3398240"/>
            <a:ext cx="12196233" cy="1694079"/>
          </a:xfrm>
          <a:custGeom>
            <a:avLst/>
            <a:gdLst/>
            <a:ahLst/>
            <a:cxnLst>
              <a:cxn ang="0">
                <a:pos x="3253" y="257"/>
              </a:cxn>
              <a:cxn ang="0">
                <a:pos x="3106" y="255"/>
              </a:cxn>
              <a:cxn ang="0">
                <a:pos x="2880" y="225"/>
              </a:cxn>
              <a:cxn ang="0">
                <a:pos x="2812" y="221"/>
              </a:cxn>
              <a:cxn ang="0">
                <a:pos x="2808" y="220"/>
              </a:cxn>
              <a:cxn ang="0">
                <a:pos x="2582" y="255"/>
              </a:cxn>
              <a:cxn ang="0">
                <a:pos x="2393" y="307"/>
              </a:cxn>
              <a:cxn ang="0">
                <a:pos x="2200" y="431"/>
              </a:cxn>
              <a:cxn ang="0">
                <a:pos x="2020" y="452"/>
              </a:cxn>
              <a:cxn ang="0">
                <a:pos x="1969" y="456"/>
              </a:cxn>
              <a:cxn ang="0">
                <a:pos x="1845" y="462"/>
              </a:cxn>
              <a:cxn ang="0">
                <a:pos x="1744" y="461"/>
              </a:cxn>
              <a:cxn ang="0">
                <a:pos x="1692" y="461"/>
              </a:cxn>
              <a:cxn ang="0">
                <a:pos x="1644" y="462"/>
              </a:cxn>
              <a:cxn ang="0">
                <a:pos x="1595" y="463"/>
              </a:cxn>
              <a:cxn ang="0">
                <a:pos x="1468" y="465"/>
              </a:cxn>
              <a:cxn ang="0">
                <a:pos x="1350" y="475"/>
              </a:cxn>
              <a:cxn ang="0">
                <a:pos x="1315" y="480"/>
              </a:cxn>
              <a:cxn ang="0">
                <a:pos x="1147" y="481"/>
              </a:cxn>
              <a:cxn ang="0">
                <a:pos x="957" y="505"/>
              </a:cxn>
              <a:cxn ang="0">
                <a:pos x="805" y="492"/>
              </a:cxn>
              <a:cxn ang="0">
                <a:pos x="598" y="548"/>
              </a:cxn>
              <a:cxn ang="0">
                <a:pos x="428" y="567"/>
              </a:cxn>
              <a:cxn ang="0">
                <a:pos x="278" y="666"/>
              </a:cxn>
              <a:cxn ang="0">
                <a:pos x="125" y="677"/>
              </a:cxn>
              <a:cxn ang="0">
                <a:pos x="0" y="700"/>
              </a:cxn>
              <a:cxn ang="0">
                <a:pos x="0" y="541"/>
              </a:cxn>
              <a:cxn ang="0">
                <a:pos x="46" y="532"/>
              </a:cxn>
              <a:cxn ang="0">
                <a:pos x="415" y="460"/>
              </a:cxn>
              <a:cxn ang="0">
                <a:pos x="946" y="413"/>
              </a:cxn>
              <a:cxn ang="0">
                <a:pos x="1100" y="400"/>
              </a:cxn>
              <a:cxn ang="0">
                <a:pos x="1350" y="367"/>
              </a:cxn>
              <a:cxn ang="0">
                <a:pos x="1621" y="328"/>
              </a:cxn>
              <a:cxn ang="0">
                <a:pos x="1745" y="308"/>
              </a:cxn>
              <a:cxn ang="0">
                <a:pos x="1865" y="272"/>
              </a:cxn>
              <a:cxn ang="0">
                <a:pos x="2088" y="283"/>
              </a:cxn>
              <a:cxn ang="0">
                <a:pos x="2613" y="56"/>
              </a:cxn>
              <a:cxn ang="0">
                <a:pos x="2847" y="17"/>
              </a:cxn>
              <a:cxn ang="0">
                <a:pos x="3253" y="10"/>
              </a:cxn>
              <a:cxn ang="0">
                <a:pos x="3253" y="257"/>
              </a:cxn>
            </a:cxnLst>
            <a:rect l="0" t="0" r="r" b="b"/>
            <a:pathLst>
              <a:path w="3253" h="700">
                <a:moveTo>
                  <a:pt x="3253" y="257"/>
                </a:moveTo>
                <a:cubicBezTo>
                  <a:pt x="3204" y="256"/>
                  <a:pt x="3155" y="256"/>
                  <a:pt x="3106" y="255"/>
                </a:cubicBezTo>
                <a:cubicBezTo>
                  <a:pt x="3030" y="251"/>
                  <a:pt x="2955" y="241"/>
                  <a:pt x="2880" y="225"/>
                </a:cubicBezTo>
                <a:cubicBezTo>
                  <a:pt x="2857" y="220"/>
                  <a:pt x="2835" y="219"/>
                  <a:pt x="2812" y="221"/>
                </a:cubicBezTo>
                <a:cubicBezTo>
                  <a:pt x="2808" y="220"/>
                  <a:pt x="2808" y="220"/>
                  <a:pt x="2808" y="220"/>
                </a:cubicBezTo>
                <a:cubicBezTo>
                  <a:pt x="2731" y="219"/>
                  <a:pt x="2656" y="230"/>
                  <a:pt x="2582" y="255"/>
                </a:cubicBezTo>
                <a:cubicBezTo>
                  <a:pt x="2520" y="275"/>
                  <a:pt x="2457" y="292"/>
                  <a:pt x="2393" y="307"/>
                </a:cubicBezTo>
                <a:cubicBezTo>
                  <a:pt x="2329" y="321"/>
                  <a:pt x="2264" y="421"/>
                  <a:pt x="2200" y="431"/>
                </a:cubicBezTo>
                <a:cubicBezTo>
                  <a:pt x="2140" y="439"/>
                  <a:pt x="2081" y="446"/>
                  <a:pt x="2020" y="452"/>
                </a:cubicBezTo>
                <a:cubicBezTo>
                  <a:pt x="2003" y="453"/>
                  <a:pt x="1986" y="455"/>
                  <a:pt x="1969" y="456"/>
                </a:cubicBezTo>
                <a:cubicBezTo>
                  <a:pt x="1928" y="459"/>
                  <a:pt x="1886" y="462"/>
                  <a:pt x="1845" y="462"/>
                </a:cubicBezTo>
                <a:cubicBezTo>
                  <a:pt x="1801" y="461"/>
                  <a:pt x="1767" y="461"/>
                  <a:pt x="1744" y="461"/>
                </a:cubicBezTo>
                <a:cubicBezTo>
                  <a:pt x="1727" y="461"/>
                  <a:pt x="1710" y="461"/>
                  <a:pt x="1692" y="461"/>
                </a:cubicBezTo>
                <a:cubicBezTo>
                  <a:pt x="1676" y="462"/>
                  <a:pt x="1660" y="462"/>
                  <a:pt x="1644" y="462"/>
                </a:cubicBezTo>
                <a:cubicBezTo>
                  <a:pt x="1628" y="462"/>
                  <a:pt x="1611" y="463"/>
                  <a:pt x="1595" y="463"/>
                </a:cubicBezTo>
                <a:cubicBezTo>
                  <a:pt x="1552" y="465"/>
                  <a:pt x="1510" y="466"/>
                  <a:pt x="1468" y="465"/>
                </a:cubicBezTo>
                <a:cubicBezTo>
                  <a:pt x="1428" y="467"/>
                  <a:pt x="1389" y="470"/>
                  <a:pt x="1350" y="475"/>
                </a:cubicBezTo>
                <a:cubicBezTo>
                  <a:pt x="1338" y="476"/>
                  <a:pt x="1327" y="478"/>
                  <a:pt x="1315" y="480"/>
                </a:cubicBezTo>
                <a:cubicBezTo>
                  <a:pt x="1259" y="490"/>
                  <a:pt x="1204" y="471"/>
                  <a:pt x="1147" y="481"/>
                </a:cubicBezTo>
                <a:cubicBezTo>
                  <a:pt x="1084" y="492"/>
                  <a:pt x="1021" y="505"/>
                  <a:pt x="957" y="505"/>
                </a:cubicBezTo>
                <a:cubicBezTo>
                  <a:pt x="895" y="504"/>
                  <a:pt x="845" y="500"/>
                  <a:pt x="805" y="492"/>
                </a:cubicBezTo>
                <a:cubicBezTo>
                  <a:pt x="765" y="484"/>
                  <a:pt x="694" y="537"/>
                  <a:pt x="598" y="548"/>
                </a:cubicBezTo>
                <a:cubicBezTo>
                  <a:pt x="534" y="547"/>
                  <a:pt x="478" y="553"/>
                  <a:pt x="428" y="567"/>
                </a:cubicBezTo>
                <a:cubicBezTo>
                  <a:pt x="378" y="580"/>
                  <a:pt x="328" y="659"/>
                  <a:pt x="278" y="666"/>
                </a:cubicBezTo>
                <a:cubicBezTo>
                  <a:pt x="227" y="673"/>
                  <a:pt x="176" y="682"/>
                  <a:pt x="125" y="677"/>
                </a:cubicBezTo>
                <a:cubicBezTo>
                  <a:pt x="89" y="672"/>
                  <a:pt x="47" y="688"/>
                  <a:pt x="0" y="700"/>
                </a:cubicBezTo>
                <a:cubicBezTo>
                  <a:pt x="0" y="541"/>
                  <a:pt x="0" y="541"/>
                  <a:pt x="0" y="541"/>
                </a:cubicBezTo>
                <a:cubicBezTo>
                  <a:pt x="15" y="537"/>
                  <a:pt x="31" y="534"/>
                  <a:pt x="46" y="532"/>
                </a:cubicBezTo>
                <a:cubicBezTo>
                  <a:pt x="172" y="516"/>
                  <a:pt x="295" y="492"/>
                  <a:pt x="415" y="460"/>
                </a:cubicBezTo>
                <a:cubicBezTo>
                  <a:pt x="549" y="425"/>
                  <a:pt x="728" y="375"/>
                  <a:pt x="946" y="413"/>
                </a:cubicBezTo>
                <a:cubicBezTo>
                  <a:pt x="1014" y="420"/>
                  <a:pt x="1066" y="415"/>
                  <a:pt x="1100" y="400"/>
                </a:cubicBezTo>
                <a:cubicBezTo>
                  <a:pt x="1135" y="384"/>
                  <a:pt x="1218" y="386"/>
                  <a:pt x="1350" y="367"/>
                </a:cubicBezTo>
                <a:cubicBezTo>
                  <a:pt x="1456" y="352"/>
                  <a:pt x="1546" y="339"/>
                  <a:pt x="1621" y="328"/>
                </a:cubicBezTo>
                <a:cubicBezTo>
                  <a:pt x="1695" y="317"/>
                  <a:pt x="1736" y="311"/>
                  <a:pt x="1745" y="308"/>
                </a:cubicBezTo>
                <a:cubicBezTo>
                  <a:pt x="1753" y="305"/>
                  <a:pt x="1793" y="293"/>
                  <a:pt x="1865" y="272"/>
                </a:cubicBezTo>
                <a:cubicBezTo>
                  <a:pt x="1922" y="280"/>
                  <a:pt x="1996" y="283"/>
                  <a:pt x="2088" y="283"/>
                </a:cubicBezTo>
                <a:cubicBezTo>
                  <a:pt x="2231" y="281"/>
                  <a:pt x="2406" y="147"/>
                  <a:pt x="2613" y="56"/>
                </a:cubicBezTo>
                <a:cubicBezTo>
                  <a:pt x="2683" y="26"/>
                  <a:pt x="2762" y="13"/>
                  <a:pt x="2847" y="17"/>
                </a:cubicBezTo>
                <a:cubicBezTo>
                  <a:pt x="2982" y="3"/>
                  <a:pt x="3117" y="0"/>
                  <a:pt x="3253" y="10"/>
                </a:cubicBezTo>
                <a:lnTo>
                  <a:pt x="3253" y="257"/>
                </a:lnTo>
                <a:close/>
              </a:path>
            </a:pathLst>
          </a:custGeom>
          <a:solidFill>
            <a:srgbClr val="663825"/>
          </a:solidFill>
          <a:ln w="9525">
            <a:solidFill>
              <a:schemeClr val="bg1"/>
            </a:solidFill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/>
          </a:p>
        </p:txBody>
      </p:sp>
      <p:sp>
        <p:nvSpPr>
          <p:cNvPr id="4111" name="Freeform 15"/>
          <p:cNvSpPr/>
          <p:nvPr/>
        </p:nvSpPr>
        <p:spPr bwMode="auto">
          <a:xfrm>
            <a:off x="0" y="3927750"/>
            <a:ext cx="12196233" cy="1300025"/>
          </a:xfrm>
          <a:custGeom>
            <a:avLst/>
            <a:gdLst/>
            <a:ahLst/>
            <a:cxnLst>
              <a:cxn ang="0">
                <a:pos x="3253" y="38"/>
              </a:cxn>
              <a:cxn ang="0">
                <a:pos x="3253" y="262"/>
              </a:cxn>
              <a:cxn ang="0">
                <a:pos x="2987" y="229"/>
              </a:cxn>
              <a:cxn ang="0">
                <a:pos x="2807" y="232"/>
              </a:cxn>
              <a:cxn ang="0">
                <a:pos x="2590" y="267"/>
              </a:cxn>
              <a:cxn ang="0">
                <a:pos x="2429" y="297"/>
              </a:cxn>
              <a:cxn ang="0">
                <a:pos x="2168" y="432"/>
              </a:cxn>
              <a:cxn ang="0">
                <a:pos x="1935" y="424"/>
              </a:cxn>
              <a:cxn ang="0">
                <a:pos x="1692" y="405"/>
              </a:cxn>
              <a:cxn ang="0">
                <a:pos x="1611" y="408"/>
              </a:cxn>
              <a:cxn ang="0">
                <a:pos x="1153" y="351"/>
              </a:cxn>
              <a:cxn ang="0">
                <a:pos x="815" y="454"/>
              </a:cxn>
              <a:cxn ang="0">
                <a:pos x="697" y="503"/>
              </a:cxn>
              <a:cxn ang="0">
                <a:pos x="489" y="506"/>
              </a:cxn>
              <a:cxn ang="0">
                <a:pos x="277" y="521"/>
              </a:cxn>
              <a:cxn ang="0">
                <a:pos x="156" y="530"/>
              </a:cxn>
              <a:cxn ang="0">
                <a:pos x="0" y="537"/>
              </a:cxn>
              <a:cxn ang="0">
                <a:pos x="0" y="473"/>
              </a:cxn>
              <a:cxn ang="0">
                <a:pos x="125" y="450"/>
              </a:cxn>
              <a:cxn ang="0">
                <a:pos x="278" y="427"/>
              </a:cxn>
              <a:cxn ang="0">
                <a:pos x="428" y="348"/>
              </a:cxn>
              <a:cxn ang="0">
                <a:pos x="598" y="329"/>
              </a:cxn>
              <a:cxn ang="0">
                <a:pos x="805" y="273"/>
              </a:cxn>
              <a:cxn ang="0">
                <a:pos x="957" y="286"/>
              </a:cxn>
              <a:cxn ang="0">
                <a:pos x="1147" y="254"/>
              </a:cxn>
              <a:cxn ang="0">
                <a:pos x="1315" y="261"/>
              </a:cxn>
              <a:cxn ang="0">
                <a:pos x="1350" y="256"/>
              </a:cxn>
              <a:cxn ang="0">
                <a:pos x="1468" y="246"/>
              </a:cxn>
              <a:cxn ang="0">
                <a:pos x="1595" y="244"/>
              </a:cxn>
              <a:cxn ang="0">
                <a:pos x="1644" y="243"/>
              </a:cxn>
              <a:cxn ang="0">
                <a:pos x="1692" y="242"/>
              </a:cxn>
              <a:cxn ang="0">
                <a:pos x="1744" y="242"/>
              </a:cxn>
              <a:cxn ang="0">
                <a:pos x="1845" y="243"/>
              </a:cxn>
              <a:cxn ang="0">
                <a:pos x="1969" y="237"/>
              </a:cxn>
              <a:cxn ang="0">
                <a:pos x="2020" y="233"/>
              </a:cxn>
              <a:cxn ang="0">
                <a:pos x="2200" y="212"/>
              </a:cxn>
              <a:cxn ang="0">
                <a:pos x="2393" y="88"/>
              </a:cxn>
              <a:cxn ang="0">
                <a:pos x="2582" y="36"/>
              </a:cxn>
              <a:cxn ang="0">
                <a:pos x="2808" y="1"/>
              </a:cxn>
              <a:cxn ang="0">
                <a:pos x="2812" y="2"/>
              </a:cxn>
              <a:cxn ang="0">
                <a:pos x="2812" y="2"/>
              </a:cxn>
              <a:cxn ang="0">
                <a:pos x="2880" y="6"/>
              </a:cxn>
              <a:cxn ang="0">
                <a:pos x="3106" y="36"/>
              </a:cxn>
              <a:cxn ang="0">
                <a:pos x="3253" y="38"/>
              </a:cxn>
            </a:cxnLst>
            <a:rect l="0" t="0" r="r" b="b"/>
            <a:pathLst>
              <a:path w="3253" h="537">
                <a:moveTo>
                  <a:pt x="3253" y="38"/>
                </a:moveTo>
                <a:cubicBezTo>
                  <a:pt x="3253" y="262"/>
                  <a:pt x="3253" y="262"/>
                  <a:pt x="3253" y="262"/>
                </a:cubicBezTo>
                <a:cubicBezTo>
                  <a:pt x="3159" y="252"/>
                  <a:pt x="3071" y="240"/>
                  <a:pt x="2987" y="229"/>
                </a:cubicBezTo>
                <a:cubicBezTo>
                  <a:pt x="2927" y="220"/>
                  <a:pt x="2867" y="221"/>
                  <a:pt x="2807" y="232"/>
                </a:cubicBezTo>
                <a:cubicBezTo>
                  <a:pt x="2735" y="246"/>
                  <a:pt x="2663" y="257"/>
                  <a:pt x="2590" y="267"/>
                </a:cubicBezTo>
                <a:cubicBezTo>
                  <a:pt x="2536" y="273"/>
                  <a:pt x="2482" y="283"/>
                  <a:pt x="2429" y="297"/>
                </a:cubicBezTo>
                <a:cubicBezTo>
                  <a:pt x="2343" y="320"/>
                  <a:pt x="2256" y="424"/>
                  <a:pt x="2168" y="432"/>
                </a:cubicBezTo>
                <a:cubicBezTo>
                  <a:pt x="2090" y="440"/>
                  <a:pt x="2012" y="437"/>
                  <a:pt x="1935" y="424"/>
                </a:cubicBezTo>
                <a:cubicBezTo>
                  <a:pt x="1854" y="411"/>
                  <a:pt x="1774" y="405"/>
                  <a:pt x="1692" y="405"/>
                </a:cubicBezTo>
                <a:cubicBezTo>
                  <a:pt x="1665" y="406"/>
                  <a:pt x="1638" y="407"/>
                  <a:pt x="1611" y="408"/>
                </a:cubicBezTo>
                <a:cubicBezTo>
                  <a:pt x="1458" y="418"/>
                  <a:pt x="1305" y="340"/>
                  <a:pt x="1153" y="351"/>
                </a:cubicBezTo>
                <a:cubicBezTo>
                  <a:pt x="1040" y="360"/>
                  <a:pt x="928" y="440"/>
                  <a:pt x="815" y="454"/>
                </a:cubicBezTo>
                <a:cubicBezTo>
                  <a:pt x="778" y="459"/>
                  <a:pt x="736" y="504"/>
                  <a:pt x="697" y="503"/>
                </a:cubicBezTo>
                <a:cubicBezTo>
                  <a:pt x="628" y="500"/>
                  <a:pt x="559" y="507"/>
                  <a:pt x="489" y="506"/>
                </a:cubicBezTo>
                <a:cubicBezTo>
                  <a:pt x="418" y="506"/>
                  <a:pt x="347" y="511"/>
                  <a:pt x="277" y="521"/>
                </a:cubicBezTo>
                <a:cubicBezTo>
                  <a:pt x="237" y="527"/>
                  <a:pt x="196" y="530"/>
                  <a:pt x="156" y="530"/>
                </a:cubicBezTo>
                <a:cubicBezTo>
                  <a:pt x="104" y="530"/>
                  <a:pt x="52" y="532"/>
                  <a:pt x="0" y="537"/>
                </a:cubicBezTo>
                <a:cubicBezTo>
                  <a:pt x="0" y="473"/>
                  <a:pt x="0" y="473"/>
                  <a:pt x="0" y="473"/>
                </a:cubicBezTo>
                <a:cubicBezTo>
                  <a:pt x="47" y="461"/>
                  <a:pt x="89" y="445"/>
                  <a:pt x="125" y="450"/>
                </a:cubicBezTo>
                <a:cubicBezTo>
                  <a:pt x="176" y="455"/>
                  <a:pt x="227" y="434"/>
                  <a:pt x="278" y="427"/>
                </a:cubicBezTo>
                <a:cubicBezTo>
                  <a:pt x="328" y="420"/>
                  <a:pt x="378" y="361"/>
                  <a:pt x="428" y="348"/>
                </a:cubicBezTo>
                <a:cubicBezTo>
                  <a:pt x="478" y="334"/>
                  <a:pt x="534" y="328"/>
                  <a:pt x="598" y="329"/>
                </a:cubicBezTo>
                <a:cubicBezTo>
                  <a:pt x="694" y="318"/>
                  <a:pt x="765" y="265"/>
                  <a:pt x="805" y="273"/>
                </a:cubicBezTo>
                <a:cubicBezTo>
                  <a:pt x="845" y="281"/>
                  <a:pt x="895" y="285"/>
                  <a:pt x="957" y="286"/>
                </a:cubicBezTo>
                <a:cubicBezTo>
                  <a:pt x="1021" y="286"/>
                  <a:pt x="1084" y="265"/>
                  <a:pt x="1147" y="254"/>
                </a:cubicBezTo>
                <a:cubicBezTo>
                  <a:pt x="1204" y="244"/>
                  <a:pt x="1259" y="271"/>
                  <a:pt x="1315" y="261"/>
                </a:cubicBezTo>
                <a:cubicBezTo>
                  <a:pt x="1327" y="259"/>
                  <a:pt x="1338" y="257"/>
                  <a:pt x="1350" y="256"/>
                </a:cubicBezTo>
                <a:cubicBezTo>
                  <a:pt x="1389" y="251"/>
                  <a:pt x="1428" y="248"/>
                  <a:pt x="1468" y="246"/>
                </a:cubicBezTo>
                <a:cubicBezTo>
                  <a:pt x="1510" y="247"/>
                  <a:pt x="1552" y="246"/>
                  <a:pt x="1595" y="244"/>
                </a:cubicBezTo>
                <a:cubicBezTo>
                  <a:pt x="1611" y="244"/>
                  <a:pt x="1628" y="243"/>
                  <a:pt x="1644" y="243"/>
                </a:cubicBezTo>
                <a:cubicBezTo>
                  <a:pt x="1660" y="243"/>
                  <a:pt x="1676" y="243"/>
                  <a:pt x="1692" y="242"/>
                </a:cubicBezTo>
                <a:cubicBezTo>
                  <a:pt x="1710" y="242"/>
                  <a:pt x="1727" y="242"/>
                  <a:pt x="1744" y="242"/>
                </a:cubicBezTo>
                <a:cubicBezTo>
                  <a:pt x="1767" y="242"/>
                  <a:pt x="1801" y="242"/>
                  <a:pt x="1845" y="243"/>
                </a:cubicBezTo>
                <a:cubicBezTo>
                  <a:pt x="1886" y="243"/>
                  <a:pt x="1928" y="240"/>
                  <a:pt x="1969" y="237"/>
                </a:cubicBezTo>
                <a:cubicBezTo>
                  <a:pt x="1986" y="236"/>
                  <a:pt x="2003" y="234"/>
                  <a:pt x="2020" y="233"/>
                </a:cubicBezTo>
                <a:cubicBezTo>
                  <a:pt x="2081" y="227"/>
                  <a:pt x="2140" y="220"/>
                  <a:pt x="2200" y="212"/>
                </a:cubicBezTo>
                <a:cubicBezTo>
                  <a:pt x="2264" y="202"/>
                  <a:pt x="2329" y="102"/>
                  <a:pt x="2393" y="88"/>
                </a:cubicBezTo>
                <a:cubicBezTo>
                  <a:pt x="2457" y="73"/>
                  <a:pt x="2520" y="56"/>
                  <a:pt x="2582" y="36"/>
                </a:cubicBezTo>
                <a:cubicBezTo>
                  <a:pt x="2656" y="11"/>
                  <a:pt x="2731" y="0"/>
                  <a:pt x="2808" y="1"/>
                </a:cubicBezTo>
                <a:cubicBezTo>
                  <a:pt x="2812" y="2"/>
                  <a:pt x="2812" y="2"/>
                  <a:pt x="2812" y="2"/>
                </a:cubicBezTo>
                <a:cubicBezTo>
                  <a:pt x="2812" y="2"/>
                  <a:pt x="2812" y="2"/>
                  <a:pt x="2812" y="2"/>
                </a:cubicBezTo>
                <a:cubicBezTo>
                  <a:pt x="2835" y="0"/>
                  <a:pt x="2857" y="1"/>
                  <a:pt x="2880" y="6"/>
                </a:cubicBezTo>
                <a:cubicBezTo>
                  <a:pt x="2955" y="22"/>
                  <a:pt x="3030" y="32"/>
                  <a:pt x="3106" y="36"/>
                </a:cubicBezTo>
                <a:cubicBezTo>
                  <a:pt x="3155" y="37"/>
                  <a:pt x="3204" y="37"/>
                  <a:pt x="3253" y="38"/>
                </a:cubicBezTo>
                <a:close/>
              </a:path>
            </a:pathLst>
          </a:custGeom>
          <a:solidFill>
            <a:srgbClr val="663825"/>
          </a:solidFill>
          <a:ln w="9525">
            <a:solidFill>
              <a:schemeClr val="bg1"/>
            </a:solidFill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/>
          </a:p>
        </p:txBody>
      </p:sp>
      <p:sp>
        <p:nvSpPr>
          <p:cNvPr id="4112" name="Freeform 16"/>
          <p:cNvSpPr/>
          <p:nvPr/>
        </p:nvSpPr>
        <p:spPr bwMode="auto">
          <a:xfrm>
            <a:off x="0" y="2344500"/>
            <a:ext cx="12196233" cy="2111000"/>
          </a:xfrm>
          <a:custGeom>
            <a:avLst/>
            <a:gdLst/>
            <a:ahLst/>
            <a:cxnLst>
              <a:cxn ang="0">
                <a:pos x="3253" y="269"/>
              </a:cxn>
              <a:cxn ang="0">
                <a:pos x="3002" y="255"/>
              </a:cxn>
              <a:cxn ang="0">
                <a:pos x="2536" y="345"/>
              </a:cxn>
              <a:cxn ang="0">
                <a:pos x="2075" y="545"/>
              </a:cxn>
              <a:cxn ang="0">
                <a:pos x="1828" y="563"/>
              </a:cxn>
              <a:cxn ang="0">
                <a:pos x="1731" y="565"/>
              </a:cxn>
              <a:cxn ang="0">
                <a:pos x="1690" y="560"/>
              </a:cxn>
              <a:cxn ang="0">
                <a:pos x="1630" y="555"/>
              </a:cxn>
              <a:cxn ang="0">
                <a:pos x="1316" y="642"/>
              </a:cxn>
              <a:cxn ang="0">
                <a:pos x="1033" y="659"/>
              </a:cxn>
              <a:cxn ang="0">
                <a:pos x="864" y="638"/>
              </a:cxn>
              <a:cxn ang="0">
                <a:pos x="416" y="720"/>
              </a:cxn>
              <a:cxn ang="0">
                <a:pos x="0" y="872"/>
              </a:cxn>
              <a:cxn ang="0">
                <a:pos x="0" y="751"/>
              </a:cxn>
              <a:cxn ang="0">
                <a:pos x="306" y="610"/>
              </a:cxn>
              <a:cxn ang="0">
                <a:pos x="493" y="601"/>
              </a:cxn>
              <a:cxn ang="0">
                <a:pos x="682" y="561"/>
              </a:cxn>
              <a:cxn ang="0">
                <a:pos x="889" y="561"/>
              </a:cxn>
              <a:cxn ang="0">
                <a:pos x="1359" y="527"/>
              </a:cxn>
              <a:cxn ang="0">
                <a:pos x="1584" y="480"/>
              </a:cxn>
              <a:cxn ang="0">
                <a:pos x="1718" y="435"/>
              </a:cxn>
              <a:cxn ang="0">
                <a:pos x="1834" y="433"/>
              </a:cxn>
              <a:cxn ang="0">
                <a:pos x="2075" y="445"/>
              </a:cxn>
              <a:cxn ang="0">
                <a:pos x="2536" y="245"/>
              </a:cxn>
              <a:cxn ang="0">
                <a:pos x="2971" y="135"/>
              </a:cxn>
              <a:cxn ang="0">
                <a:pos x="3253" y="0"/>
              </a:cxn>
              <a:cxn ang="0">
                <a:pos x="3253" y="269"/>
              </a:cxn>
            </a:cxnLst>
            <a:rect l="0" t="0" r="r" b="b"/>
            <a:pathLst>
              <a:path w="3253" h="872">
                <a:moveTo>
                  <a:pt x="3253" y="269"/>
                </a:moveTo>
                <a:cubicBezTo>
                  <a:pt x="3169" y="263"/>
                  <a:pt x="3086" y="259"/>
                  <a:pt x="3002" y="255"/>
                </a:cubicBezTo>
                <a:cubicBezTo>
                  <a:pt x="2839" y="251"/>
                  <a:pt x="2684" y="280"/>
                  <a:pt x="2536" y="345"/>
                </a:cubicBezTo>
                <a:cubicBezTo>
                  <a:pt x="2389" y="408"/>
                  <a:pt x="2235" y="534"/>
                  <a:pt x="2075" y="545"/>
                </a:cubicBezTo>
                <a:cubicBezTo>
                  <a:pt x="1993" y="549"/>
                  <a:pt x="1911" y="556"/>
                  <a:pt x="1828" y="563"/>
                </a:cubicBezTo>
                <a:cubicBezTo>
                  <a:pt x="1783" y="567"/>
                  <a:pt x="1750" y="568"/>
                  <a:pt x="1731" y="565"/>
                </a:cubicBezTo>
                <a:cubicBezTo>
                  <a:pt x="1711" y="562"/>
                  <a:pt x="1697" y="561"/>
                  <a:pt x="1690" y="560"/>
                </a:cubicBezTo>
                <a:cubicBezTo>
                  <a:pt x="1682" y="559"/>
                  <a:pt x="1662" y="558"/>
                  <a:pt x="1630" y="555"/>
                </a:cubicBezTo>
                <a:cubicBezTo>
                  <a:pt x="1536" y="586"/>
                  <a:pt x="1431" y="607"/>
                  <a:pt x="1316" y="642"/>
                </a:cubicBezTo>
                <a:cubicBezTo>
                  <a:pt x="1200" y="677"/>
                  <a:pt x="1106" y="669"/>
                  <a:pt x="1033" y="659"/>
                </a:cubicBezTo>
                <a:cubicBezTo>
                  <a:pt x="960" y="648"/>
                  <a:pt x="903" y="649"/>
                  <a:pt x="864" y="638"/>
                </a:cubicBezTo>
                <a:cubicBezTo>
                  <a:pt x="708" y="638"/>
                  <a:pt x="556" y="699"/>
                  <a:pt x="416" y="720"/>
                </a:cubicBezTo>
                <a:cubicBezTo>
                  <a:pt x="276" y="740"/>
                  <a:pt x="137" y="836"/>
                  <a:pt x="0" y="872"/>
                </a:cubicBezTo>
                <a:cubicBezTo>
                  <a:pt x="0" y="751"/>
                  <a:pt x="0" y="751"/>
                  <a:pt x="0" y="751"/>
                </a:cubicBezTo>
                <a:cubicBezTo>
                  <a:pt x="113" y="720"/>
                  <a:pt x="215" y="641"/>
                  <a:pt x="306" y="610"/>
                </a:cubicBezTo>
                <a:cubicBezTo>
                  <a:pt x="386" y="607"/>
                  <a:pt x="448" y="604"/>
                  <a:pt x="493" y="601"/>
                </a:cubicBezTo>
                <a:cubicBezTo>
                  <a:pt x="538" y="597"/>
                  <a:pt x="601" y="579"/>
                  <a:pt x="682" y="561"/>
                </a:cubicBezTo>
                <a:cubicBezTo>
                  <a:pt x="751" y="583"/>
                  <a:pt x="822" y="553"/>
                  <a:pt x="889" y="561"/>
                </a:cubicBezTo>
                <a:cubicBezTo>
                  <a:pt x="1046" y="579"/>
                  <a:pt x="1203" y="573"/>
                  <a:pt x="1359" y="527"/>
                </a:cubicBezTo>
                <a:cubicBezTo>
                  <a:pt x="1449" y="501"/>
                  <a:pt x="1524" y="493"/>
                  <a:pt x="1584" y="480"/>
                </a:cubicBezTo>
                <a:cubicBezTo>
                  <a:pt x="1626" y="471"/>
                  <a:pt x="1670" y="456"/>
                  <a:pt x="1718" y="435"/>
                </a:cubicBezTo>
                <a:cubicBezTo>
                  <a:pt x="1753" y="436"/>
                  <a:pt x="1792" y="435"/>
                  <a:pt x="1834" y="433"/>
                </a:cubicBezTo>
                <a:cubicBezTo>
                  <a:pt x="1877" y="431"/>
                  <a:pt x="1957" y="435"/>
                  <a:pt x="2075" y="445"/>
                </a:cubicBezTo>
                <a:cubicBezTo>
                  <a:pt x="2235" y="434"/>
                  <a:pt x="2389" y="308"/>
                  <a:pt x="2536" y="245"/>
                </a:cubicBezTo>
                <a:cubicBezTo>
                  <a:pt x="2684" y="180"/>
                  <a:pt x="2829" y="144"/>
                  <a:pt x="2971" y="135"/>
                </a:cubicBezTo>
                <a:cubicBezTo>
                  <a:pt x="3051" y="129"/>
                  <a:pt x="3145" y="84"/>
                  <a:pt x="3253" y="0"/>
                </a:cubicBezTo>
                <a:lnTo>
                  <a:pt x="3253" y="269"/>
                </a:lnTo>
                <a:close/>
              </a:path>
            </a:pathLst>
          </a:custGeom>
          <a:solidFill>
            <a:srgbClr val="663825"/>
          </a:solidFill>
          <a:ln w="9525">
            <a:solidFill>
              <a:schemeClr val="bg1"/>
            </a:solidFill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/>
          </a:p>
        </p:txBody>
      </p:sp>
      <p:sp>
        <p:nvSpPr>
          <p:cNvPr id="4113" name="Freeform 17"/>
          <p:cNvSpPr/>
          <p:nvPr/>
        </p:nvSpPr>
        <p:spPr bwMode="auto">
          <a:xfrm>
            <a:off x="0" y="3204732"/>
            <a:ext cx="12196233" cy="1502328"/>
          </a:xfrm>
          <a:custGeom>
            <a:avLst/>
            <a:gdLst/>
            <a:ahLst/>
            <a:cxnLst>
              <a:cxn ang="0">
                <a:pos x="3253" y="90"/>
              </a:cxn>
              <a:cxn ang="0">
                <a:pos x="2847" y="97"/>
              </a:cxn>
              <a:cxn ang="0">
                <a:pos x="2613" y="136"/>
              </a:cxn>
              <a:cxn ang="0">
                <a:pos x="2088" y="363"/>
              </a:cxn>
              <a:cxn ang="0">
                <a:pos x="1865" y="352"/>
              </a:cxn>
              <a:cxn ang="0">
                <a:pos x="1745" y="388"/>
              </a:cxn>
              <a:cxn ang="0">
                <a:pos x="1621" y="408"/>
              </a:cxn>
              <a:cxn ang="0">
                <a:pos x="1350" y="447"/>
              </a:cxn>
              <a:cxn ang="0">
                <a:pos x="1100" y="480"/>
              </a:cxn>
              <a:cxn ang="0">
                <a:pos x="946" y="493"/>
              </a:cxn>
              <a:cxn ang="0">
                <a:pos x="415" y="540"/>
              </a:cxn>
              <a:cxn ang="0">
                <a:pos x="46" y="612"/>
              </a:cxn>
              <a:cxn ang="0">
                <a:pos x="0" y="621"/>
              </a:cxn>
              <a:cxn ang="0">
                <a:pos x="0" y="595"/>
              </a:cxn>
              <a:cxn ang="0">
                <a:pos x="162" y="549"/>
              </a:cxn>
              <a:cxn ang="0">
                <a:pos x="525" y="451"/>
              </a:cxn>
              <a:cxn ang="0">
                <a:pos x="909" y="369"/>
              </a:cxn>
              <a:cxn ang="0">
                <a:pos x="1190" y="344"/>
              </a:cxn>
              <a:cxn ang="0">
                <a:pos x="1411" y="356"/>
              </a:cxn>
              <a:cxn ang="0">
                <a:pos x="1624" y="327"/>
              </a:cxn>
              <a:cxn ang="0">
                <a:pos x="1692" y="319"/>
              </a:cxn>
              <a:cxn ang="0">
                <a:pos x="1823" y="304"/>
              </a:cxn>
              <a:cxn ang="0">
                <a:pos x="1828" y="303"/>
              </a:cxn>
              <a:cxn ang="0">
                <a:pos x="2158" y="269"/>
              </a:cxn>
              <a:cxn ang="0">
                <a:pos x="2536" y="85"/>
              </a:cxn>
              <a:cxn ang="0">
                <a:pos x="2903" y="3"/>
              </a:cxn>
              <a:cxn ang="0">
                <a:pos x="3253" y="10"/>
              </a:cxn>
              <a:cxn ang="0">
                <a:pos x="3253" y="90"/>
              </a:cxn>
            </a:cxnLst>
            <a:rect l="0" t="0" r="r" b="b"/>
            <a:pathLst>
              <a:path w="3253" h="621">
                <a:moveTo>
                  <a:pt x="3253" y="90"/>
                </a:moveTo>
                <a:cubicBezTo>
                  <a:pt x="3117" y="80"/>
                  <a:pt x="2982" y="83"/>
                  <a:pt x="2847" y="97"/>
                </a:cubicBezTo>
                <a:cubicBezTo>
                  <a:pt x="2762" y="93"/>
                  <a:pt x="2683" y="106"/>
                  <a:pt x="2613" y="136"/>
                </a:cubicBezTo>
                <a:cubicBezTo>
                  <a:pt x="2406" y="227"/>
                  <a:pt x="2231" y="361"/>
                  <a:pt x="2088" y="363"/>
                </a:cubicBezTo>
                <a:cubicBezTo>
                  <a:pt x="1996" y="363"/>
                  <a:pt x="1922" y="360"/>
                  <a:pt x="1865" y="352"/>
                </a:cubicBezTo>
                <a:cubicBezTo>
                  <a:pt x="1793" y="373"/>
                  <a:pt x="1753" y="385"/>
                  <a:pt x="1745" y="388"/>
                </a:cubicBezTo>
                <a:cubicBezTo>
                  <a:pt x="1736" y="391"/>
                  <a:pt x="1695" y="397"/>
                  <a:pt x="1621" y="408"/>
                </a:cubicBezTo>
                <a:cubicBezTo>
                  <a:pt x="1546" y="419"/>
                  <a:pt x="1456" y="432"/>
                  <a:pt x="1350" y="447"/>
                </a:cubicBezTo>
                <a:cubicBezTo>
                  <a:pt x="1218" y="466"/>
                  <a:pt x="1135" y="464"/>
                  <a:pt x="1100" y="480"/>
                </a:cubicBezTo>
                <a:cubicBezTo>
                  <a:pt x="1066" y="495"/>
                  <a:pt x="1014" y="500"/>
                  <a:pt x="946" y="493"/>
                </a:cubicBezTo>
                <a:cubicBezTo>
                  <a:pt x="728" y="455"/>
                  <a:pt x="549" y="505"/>
                  <a:pt x="415" y="540"/>
                </a:cubicBezTo>
                <a:cubicBezTo>
                  <a:pt x="295" y="572"/>
                  <a:pt x="172" y="596"/>
                  <a:pt x="46" y="612"/>
                </a:cubicBezTo>
                <a:cubicBezTo>
                  <a:pt x="31" y="614"/>
                  <a:pt x="15" y="617"/>
                  <a:pt x="0" y="621"/>
                </a:cubicBezTo>
                <a:cubicBezTo>
                  <a:pt x="0" y="595"/>
                  <a:pt x="0" y="595"/>
                  <a:pt x="0" y="595"/>
                </a:cubicBezTo>
                <a:cubicBezTo>
                  <a:pt x="53" y="578"/>
                  <a:pt x="107" y="558"/>
                  <a:pt x="162" y="549"/>
                </a:cubicBezTo>
                <a:cubicBezTo>
                  <a:pt x="283" y="530"/>
                  <a:pt x="404" y="468"/>
                  <a:pt x="525" y="451"/>
                </a:cubicBezTo>
                <a:cubicBezTo>
                  <a:pt x="651" y="434"/>
                  <a:pt x="782" y="373"/>
                  <a:pt x="909" y="369"/>
                </a:cubicBezTo>
                <a:cubicBezTo>
                  <a:pt x="1033" y="398"/>
                  <a:pt x="1126" y="363"/>
                  <a:pt x="1190" y="344"/>
                </a:cubicBezTo>
                <a:cubicBezTo>
                  <a:pt x="1253" y="325"/>
                  <a:pt x="1327" y="369"/>
                  <a:pt x="1411" y="356"/>
                </a:cubicBezTo>
                <a:cubicBezTo>
                  <a:pt x="1496" y="344"/>
                  <a:pt x="1567" y="334"/>
                  <a:pt x="1624" y="327"/>
                </a:cubicBezTo>
                <a:cubicBezTo>
                  <a:pt x="1647" y="325"/>
                  <a:pt x="1670" y="322"/>
                  <a:pt x="1692" y="319"/>
                </a:cubicBezTo>
                <a:cubicBezTo>
                  <a:pt x="1736" y="314"/>
                  <a:pt x="1779" y="309"/>
                  <a:pt x="1823" y="304"/>
                </a:cubicBezTo>
                <a:cubicBezTo>
                  <a:pt x="1825" y="304"/>
                  <a:pt x="1827" y="303"/>
                  <a:pt x="1828" y="303"/>
                </a:cubicBezTo>
                <a:cubicBezTo>
                  <a:pt x="1938" y="289"/>
                  <a:pt x="2048" y="278"/>
                  <a:pt x="2158" y="269"/>
                </a:cubicBezTo>
                <a:cubicBezTo>
                  <a:pt x="2290" y="259"/>
                  <a:pt x="2415" y="139"/>
                  <a:pt x="2536" y="85"/>
                </a:cubicBezTo>
                <a:cubicBezTo>
                  <a:pt x="2652" y="33"/>
                  <a:pt x="2775" y="6"/>
                  <a:pt x="2903" y="3"/>
                </a:cubicBezTo>
                <a:cubicBezTo>
                  <a:pt x="3020" y="0"/>
                  <a:pt x="3136" y="2"/>
                  <a:pt x="3253" y="10"/>
                </a:cubicBezTo>
                <a:lnTo>
                  <a:pt x="3253" y="90"/>
                </a:lnTo>
                <a:close/>
              </a:path>
            </a:pathLst>
          </a:custGeom>
          <a:solidFill>
            <a:srgbClr val="663825"/>
          </a:solidFill>
          <a:ln w="9525">
            <a:solidFill>
              <a:schemeClr val="bg1"/>
            </a:solidFill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/>
          </a:p>
        </p:txBody>
      </p:sp>
      <p:grpSp>
        <p:nvGrpSpPr>
          <p:cNvPr id="138" name="Group 137"/>
          <p:cNvGrpSpPr/>
          <p:nvPr/>
        </p:nvGrpSpPr>
        <p:grpSpPr>
          <a:xfrm>
            <a:off x="1630375" y="947770"/>
            <a:ext cx="1162824" cy="1162824"/>
            <a:chOff x="1518829" y="1388788"/>
            <a:chExt cx="872118" cy="872118"/>
          </a:xfrm>
        </p:grpSpPr>
        <p:sp>
          <p:nvSpPr>
            <p:cNvPr id="127" name="Oval 126"/>
            <p:cNvSpPr/>
            <p:nvPr/>
          </p:nvSpPr>
          <p:spPr>
            <a:xfrm>
              <a:off x="1518829" y="1388788"/>
              <a:ext cx="872118" cy="872118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65" dirty="0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684961" y="1524189"/>
              <a:ext cx="522800" cy="529098"/>
              <a:chOff x="1817688" y="3025776"/>
              <a:chExt cx="658813" cy="666750"/>
            </a:xfrm>
            <a:solidFill>
              <a:schemeClr val="accent1"/>
            </a:solidFill>
          </p:grpSpPr>
          <p:sp>
            <p:nvSpPr>
              <p:cNvPr id="59" name="Freeform 101"/>
              <p:cNvSpPr/>
              <p:nvPr/>
            </p:nvSpPr>
            <p:spPr bwMode="auto">
              <a:xfrm>
                <a:off x="1833563" y="3025776"/>
                <a:ext cx="642938" cy="422275"/>
              </a:xfrm>
              <a:custGeom>
                <a:avLst/>
                <a:gdLst/>
                <a:ahLst/>
                <a:cxnLst>
                  <a:cxn ang="0">
                    <a:pos x="13" y="253"/>
                  </a:cxn>
                  <a:cxn ang="0">
                    <a:pos x="277" y="135"/>
                  </a:cxn>
                  <a:cxn ang="0">
                    <a:pos x="323" y="227"/>
                  </a:cxn>
                  <a:cxn ang="0">
                    <a:pos x="343" y="227"/>
                  </a:cxn>
                  <a:cxn ang="0">
                    <a:pos x="286" y="0"/>
                  </a:cxn>
                  <a:cxn ang="0">
                    <a:pos x="255" y="63"/>
                  </a:cxn>
                  <a:cxn ang="0">
                    <a:pos x="267" y="103"/>
                  </a:cxn>
                  <a:cxn ang="0">
                    <a:pos x="0" y="226"/>
                  </a:cxn>
                  <a:cxn ang="0">
                    <a:pos x="13" y="253"/>
                  </a:cxn>
                </a:cxnLst>
                <a:rect l="0" t="0" r="r" b="b"/>
                <a:pathLst>
                  <a:path w="386" h="253">
                    <a:moveTo>
                      <a:pt x="13" y="253"/>
                    </a:moveTo>
                    <a:cubicBezTo>
                      <a:pt x="277" y="135"/>
                      <a:pt x="277" y="135"/>
                      <a:pt x="277" y="135"/>
                    </a:cubicBezTo>
                    <a:cubicBezTo>
                      <a:pt x="323" y="227"/>
                      <a:pt x="323" y="227"/>
                      <a:pt x="323" y="227"/>
                    </a:cubicBezTo>
                    <a:cubicBezTo>
                      <a:pt x="323" y="227"/>
                      <a:pt x="329" y="243"/>
                      <a:pt x="343" y="227"/>
                    </a:cubicBezTo>
                    <a:cubicBezTo>
                      <a:pt x="343" y="227"/>
                      <a:pt x="386" y="45"/>
                      <a:pt x="286" y="0"/>
                    </a:cubicBezTo>
                    <a:cubicBezTo>
                      <a:pt x="255" y="63"/>
                      <a:pt x="255" y="63"/>
                      <a:pt x="255" y="63"/>
                    </a:cubicBezTo>
                    <a:cubicBezTo>
                      <a:pt x="267" y="103"/>
                      <a:pt x="267" y="103"/>
                      <a:pt x="267" y="103"/>
                    </a:cubicBezTo>
                    <a:cubicBezTo>
                      <a:pt x="0" y="226"/>
                      <a:pt x="0" y="226"/>
                      <a:pt x="0" y="226"/>
                    </a:cubicBezTo>
                    <a:lnTo>
                      <a:pt x="13" y="25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60" name="Freeform 102"/>
              <p:cNvSpPr/>
              <p:nvPr/>
            </p:nvSpPr>
            <p:spPr bwMode="auto">
              <a:xfrm>
                <a:off x="2384425" y="3405189"/>
                <a:ext cx="1588" cy="250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58"/>
                  </a:cxn>
                  <a:cxn ang="0">
                    <a:pos x="0" y="0"/>
                  </a:cxn>
                </a:cxnLst>
                <a:rect l="0" t="0" r="r" b="b"/>
                <a:pathLst>
                  <a:path h="158">
                    <a:moveTo>
                      <a:pt x="0" y="0"/>
                    </a:moveTo>
                    <a:lnTo>
                      <a:pt x="0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61" name="Line 103"/>
              <p:cNvSpPr>
                <a:spLocks noChangeShapeType="1"/>
              </p:cNvSpPr>
              <p:nvPr/>
            </p:nvSpPr>
            <p:spPr bwMode="auto">
              <a:xfrm>
                <a:off x="2384425" y="3405189"/>
                <a:ext cx="1588" cy="250825"/>
              </a:xfrm>
              <a:prstGeom prst="line">
                <a:avLst/>
              </a:pr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62" name="Rectangle 104"/>
              <p:cNvSpPr>
                <a:spLocks noChangeArrowheads="1"/>
              </p:cNvSpPr>
              <p:nvPr/>
            </p:nvSpPr>
            <p:spPr bwMode="auto">
              <a:xfrm>
                <a:off x="2376488" y="3405189"/>
                <a:ext cx="15875" cy="25082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63" name="Freeform 105"/>
              <p:cNvSpPr/>
              <p:nvPr/>
            </p:nvSpPr>
            <p:spPr bwMode="auto">
              <a:xfrm>
                <a:off x="2003425" y="3173414"/>
                <a:ext cx="119063" cy="490538"/>
              </a:xfrm>
              <a:custGeom>
                <a:avLst/>
                <a:gdLst/>
                <a:ahLst/>
                <a:cxnLst>
                  <a:cxn ang="0">
                    <a:pos x="5" y="294"/>
                  </a:cxn>
                  <a:cxn ang="0">
                    <a:pos x="4" y="294"/>
                  </a:cxn>
                  <a:cxn ang="0">
                    <a:pos x="0" y="288"/>
                  </a:cxn>
                  <a:cxn ang="0">
                    <a:pos x="61" y="4"/>
                  </a:cxn>
                  <a:cxn ang="0">
                    <a:pos x="67" y="0"/>
                  </a:cxn>
                  <a:cxn ang="0">
                    <a:pos x="71" y="6"/>
                  </a:cxn>
                  <a:cxn ang="0">
                    <a:pos x="10" y="291"/>
                  </a:cxn>
                  <a:cxn ang="0">
                    <a:pos x="5" y="294"/>
                  </a:cxn>
                </a:cxnLst>
                <a:rect l="0" t="0" r="r" b="b"/>
                <a:pathLst>
                  <a:path w="71" h="294">
                    <a:moveTo>
                      <a:pt x="5" y="294"/>
                    </a:moveTo>
                    <a:cubicBezTo>
                      <a:pt x="4" y="294"/>
                      <a:pt x="4" y="294"/>
                      <a:pt x="4" y="294"/>
                    </a:cubicBezTo>
                    <a:cubicBezTo>
                      <a:pt x="1" y="294"/>
                      <a:pt x="0" y="291"/>
                      <a:pt x="0" y="288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2" y="1"/>
                      <a:pt x="64" y="0"/>
                      <a:pt x="67" y="0"/>
                    </a:cubicBezTo>
                    <a:cubicBezTo>
                      <a:pt x="70" y="1"/>
                      <a:pt x="71" y="4"/>
                      <a:pt x="71" y="6"/>
                    </a:cubicBezTo>
                    <a:cubicBezTo>
                      <a:pt x="10" y="291"/>
                      <a:pt x="10" y="291"/>
                      <a:pt x="10" y="291"/>
                    </a:cubicBezTo>
                    <a:cubicBezTo>
                      <a:pt x="9" y="293"/>
                      <a:pt x="7" y="294"/>
                      <a:pt x="5" y="294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64" name="Freeform 106"/>
              <p:cNvSpPr/>
              <p:nvPr/>
            </p:nvSpPr>
            <p:spPr bwMode="auto">
              <a:xfrm>
                <a:off x="2106613" y="3176589"/>
                <a:ext cx="133350" cy="490538"/>
              </a:xfrm>
              <a:custGeom>
                <a:avLst/>
                <a:gdLst/>
                <a:ahLst/>
                <a:cxnLst>
                  <a:cxn ang="0">
                    <a:pos x="75" y="294"/>
                  </a:cxn>
                  <a:cxn ang="0">
                    <a:pos x="70" y="290"/>
                  </a:cxn>
                  <a:cxn ang="0">
                    <a:pos x="0" y="7"/>
                  </a:cxn>
                  <a:cxn ang="0">
                    <a:pos x="4" y="1"/>
                  </a:cxn>
                  <a:cxn ang="0">
                    <a:pos x="10" y="4"/>
                  </a:cxn>
                  <a:cxn ang="0">
                    <a:pos x="79" y="288"/>
                  </a:cxn>
                  <a:cxn ang="0">
                    <a:pos x="76" y="294"/>
                  </a:cxn>
                  <a:cxn ang="0">
                    <a:pos x="75" y="294"/>
                  </a:cxn>
                </a:cxnLst>
                <a:rect l="0" t="0" r="r" b="b"/>
                <a:pathLst>
                  <a:path w="80" h="294">
                    <a:moveTo>
                      <a:pt x="75" y="294"/>
                    </a:moveTo>
                    <a:cubicBezTo>
                      <a:pt x="72" y="294"/>
                      <a:pt x="70" y="292"/>
                      <a:pt x="70" y="29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4"/>
                      <a:pt x="1" y="1"/>
                      <a:pt x="4" y="1"/>
                    </a:cubicBezTo>
                    <a:cubicBezTo>
                      <a:pt x="7" y="0"/>
                      <a:pt x="9" y="2"/>
                      <a:pt x="10" y="4"/>
                    </a:cubicBezTo>
                    <a:cubicBezTo>
                      <a:pt x="79" y="288"/>
                      <a:pt x="79" y="288"/>
                      <a:pt x="79" y="288"/>
                    </a:cubicBezTo>
                    <a:cubicBezTo>
                      <a:pt x="80" y="290"/>
                      <a:pt x="78" y="293"/>
                      <a:pt x="76" y="294"/>
                    </a:cubicBezTo>
                    <a:cubicBezTo>
                      <a:pt x="75" y="294"/>
                      <a:pt x="75" y="294"/>
                      <a:pt x="75" y="294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65" name="Rectangle 107"/>
              <p:cNvSpPr>
                <a:spLocks noChangeArrowheads="1"/>
              </p:cNvSpPr>
              <p:nvPr/>
            </p:nvSpPr>
            <p:spPr bwMode="auto">
              <a:xfrm>
                <a:off x="1885950" y="3408364"/>
                <a:ext cx="15875" cy="141288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66" name="Freeform 108"/>
              <p:cNvSpPr/>
              <p:nvPr/>
            </p:nvSpPr>
            <p:spPr bwMode="auto">
              <a:xfrm>
                <a:off x="2017713" y="3432176"/>
                <a:ext cx="169863" cy="238125"/>
              </a:xfrm>
              <a:custGeom>
                <a:avLst/>
                <a:gdLst/>
                <a:ahLst/>
                <a:cxnLst>
                  <a:cxn ang="0">
                    <a:pos x="6" y="143"/>
                  </a:cxn>
                  <a:cxn ang="0">
                    <a:pos x="3" y="142"/>
                  </a:cxn>
                  <a:cxn ang="0">
                    <a:pos x="2" y="135"/>
                  </a:cxn>
                  <a:cxn ang="0">
                    <a:pos x="92" y="3"/>
                  </a:cxn>
                  <a:cxn ang="0">
                    <a:pos x="99" y="1"/>
                  </a:cxn>
                  <a:cxn ang="0">
                    <a:pos x="100" y="8"/>
                  </a:cxn>
                  <a:cxn ang="0">
                    <a:pos x="10" y="141"/>
                  </a:cxn>
                  <a:cxn ang="0">
                    <a:pos x="6" y="143"/>
                  </a:cxn>
                </a:cxnLst>
                <a:rect l="0" t="0" r="r" b="b"/>
                <a:pathLst>
                  <a:path w="102" h="143">
                    <a:moveTo>
                      <a:pt x="6" y="143"/>
                    </a:moveTo>
                    <a:cubicBezTo>
                      <a:pt x="5" y="143"/>
                      <a:pt x="4" y="143"/>
                      <a:pt x="3" y="142"/>
                    </a:cubicBezTo>
                    <a:cubicBezTo>
                      <a:pt x="1" y="141"/>
                      <a:pt x="0" y="138"/>
                      <a:pt x="2" y="135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3" y="0"/>
                      <a:pt x="96" y="0"/>
                      <a:pt x="99" y="1"/>
                    </a:cubicBezTo>
                    <a:cubicBezTo>
                      <a:pt x="101" y="3"/>
                      <a:pt x="102" y="6"/>
                      <a:pt x="100" y="8"/>
                    </a:cubicBezTo>
                    <a:cubicBezTo>
                      <a:pt x="10" y="141"/>
                      <a:pt x="10" y="141"/>
                      <a:pt x="10" y="141"/>
                    </a:cubicBezTo>
                    <a:cubicBezTo>
                      <a:pt x="9" y="142"/>
                      <a:pt x="8" y="143"/>
                      <a:pt x="6" y="143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67" name="Freeform 109"/>
              <p:cNvSpPr/>
              <p:nvPr/>
            </p:nvSpPr>
            <p:spPr bwMode="auto">
              <a:xfrm>
                <a:off x="2051050" y="3440114"/>
                <a:ext cx="185738" cy="228600"/>
              </a:xfrm>
              <a:custGeom>
                <a:avLst/>
                <a:gdLst/>
                <a:ahLst/>
                <a:cxnLst>
                  <a:cxn ang="0">
                    <a:pos x="106" y="137"/>
                  </a:cxn>
                  <a:cxn ang="0">
                    <a:pos x="102" y="136"/>
                  </a:cxn>
                  <a:cxn ang="0">
                    <a:pos x="2" y="9"/>
                  </a:cxn>
                  <a:cxn ang="0">
                    <a:pos x="3" y="2"/>
                  </a:cxn>
                  <a:cxn ang="0">
                    <a:pos x="10" y="3"/>
                  </a:cxn>
                  <a:cxn ang="0">
                    <a:pos x="110" y="129"/>
                  </a:cxn>
                  <a:cxn ang="0">
                    <a:pos x="109" y="136"/>
                  </a:cxn>
                  <a:cxn ang="0">
                    <a:pos x="106" y="137"/>
                  </a:cxn>
                </a:cxnLst>
                <a:rect l="0" t="0" r="r" b="b"/>
                <a:pathLst>
                  <a:path w="112" h="137">
                    <a:moveTo>
                      <a:pt x="106" y="137"/>
                    </a:moveTo>
                    <a:cubicBezTo>
                      <a:pt x="105" y="137"/>
                      <a:pt x="103" y="137"/>
                      <a:pt x="102" y="136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7"/>
                      <a:pt x="0" y="4"/>
                      <a:pt x="3" y="2"/>
                    </a:cubicBezTo>
                    <a:cubicBezTo>
                      <a:pt x="5" y="0"/>
                      <a:pt x="8" y="1"/>
                      <a:pt x="10" y="3"/>
                    </a:cubicBezTo>
                    <a:cubicBezTo>
                      <a:pt x="110" y="129"/>
                      <a:pt x="110" y="129"/>
                      <a:pt x="110" y="129"/>
                    </a:cubicBezTo>
                    <a:cubicBezTo>
                      <a:pt x="112" y="132"/>
                      <a:pt x="111" y="135"/>
                      <a:pt x="109" y="136"/>
                    </a:cubicBezTo>
                    <a:cubicBezTo>
                      <a:pt x="108" y="137"/>
                      <a:pt x="107" y="137"/>
                      <a:pt x="106" y="137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68" name="Freeform 110"/>
              <p:cNvSpPr/>
              <p:nvPr/>
            </p:nvSpPr>
            <p:spPr bwMode="auto">
              <a:xfrm>
                <a:off x="2052638" y="3308351"/>
                <a:ext cx="107950" cy="141288"/>
              </a:xfrm>
              <a:custGeom>
                <a:avLst/>
                <a:gdLst/>
                <a:ahLst/>
                <a:cxnLst>
                  <a:cxn ang="0">
                    <a:pos x="6" y="84"/>
                  </a:cxn>
                  <a:cxn ang="0">
                    <a:pos x="3" y="83"/>
                  </a:cxn>
                  <a:cxn ang="0">
                    <a:pos x="2" y="76"/>
                  </a:cxn>
                  <a:cxn ang="0">
                    <a:pos x="55" y="3"/>
                  </a:cxn>
                  <a:cxn ang="0">
                    <a:pos x="62" y="2"/>
                  </a:cxn>
                  <a:cxn ang="0">
                    <a:pos x="63" y="9"/>
                  </a:cxn>
                  <a:cxn ang="0">
                    <a:pos x="10" y="82"/>
                  </a:cxn>
                  <a:cxn ang="0">
                    <a:pos x="6" y="84"/>
                  </a:cxn>
                </a:cxnLst>
                <a:rect l="0" t="0" r="r" b="b"/>
                <a:pathLst>
                  <a:path w="65" h="84">
                    <a:moveTo>
                      <a:pt x="6" y="84"/>
                    </a:moveTo>
                    <a:cubicBezTo>
                      <a:pt x="5" y="84"/>
                      <a:pt x="4" y="84"/>
                      <a:pt x="3" y="83"/>
                    </a:cubicBezTo>
                    <a:cubicBezTo>
                      <a:pt x="1" y="82"/>
                      <a:pt x="0" y="79"/>
                      <a:pt x="2" y="76"/>
                    </a:cubicBezTo>
                    <a:cubicBezTo>
                      <a:pt x="55" y="3"/>
                      <a:pt x="55" y="3"/>
                      <a:pt x="55" y="3"/>
                    </a:cubicBezTo>
                    <a:cubicBezTo>
                      <a:pt x="57" y="1"/>
                      <a:pt x="60" y="0"/>
                      <a:pt x="62" y="2"/>
                    </a:cubicBezTo>
                    <a:cubicBezTo>
                      <a:pt x="64" y="4"/>
                      <a:pt x="65" y="7"/>
                      <a:pt x="63" y="9"/>
                    </a:cubicBezTo>
                    <a:cubicBezTo>
                      <a:pt x="10" y="82"/>
                      <a:pt x="10" y="82"/>
                      <a:pt x="10" y="82"/>
                    </a:cubicBezTo>
                    <a:cubicBezTo>
                      <a:pt x="9" y="84"/>
                      <a:pt x="7" y="84"/>
                      <a:pt x="6" y="84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69" name="Freeform 111"/>
              <p:cNvSpPr/>
              <p:nvPr/>
            </p:nvSpPr>
            <p:spPr bwMode="auto">
              <a:xfrm>
                <a:off x="2065338" y="3324226"/>
                <a:ext cx="122238" cy="119063"/>
              </a:xfrm>
              <a:custGeom>
                <a:avLst/>
                <a:gdLst/>
                <a:ahLst/>
                <a:cxnLst>
                  <a:cxn ang="0">
                    <a:pos x="67" y="72"/>
                  </a:cxn>
                  <a:cxn ang="0">
                    <a:pos x="64" y="70"/>
                  </a:cxn>
                  <a:cxn ang="0">
                    <a:pos x="2" y="9"/>
                  </a:cxn>
                  <a:cxn ang="0">
                    <a:pos x="2" y="2"/>
                  </a:cxn>
                  <a:cxn ang="0">
                    <a:pos x="9" y="2"/>
                  </a:cxn>
                  <a:cxn ang="0">
                    <a:pos x="71" y="63"/>
                  </a:cxn>
                  <a:cxn ang="0">
                    <a:pos x="71" y="70"/>
                  </a:cxn>
                  <a:cxn ang="0">
                    <a:pos x="67" y="72"/>
                  </a:cxn>
                </a:cxnLst>
                <a:rect l="0" t="0" r="r" b="b"/>
                <a:pathLst>
                  <a:path w="73" h="72">
                    <a:moveTo>
                      <a:pt x="67" y="72"/>
                    </a:moveTo>
                    <a:cubicBezTo>
                      <a:pt x="66" y="72"/>
                      <a:pt x="65" y="71"/>
                      <a:pt x="64" y="70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4" y="0"/>
                      <a:pt x="7" y="0"/>
                      <a:pt x="9" y="2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3" y="65"/>
                      <a:pt x="73" y="68"/>
                      <a:pt x="71" y="70"/>
                    </a:cubicBezTo>
                    <a:cubicBezTo>
                      <a:pt x="70" y="71"/>
                      <a:pt x="69" y="72"/>
                      <a:pt x="67" y="72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70" name="Rectangle 112"/>
              <p:cNvSpPr>
                <a:spLocks noChangeArrowheads="1"/>
              </p:cNvSpPr>
              <p:nvPr/>
            </p:nvSpPr>
            <p:spPr bwMode="auto">
              <a:xfrm>
                <a:off x="1817688" y="3651251"/>
                <a:ext cx="619125" cy="4127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71" name="Rectangle 113"/>
              <p:cNvSpPr>
                <a:spLocks noChangeArrowheads="1"/>
              </p:cNvSpPr>
              <p:nvPr/>
            </p:nvSpPr>
            <p:spPr bwMode="auto">
              <a:xfrm>
                <a:off x="1852613" y="3530601"/>
                <a:ext cx="84138" cy="128588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</p:grpSp>
      </p:grpSp>
      <p:grpSp>
        <p:nvGrpSpPr>
          <p:cNvPr id="137" name="Group 136"/>
          <p:cNvGrpSpPr/>
          <p:nvPr/>
        </p:nvGrpSpPr>
        <p:grpSpPr>
          <a:xfrm>
            <a:off x="3147584" y="947770"/>
            <a:ext cx="1162824" cy="1162824"/>
            <a:chOff x="2437335" y="1372545"/>
            <a:chExt cx="872118" cy="872118"/>
          </a:xfrm>
        </p:grpSpPr>
        <p:grpSp>
          <p:nvGrpSpPr>
            <p:cNvPr id="46" name="Group 45"/>
            <p:cNvGrpSpPr/>
            <p:nvPr/>
          </p:nvGrpSpPr>
          <p:grpSpPr>
            <a:xfrm>
              <a:off x="2670216" y="1466943"/>
              <a:ext cx="508942" cy="575709"/>
              <a:chOff x="2684463" y="3948114"/>
              <a:chExt cx="641350" cy="725487"/>
            </a:xfrm>
          </p:grpSpPr>
          <p:sp>
            <p:nvSpPr>
              <p:cNvPr id="47" name="Freeform 90"/>
              <p:cNvSpPr/>
              <p:nvPr/>
            </p:nvSpPr>
            <p:spPr bwMode="auto">
              <a:xfrm>
                <a:off x="2684463" y="4194176"/>
                <a:ext cx="520700" cy="479425"/>
              </a:xfrm>
              <a:custGeom>
                <a:avLst/>
                <a:gdLst/>
                <a:ahLst/>
                <a:cxnLst>
                  <a:cxn ang="0">
                    <a:pos x="309" y="281"/>
                  </a:cxn>
                  <a:cxn ang="0">
                    <a:pos x="309" y="125"/>
                  </a:cxn>
                  <a:cxn ang="0">
                    <a:pos x="172" y="125"/>
                  </a:cxn>
                  <a:cxn ang="0">
                    <a:pos x="172" y="22"/>
                  </a:cxn>
                  <a:cxn ang="0">
                    <a:pos x="117" y="22"/>
                  </a:cxn>
                  <a:cxn ang="0">
                    <a:pos x="117" y="125"/>
                  </a:cxn>
                  <a:cxn ang="0">
                    <a:pos x="87" y="125"/>
                  </a:cxn>
                  <a:cxn ang="0">
                    <a:pos x="87" y="0"/>
                  </a:cxn>
                  <a:cxn ang="0">
                    <a:pos x="32" y="0"/>
                  </a:cxn>
                  <a:cxn ang="0">
                    <a:pos x="32" y="125"/>
                  </a:cxn>
                  <a:cxn ang="0">
                    <a:pos x="21" y="125"/>
                  </a:cxn>
                  <a:cxn ang="0">
                    <a:pos x="21" y="281"/>
                  </a:cxn>
                  <a:cxn ang="0">
                    <a:pos x="0" y="281"/>
                  </a:cxn>
                  <a:cxn ang="0">
                    <a:pos x="0" y="302"/>
                  </a:cxn>
                  <a:cxn ang="0">
                    <a:pos x="328" y="302"/>
                  </a:cxn>
                  <a:cxn ang="0">
                    <a:pos x="328" y="281"/>
                  </a:cxn>
                  <a:cxn ang="0">
                    <a:pos x="309" y="281"/>
                  </a:cxn>
                </a:cxnLst>
                <a:rect l="0" t="0" r="r" b="b"/>
                <a:pathLst>
                  <a:path w="328" h="302">
                    <a:moveTo>
                      <a:pt x="309" y="281"/>
                    </a:moveTo>
                    <a:lnTo>
                      <a:pt x="309" y="125"/>
                    </a:lnTo>
                    <a:lnTo>
                      <a:pt x="172" y="125"/>
                    </a:lnTo>
                    <a:lnTo>
                      <a:pt x="172" y="22"/>
                    </a:lnTo>
                    <a:lnTo>
                      <a:pt x="117" y="22"/>
                    </a:lnTo>
                    <a:lnTo>
                      <a:pt x="117" y="125"/>
                    </a:lnTo>
                    <a:lnTo>
                      <a:pt x="87" y="125"/>
                    </a:lnTo>
                    <a:lnTo>
                      <a:pt x="87" y="0"/>
                    </a:lnTo>
                    <a:lnTo>
                      <a:pt x="32" y="0"/>
                    </a:lnTo>
                    <a:lnTo>
                      <a:pt x="32" y="125"/>
                    </a:lnTo>
                    <a:lnTo>
                      <a:pt x="21" y="125"/>
                    </a:lnTo>
                    <a:lnTo>
                      <a:pt x="21" y="281"/>
                    </a:lnTo>
                    <a:lnTo>
                      <a:pt x="0" y="281"/>
                    </a:lnTo>
                    <a:lnTo>
                      <a:pt x="0" y="302"/>
                    </a:lnTo>
                    <a:lnTo>
                      <a:pt x="328" y="302"/>
                    </a:lnTo>
                    <a:lnTo>
                      <a:pt x="328" y="281"/>
                    </a:lnTo>
                    <a:lnTo>
                      <a:pt x="309" y="281"/>
                    </a:lnTo>
                    <a:close/>
                  </a:path>
                </a:pathLst>
              </a:custGeom>
              <a:solidFill>
                <a:srgbClr val="663825"/>
              </a:solidFill>
              <a:ln w="9525">
                <a:solidFill>
                  <a:srgbClr val="663825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48" name="Rectangle 91"/>
              <p:cNvSpPr>
                <a:spLocks noChangeArrowheads="1"/>
              </p:cNvSpPr>
              <p:nvPr/>
            </p:nvSpPr>
            <p:spPr bwMode="auto">
              <a:xfrm>
                <a:off x="2752725" y="4435476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663825"/>
                </a:solidFill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49" name="Rectangle 92"/>
              <p:cNvSpPr>
                <a:spLocks noChangeArrowheads="1"/>
              </p:cNvSpPr>
              <p:nvPr/>
            </p:nvSpPr>
            <p:spPr bwMode="auto">
              <a:xfrm>
                <a:off x="2865438" y="4435476"/>
                <a:ext cx="60325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663825"/>
                </a:solidFill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50" name="Rectangle 93"/>
              <p:cNvSpPr>
                <a:spLocks noChangeArrowheads="1"/>
              </p:cNvSpPr>
              <p:nvPr/>
            </p:nvSpPr>
            <p:spPr bwMode="auto">
              <a:xfrm>
                <a:off x="2978150" y="4435476"/>
                <a:ext cx="60325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663825"/>
                </a:solidFill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51" name="Rectangle 94"/>
              <p:cNvSpPr>
                <a:spLocks noChangeArrowheads="1"/>
              </p:cNvSpPr>
              <p:nvPr/>
            </p:nvSpPr>
            <p:spPr bwMode="auto">
              <a:xfrm>
                <a:off x="3090863" y="4435476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663825"/>
                </a:solidFill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52" name="Rectangle 95"/>
              <p:cNvSpPr>
                <a:spLocks noChangeArrowheads="1"/>
              </p:cNvSpPr>
              <p:nvPr/>
            </p:nvSpPr>
            <p:spPr bwMode="auto">
              <a:xfrm>
                <a:off x="2752725" y="4545014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663825"/>
                </a:solidFill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53" name="Rectangle 96"/>
              <p:cNvSpPr>
                <a:spLocks noChangeArrowheads="1"/>
              </p:cNvSpPr>
              <p:nvPr/>
            </p:nvSpPr>
            <p:spPr bwMode="auto">
              <a:xfrm>
                <a:off x="2865438" y="4545014"/>
                <a:ext cx="60325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663825"/>
                </a:solidFill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54" name="Rectangle 97"/>
              <p:cNvSpPr>
                <a:spLocks noChangeArrowheads="1"/>
              </p:cNvSpPr>
              <p:nvPr/>
            </p:nvSpPr>
            <p:spPr bwMode="auto">
              <a:xfrm>
                <a:off x="2978150" y="4545014"/>
                <a:ext cx="60325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663825"/>
                </a:solidFill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55" name="Rectangle 98"/>
              <p:cNvSpPr>
                <a:spLocks noChangeArrowheads="1"/>
              </p:cNvSpPr>
              <p:nvPr/>
            </p:nvSpPr>
            <p:spPr bwMode="auto">
              <a:xfrm>
                <a:off x="3090863" y="4545014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663825"/>
                </a:solidFill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56" name="Freeform 99"/>
              <p:cNvSpPr/>
              <p:nvPr/>
            </p:nvSpPr>
            <p:spPr bwMode="auto">
              <a:xfrm>
                <a:off x="2838450" y="3976689"/>
                <a:ext cx="487363" cy="223838"/>
              </a:xfrm>
              <a:custGeom>
                <a:avLst/>
                <a:gdLst/>
                <a:ahLst/>
                <a:cxnLst>
                  <a:cxn ang="0">
                    <a:pos x="6" y="109"/>
                  </a:cxn>
                  <a:cxn ang="0">
                    <a:pos x="27" y="86"/>
                  </a:cxn>
                  <a:cxn ang="0">
                    <a:pos x="47" y="72"/>
                  </a:cxn>
                  <a:cxn ang="0">
                    <a:pos x="52" y="62"/>
                  </a:cxn>
                  <a:cxn ang="0">
                    <a:pos x="68" y="61"/>
                  </a:cxn>
                  <a:cxn ang="0">
                    <a:pos x="74" y="27"/>
                  </a:cxn>
                  <a:cxn ang="0">
                    <a:pos x="99" y="11"/>
                  </a:cxn>
                  <a:cxn ang="0">
                    <a:pos x="117" y="15"/>
                  </a:cxn>
                  <a:cxn ang="0">
                    <a:pos x="143" y="1"/>
                  </a:cxn>
                  <a:cxn ang="0">
                    <a:pos x="171" y="18"/>
                  </a:cxn>
                  <a:cxn ang="0">
                    <a:pos x="218" y="30"/>
                  </a:cxn>
                  <a:cxn ang="0">
                    <a:pos x="258" y="34"/>
                  </a:cxn>
                  <a:cxn ang="0">
                    <a:pos x="274" y="48"/>
                  </a:cxn>
                  <a:cxn ang="0">
                    <a:pos x="272" y="67"/>
                  </a:cxn>
                  <a:cxn ang="0">
                    <a:pos x="287" y="113"/>
                  </a:cxn>
                  <a:cxn ang="0">
                    <a:pos x="275" y="124"/>
                  </a:cxn>
                  <a:cxn ang="0">
                    <a:pos x="228" y="111"/>
                  </a:cxn>
                  <a:cxn ang="0">
                    <a:pos x="215" y="130"/>
                  </a:cxn>
                  <a:cxn ang="0">
                    <a:pos x="194" y="120"/>
                  </a:cxn>
                  <a:cxn ang="0">
                    <a:pos x="153" y="103"/>
                  </a:cxn>
                  <a:cxn ang="0">
                    <a:pos x="139" y="124"/>
                  </a:cxn>
                  <a:cxn ang="0">
                    <a:pos x="118" y="117"/>
                  </a:cxn>
                  <a:cxn ang="0">
                    <a:pos x="109" y="124"/>
                  </a:cxn>
                  <a:cxn ang="0">
                    <a:pos x="83" y="134"/>
                  </a:cxn>
                  <a:cxn ang="0">
                    <a:pos x="72" y="125"/>
                  </a:cxn>
                  <a:cxn ang="0">
                    <a:pos x="92" y="123"/>
                  </a:cxn>
                  <a:cxn ang="0">
                    <a:pos x="107" y="121"/>
                  </a:cxn>
                  <a:cxn ang="0">
                    <a:pos x="116" y="108"/>
                  </a:cxn>
                  <a:cxn ang="0">
                    <a:pos x="135" y="119"/>
                  </a:cxn>
                  <a:cxn ang="0">
                    <a:pos x="157" y="98"/>
                  </a:cxn>
                  <a:cxn ang="0">
                    <a:pos x="172" y="116"/>
                  </a:cxn>
                  <a:cxn ang="0">
                    <a:pos x="196" y="114"/>
                  </a:cxn>
                  <a:cxn ang="0">
                    <a:pos x="223" y="117"/>
                  </a:cxn>
                  <a:cxn ang="0">
                    <a:pos x="254" y="119"/>
                  </a:cxn>
                  <a:cxn ang="0">
                    <a:pos x="278" y="112"/>
                  </a:cxn>
                  <a:cxn ang="0">
                    <a:pos x="283" y="92"/>
                  </a:cxn>
                  <a:cxn ang="0">
                    <a:pos x="267" y="68"/>
                  </a:cxn>
                  <a:cxn ang="0">
                    <a:pos x="267" y="46"/>
                  </a:cxn>
                  <a:cxn ang="0">
                    <a:pos x="237" y="35"/>
                  </a:cxn>
                  <a:cxn ang="0">
                    <a:pos x="216" y="38"/>
                  </a:cxn>
                  <a:cxn ang="0">
                    <a:pos x="172" y="20"/>
                  </a:cxn>
                  <a:cxn ang="0">
                    <a:pos x="168" y="11"/>
                  </a:cxn>
                  <a:cxn ang="0">
                    <a:pos x="118" y="26"/>
                  </a:cxn>
                  <a:cxn ang="0">
                    <a:pos x="107" y="20"/>
                  </a:cxn>
                  <a:cxn ang="0">
                    <a:pos x="80" y="30"/>
                  </a:cxn>
                  <a:cxn ang="0">
                    <a:pos x="69" y="65"/>
                  </a:cxn>
                  <a:cxn ang="0">
                    <a:pos x="59" y="64"/>
                  </a:cxn>
                  <a:cxn ang="0">
                    <a:pos x="53" y="77"/>
                  </a:cxn>
                  <a:cxn ang="0">
                    <a:pos x="38" y="79"/>
                  </a:cxn>
                  <a:cxn ang="0">
                    <a:pos x="25" y="115"/>
                  </a:cxn>
                  <a:cxn ang="0">
                    <a:pos x="2" y="118"/>
                  </a:cxn>
                </a:cxnLst>
                <a:rect l="0" t="0" r="r" b="b"/>
                <a:pathLst>
                  <a:path w="292" h="134">
                    <a:moveTo>
                      <a:pt x="2" y="127"/>
                    </a:moveTo>
                    <a:cubicBezTo>
                      <a:pt x="1" y="125"/>
                      <a:pt x="0" y="121"/>
                      <a:pt x="0" y="118"/>
                    </a:cubicBezTo>
                    <a:cubicBezTo>
                      <a:pt x="0" y="116"/>
                      <a:pt x="1" y="114"/>
                      <a:pt x="2" y="113"/>
                    </a:cubicBezTo>
                    <a:cubicBezTo>
                      <a:pt x="3" y="111"/>
                      <a:pt x="4" y="110"/>
                      <a:pt x="6" y="109"/>
                    </a:cubicBezTo>
                    <a:cubicBezTo>
                      <a:pt x="9" y="108"/>
                      <a:pt x="13" y="108"/>
                      <a:pt x="16" y="108"/>
                    </a:cubicBezTo>
                    <a:cubicBezTo>
                      <a:pt x="20" y="109"/>
                      <a:pt x="23" y="110"/>
                      <a:pt x="26" y="112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3" y="104"/>
                      <a:pt x="24" y="95"/>
                      <a:pt x="27" y="86"/>
                    </a:cubicBezTo>
                    <a:cubicBezTo>
                      <a:pt x="29" y="82"/>
                      <a:pt x="31" y="77"/>
                      <a:pt x="35" y="74"/>
                    </a:cubicBezTo>
                    <a:cubicBezTo>
                      <a:pt x="37" y="73"/>
                      <a:pt x="38" y="73"/>
                      <a:pt x="39" y="72"/>
                    </a:cubicBezTo>
                    <a:cubicBezTo>
                      <a:pt x="41" y="72"/>
                      <a:pt x="42" y="72"/>
                      <a:pt x="43" y="72"/>
                    </a:cubicBezTo>
                    <a:cubicBezTo>
                      <a:pt x="45" y="72"/>
                      <a:pt x="46" y="72"/>
                      <a:pt x="47" y="72"/>
                    </a:cubicBezTo>
                    <a:cubicBezTo>
                      <a:pt x="49" y="73"/>
                      <a:pt x="50" y="73"/>
                      <a:pt x="51" y="74"/>
                    </a:cubicBezTo>
                    <a:cubicBezTo>
                      <a:pt x="47" y="75"/>
                      <a:pt x="47" y="75"/>
                      <a:pt x="47" y="75"/>
                    </a:cubicBezTo>
                    <a:cubicBezTo>
                      <a:pt x="47" y="73"/>
                      <a:pt x="48" y="71"/>
                      <a:pt x="49" y="69"/>
                    </a:cubicBezTo>
                    <a:cubicBezTo>
                      <a:pt x="49" y="67"/>
                      <a:pt x="50" y="65"/>
                      <a:pt x="52" y="62"/>
                    </a:cubicBezTo>
                    <a:cubicBezTo>
                      <a:pt x="53" y="61"/>
                      <a:pt x="53" y="60"/>
                      <a:pt x="55" y="59"/>
                    </a:cubicBezTo>
                    <a:cubicBezTo>
                      <a:pt x="56" y="58"/>
                      <a:pt x="58" y="57"/>
                      <a:pt x="60" y="57"/>
                    </a:cubicBezTo>
                    <a:cubicBezTo>
                      <a:pt x="62" y="58"/>
                      <a:pt x="63" y="58"/>
                      <a:pt x="65" y="59"/>
                    </a:cubicBezTo>
                    <a:cubicBezTo>
                      <a:pt x="66" y="60"/>
                      <a:pt x="67" y="61"/>
                      <a:pt x="68" y="61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4" y="56"/>
                      <a:pt x="65" y="49"/>
                      <a:pt x="67" y="42"/>
                    </a:cubicBezTo>
                    <a:cubicBezTo>
                      <a:pt x="68" y="38"/>
                      <a:pt x="70" y="35"/>
                      <a:pt x="71" y="31"/>
                    </a:cubicBezTo>
                    <a:cubicBezTo>
                      <a:pt x="72" y="30"/>
                      <a:pt x="73" y="28"/>
                      <a:pt x="74" y="27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3"/>
                      <a:pt x="77" y="23"/>
                      <a:pt x="78" y="22"/>
                    </a:cubicBezTo>
                    <a:cubicBezTo>
                      <a:pt x="80" y="19"/>
                      <a:pt x="83" y="16"/>
                      <a:pt x="87" y="14"/>
                    </a:cubicBezTo>
                    <a:cubicBezTo>
                      <a:pt x="90" y="12"/>
                      <a:pt x="94" y="11"/>
                      <a:pt x="99" y="11"/>
                    </a:cubicBezTo>
                    <a:cubicBezTo>
                      <a:pt x="103" y="11"/>
                      <a:pt x="107" y="12"/>
                      <a:pt x="111" y="15"/>
                    </a:cubicBezTo>
                    <a:cubicBezTo>
                      <a:pt x="114" y="17"/>
                      <a:pt x="116" y="21"/>
                      <a:pt x="118" y="24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4" y="21"/>
                      <a:pt x="115" y="18"/>
                      <a:pt x="117" y="15"/>
                    </a:cubicBezTo>
                    <a:cubicBezTo>
                      <a:pt x="119" y="12"/>
                      <a:pt x="121" y="10"/>
                      <a:pt x="124" y="8"/>
                    </a:cubicBezTo>
                    <a:cubicBezTo>
                      <a:pt x="125" y="6"/>
                      <a:pt x="126" y="5"/>
                      <a:pt x="128" y="5"/>
                    </a:cubicBezTo>
                    <a:cubicBezTo>
                      <a:pt x="130" y="4"/>
                      <a:pt x="131" y="3"/>
                      <a:pt x="133" y="3"/>
                    </a:cubicBezTo>
                    <a:cubicBezTo>
                      <a:pt x="136" y="2"/>
                      <a:pt x="139" y="1"/>
                      <a:pt x="143" y="1"/>
                    </a:cubicBezTo>
                    <a:cubicBezTo>
                      <a:pt x="149" y="0"/>
                      <a:pt x="156" y="1"/>
                      <a:pt x="162" y="3"/>
                    </a:cubicBezTo>
                    <a:cubicBezTo>
                      <a:pt x="165" y="4"/>
                      <a:pt x="168" y="6"/>
                      <a:pt x="170" y="9"/>
                    </a:cubicBezTo>
                    <a:cubicBezTo>
                      <a:pt x="172" y="12"/>
                      <a:pt x="173" y="16"/>
                      <a:pt x="173" y="19"/>
                    </a:cubicBezTo>
                    <a:cubicBezTo>
                      <a:pt x="171" y="18"/>
                      <a:pt x="171" y="18"/>
                      <a:pt x="171" y="18"/>
                    </a:cubicBezTo>
                    <a:cubicBezTo>
                      <a:pt x="175" y="15"/>
                      <a:pt x="180" y="13"/>
                      <a:pt x="185" y="12"/>
                    </a:cubicBezTo>
                    <a:cubicBezTo>
                      <a:pt x="191" y="11"/>
                      <a:pt x="196" y="11"/>
                      <a:pt x="201" y="13"/>
                    </a:cubicBezTo>
                    <a:cubicBezTo>
                      <a:pt x="207" y="15"/>
                      <a:pt x="211" y="18"/>
                      <a:pt x="215" y="22"/>
                    </a:cubicBezTo>
                    <a:cubicBezTo>
                      <a:pt x="216" y="24"/>
                      <a:pt x="217" y="27"/>
                      <a:pt x="218" y="30"/>
                    </a:cubicBezTo>
                    <a:cubicBezTo>
                      <a:pt x="219" y="32"/>
                      <a:pt x="219" y="35"/>
                      <a:pt x="219" y="38"/>
                    </a:cubicBezTo>
                    <a:cubicBezTo>
                      <a:pt x="217" y="36"/>
                      <a:pt x="217" y="36"/>
                      <a:pt x="217" y="36"/>
                    </a:cubicBezTo>
                    <a:cubicBezTo>
                      <a:pt x="223" y="33"/>
                      <a:pt x="230" y="32"/>
                      <a:pt x="237" y="31"/>
                    </a:cubicBezTo>
                    <a:cubicBezTo>
                      <a:pt x="244" y="31"/>
                      <a:pt x="251" y="32"/>
                      <a:pt x="258" y="34"/>
                    </a:cubicBezTo>
                    <a:cubicBezTo>
                      <a:pt x="260" y="35"/>
                      <a:pt x="261" y="35"/>
                      <a:pt x="263" y="36"/>
                    </a:cubicBezTo>
                    <a:cubicBezTo>
                      <a:pt x="265" y="37"/>
                      <a:pt x="266" y="38"/>
                      <a:pt x="268" y="39"/>
                    </a:cubicBezTo>
                    <a:cubicBezTo>
                      <a:pt x="269" y="40"/>
                      <a:pt x="270" y="42"/>
                      <a:pt x="272" y="43"/>
                    </a:cubicBezTo>
                    <a:cubicBezTo>
                      <a:pt x="273" y="45"/>
                      <a:pt x="274" y="47"/>
                      <a:pt x="274" y="48"/>
                    </a:cubicBezTo>
                    <a:cubicBezTo>
                      <a:pt x="276" y="52"/>
                      <a:pt x="276" y="56"/>
                      <a:pt x="276" y="60"/>
                    </a:cubicBezTo>
                    <a:cubicBezTo>
                      <a:pt x="275" y="62"/>
                      <a:pt x="275" y="63"/>
                      <a:pt x="275" y="65"/>
                    </a:cubicBezTo>
                    <a:cubicBezTo>
                      <a:pt x="274" y="67"/>
                      <a:pt x="273" y="69"/>
                      <a:pt x="273" y="70"/>
                    </a:cubicBezTo>
                    <a:cubicBezTo>
                      <a:pt x="272" y="67"/>
                      <a:pt x="272" y="67"/>
                      <a:pt x="272" y="67"/>
                    </a:cubicBezTo>
                    <a:cubicBezTo>
                      <a:pt x="276" y="70"/>
                      <a:pt x="279" y="73"/>
                      <a:pt x="282" y="77"/>
                    </a:cubicBezTo>
                    <a:cubicBezTo>
                      <a:pt x="285" y="81"/>
                      <a:pt x="288" y="85"/>
                      <a:pt x="290" y="90"/>
                    </a:cubicBezTo>
                    <a:cubicBezTo>
                      <a:pt x="292" y="95"/>
                      <a:pt x="292" y="101"/>
                      <a:pt x="290" y="106"/>
                    </a:cubicBezTo>
                    <a:cubicBezTo>
                      <a:pt x="290" y="109"/>
                      <a:pt x="288" y="111"/>
                      <a:pt x="287" y="113"/>
                    </a:cubicBezTo>
                    <a:cubicBezTo>
                      <a:pt x="286" y="114"/>
                      <a:pt x="285" y="115"/>
                      <a:pt x="284" y="116"/>
                    </a:cubicBezTo>
                    <a:cubicBezTo>
                      <a:pt x="284" y="117"/>
                      <a:pt x="283" y="117"/>
                      <a:pt x="283" y="118"/>
                    </a:cubicBezTo>
                    <a:cubicBezTo>
                      <a:pt x="282" y="119"/>
                      <a:pt x="282" y="119"/>
                      <a:pt x="282" y="119"/>
                    </a:cubicBezTo>
                    <a:cubicBezTo>
                      <a:pt x="280" y="121"/>
                      <a:pt x="278" y="122"/>
                      <a:pt x="275" y="124"/>
                    </a:cubicBezTo>
                    <a:cubicBezTo>
                      <a:pt x="273" y="125"/>
                      <a:pt x="271" y="126"/>
                      <a:pt x="268" y="127"/>
                    </a:cubicBezTo>
                    <a:cubicBezTo>
                      <a:pt x="263" y="128"/>
                      <a:pt x="258" y="129"/>
                      <a:pt x="252" y="127"/>
                    </a:cubicBezTo>
                    <a:cubicBezTo>
                      <a:pt x="247" y="126"/>
                      <a:pt x="242" y="124"/>
                      <a:pt x="238" y="121"/>
                    </a:cubicBezTo>
                    <a:cubicBezTo>
                      <a:pt x="234" y="118"/>
                      <a:pt x="231" y="114"/>
                      <a:pt x="228" y="111"/>
                    </a:cubicBezTo>
                    <a:cubicBezTo>
                      <a:pt x="235" y="108"/>
                      <a:pt x="235" y="108"/>
                      <a:pt x="235" y="108"/>
                    </a:cubicBezTo>
                    <a:cubicBezTo>
                      <a:pt x="235" y="111"/>
                      <a:pt x="234" y="113"/>
                      <a:pt x="233" y="116"/>
                    </a:cubicBezTo>
                    <a:cubicBezTo>
                      <a:pt x="232" y="118"/>
                      <a:pt x="231" y="121"/>
                      <a:pt x="229" y="123"/>
                    </a:cubicBezTo>
                    <a:cubicBezTo>
                      <a:pt x="225" y="127"/>
                      <a:pt x="220" y="129"/>
                      <a:pt x="215" y="130"/>
                    </a:cubicBezTo>
                    <a:cubicBezTo>
                      <a:pt x="210" y="131"/>
                      <a:pt x="205" y="131"/>
                      <a:pt x="200" y="129"/>
                    </a:cubicBezTo>
                    <a:cubicBezTo>
                      <a:pt x="198" y="128"/>
                      <a:pt x="195" y="126"/>
                      <a:pt x="193" y="124"/>
                    </a:cubicBezTo>
                    <a:cubicBezTo>
                      <a:pt x="191" y="123"/>
                      <a:pt x="190" y="121"/>
                      <a:pt x="189" y="118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1" y="122"/>
                      <a:pt x="187" y="124"/>
                      <a:pt x="182" y="125"/>
                    </a:cubicBezTo>
                    <a:cubicBezTo>
                      <a:pt x="178" y="126"/>
                      <a:pt x="173" y="125"/>
                      <a:pt x="169" y="123"/>
                    </a:cubicBezTo>
                    <a:cubicBezTo>
                      <a:pt x="164" y="121"/>
                      <a:pt x="161" y="117"/>
                      <a:pt x="159" y="114"/>
                    </a:cubicBezTo>
                    <a:cubicBezTo>
                      <a:pt x="157" y="110"/>
                      <a:pt x="155" y="107"/>
                      <a:pt x="153" y="103"/>
                    </a:cubicBezTo>
                    <a:cubicBezTo>
                      <a:pt x="160" y="102"/>
                      <a:pt x="160" y="102"/>
                      <a:pt x="160" y="102"/>
                    </a:cubicBezTo>
                    <a:cubicBezTo>
                      <a:pt x="159" y="107"/>
                      <a:pt x="157" y="113"/>
                      <a:pt x="154" y="117"/>
                    </a:cubicBezTo>
                    <a:cubicBezTo>
                      <a:pt x="152" y="119"/>
                      <a:pt x="149" y="121"/>
                      <a:pt x="147" y="122"/>
                    </a:cubicBezTo>
                    <a:cubicBezTo>
                      <a:pt x="145" y="123"/>
                      <a:pt x="142" y="124"/>
                      <a:pt x="139" y="124"/>
                    </a:cubicBezTo>
                    <a:cubicBezTo>
                      <a:pt x="138" y="125"/>
                      <a:pt x="137" y="125"/>
                      <a:pt x="136" y="125"/>
                    </a:cubicBezTo>
                    <a:cubicBezTo>
                      <a:pt x="134" y="125"/>
                      <a:pt x="133" y="125"/>
                      <a:pt x="132" y="125"/>
                    </a:cubicBezTo>
                    <a:cubicBezTo>
                      <a:pt x="129" y="124"/>
                      <a:pt x="126" y="123"/>
                      <a:pt x="124" y="122"/>
                    </a:cubicBezTo>
                    <a:cubicBezTo>
                      <a:pt x="121" y="120"/>
                      <a:pt x="120" y="118"/>
                      <a:pt x="118" y="117"/>
                    </a:cubicBezTo>
                    <a:cubicBezTo>
                      <a:pt x="116" y="115"/>
                      <a:pt x="115" y="113"/>
                      <a:pt x="113" y="112"/>
                    </a:cubicBezTo>
                    <a:cubicBezTo>
                      <a:pt x="117" y="110"/>
                      <a:pt x="117" y="110"/>
                      <a:pt x="117" y="110"/>
                    </a:cubicBezTo>
                    <a:cubicBezTo>
                      <a:pt x="117" y="113"/>
                      <a:pt x="117" y="116"/>
                      <a:pt x="115" y="118"/>
                    </a:cubicBezTo>
                    <a:cubicBezTo>
                      <a:pt x="114" y="121"/>
                      <a:pt x="111" y="123"/>
                      <a:pt x="109" y="124"/>
                    </a:cubicBezTo>
                    <a:cubicBezTo>
                      <a:pt x="104" y="126"/>
                      <a:pt x="98" y="127"/>
                      <a:pt x="93" y="125"/>
                    </a:cubicBezTo>
                    <a:cubicBezTo>
                      <a:pt x="95" y="124"/>
                      <a:pt x="95" y="124"/>
                      <a:pt x="95" y="124"/>
                    </a:cubicBezTo>
                    <a:cubicBezTo>
                      <a:pt x="94" y="127"/>
                      <a:pt x="92" y="129"/>
                      <a:pt x="90" y="131"/>
                    </a:cubicBezTo>
                    <a:cubicBezTo>
                      <a:pt x="88" y="132"/>
                      <a:pt x="86" y="133"/>
                      <a:pt x="83" y="134"/>
                    </a:cubicBezTo>
                    <a:cubicBezTo>
                      <a:pt x="80" y="134"/>
                      <a:pt x="78" y="133"/>
                      <a:pt x="76" y="131"/>
                    </a:cubicBezTo>
                    <a:cubicBezTo>
                      <a:pt x="73" y="130"/>
                      <a:pt x="72" y="127"/>
                      <a:pt x="72" y="125"/>
                    </a:cubicBezTo>
                    <a:cubicBezTo>
                      <a:pt x="72" y="124"/>
                      <a:pt x="72" y="124"/>
                      <a:pt x="72" y="124"/>
                    </a:cubicBezTo>
                    <a:cubicBezTo>
                      <a:pt x="72" y="125"/>
                      <a:pt x="72" y="125"/>
                      <a:pt x="72" y="125"/>
                    </a:cubicBezTo>
                    <a:cubicBezTo>
                      <a:pt x="73" y="127"/>
                      <a:pt x="74" y="129"/>
                      <a:pt x="76" y="130"/>
                    </a:cubicBezTo>
                    <a:cubicBezTo>
                      <a:pt x="78" y="131"/>
                      <a:pt x="81" y="132"/>
                      <a:pt x="83" y="132"/>
                    </a:cubicBezTo>
                    <a:cubicBezTo>
                      <a:pt x="85" y="131"/>
                      <a:pt x="87" y="130"/>
                      <a:pt x="89" y="129"/>
                    </a:cubicBezTo>
                    <a:cubicBezTo>
                      <a:pt x="90" y="127"/>
                      <a:pt x="91" y="125"/>
                      <a:pt x="92" y="123"/>
                    </a:cubicBezTo>
                    <a:cubicBezTo>
                      <a:pt x="92" y="123"/>
                      <a:pt x="93" y="122"/>
                      <a:pt x="94" y="122"/>
                    </a:cubicBezTo>
                    <a:cubicBezTo>
                      <a:pt x="94" y="122"/>
                      <a:pt x="94" y="122"/>
                      <a:pt x="94" y="122"/>
                    </a:cubicBezTo>
                    <a:cubicBezTo>
                      <a:pt x="94" y="122"/>
                      <a:pt x="94" y="122"/>
                      <a:pt x="94" y="122"/>
                    </a:cubicBezTo>
                    <a:cubicBezTo>
                      <a:pt x="98" y="123"/>
                      <a:pt x="103" y="123"/>
                      <a:pt x="107" y="121"/>
                    </a:cubicBezTo>
                    <a:cubicBezTo>
                      <a:pt x="109" y="120"/>
                      <a:pt x="111" y="118"/>
                      <a:pt x="111" y="116"/>
                    </a:cubicBezTo>
                    <a:cubicBezTo>
                      <a:pt x="112" y="115"/>
                      <a:pt x="113" y="112"/>
                      <a:pt x="112" y="110"/>
                    </a:cubicBezTo>
                    <a:cubicBezTo>
                      <a:pt x="112" y="109"/>
                      <a:pt x="113" y="108"/>
                      <a:pt x="114" y="108"/>
                    </a:cubicBezTo>
                    <a:cubicBezTo>
                      <a:pt x="115" y="108"/>
                      <a:pt x="115" y="108"/>
                      <a:pt x="116" y="108"/>
                    </a:cubicBezTo>
                    <a:cubicBezTo>
                      <a:pt x="116" y="108"/>
                      <a:pt x="116" y="108"/>
                      <a:pt x="116" y="108"/>
                    </a:cubicBezTo>
                    <a:cubicBezTo>
                      <a:pt x="120" y="111"/>
                      <a:pt x="123" y="115"/>
                      <a:pt x="127" y="117"/>
                    </a:cubicBezTo>
                    <a:cubicBezTo>
                      <a:pt x="128" y="118"/>
                      <a:pt x="130" y="119"/>
                      <a:pt x="132" y="119"/>
                    </a:cubicBezTo>
                    <a:cubicBezTo>
                      <a:pt x="133" y="119"/>
                      <a:pt x="134" y="119"/>
                      <a:pt x="135" y="119"/>
                    </a:cubicBezTo>
                    <a:cubicBezTo>
                      <a:pt x="136" y="119"/>
                      <a:pt x="138" y="118"/>
                      <a:pt x="138" y="118"/>
                    </a:cubicBezTo>
                    <a:cubicBezTo>
                      <a:pt x="142" y="117"/>
                      <a:pt x="146" y="116"/>
                      <a:pt x="149" y="112"/>
                    </a:cubicBezTo>
                    <a:cubicBezTo>
                      <a:pt x="151" y="109"/>
                      <a:pt x="152" y="105"/>
                      <a:pt x="153" y="101"/>
                    </a:cubicBezTo>
                    <a:cubicBezTo>
                      <a:pt x="153" y="99"/>
                      <a:pt x="155" y="98"/>
                      <a:pt x="157" y="98"/>
                    </a:cubicBezTo>
                    <a:cubicBezTo>
                      <a:pt x="158" y="98"/>
                      <a:pt x="159" y="99"/>
                      <a:pt x="160" y="100"/>
                    </a:cubicBezTo>
                    <a:cubicBezTo>
                      <a:pt x="160" y="100"/>
                      <a:pt x="160" y="100"/>
                      <a:pt x="160" y="100"/>
                    </a:cubicBezTo>
                    <a:cubicBezTo>
                      <a:pt x="161" y="104"/>
                      <a:pt x="163" y="107"/>
                      <a:pt x="165" y="110"/>
                    </a:cubicBezTo>
                    <a:cubicBezTo>
                      <a:pt x="167" y="113"/>
                      <a:pt x="169" y="115"/>
                      <a:pt x="172" y="116"/>
                    </a:cubicBezTo>
                    <a:cubicBezTo>
                      <a:pt x="175" y="118"/>
                      <a:pt x="178" y="118"/>
                      <a:pt x="181" y="117"/>
                    </a:cubicBezTo>
                    <a:cubicBezTo>
                      <a:pt x="184" y="116"/>
                      <a:pt x="187" y="115"/>
                      <a:pt x="190" y="113"/>
                    </a:cubicBezTo>
                    <a:cubicBezTo>
                      <a:pt x="192" y="112"/>
                      <a:pt x="194" y="112"/>
                      <a:pt x="196" y="114"/>
                    </a:cubicBezTo>
                    <a:cubicBezTo>
                      <a:pt x="196" y="114"/>
                      <a:pt x="196" y="114"/>
                      <a:pt x="196" y="114"/>
                    </a:cubicBezTo>
                    <a:cubicBezTo>
                      <a:pt x="196" y="114"/>
                      <a:pt x="196" y="114"/>
                      <a:pt x="196" y="114"/>
                    </a:cubicBezTo>
                    <a:cubicBezTo>
                      <a:pt x="197" y="117"/>
                      <a:pt x="200" y="120"/>
                      <a:pt x="203" y="121"/>
                    </a:cubicBezTo>
                    <a:cubicBezTo>
                      <a:pt x="207" y="122"/>
                      <a:pt x="210" y="122"/>
                      <a:pt x="214" y="122"/>
                    </a:cubicBezTo>
                    <a:cubicBezTo>
                      <a:pt x="217" y="121"/>
                      <a:pt x="220" y="119"/>
                      <a:pt x="223" y="117"/>
                    </a:cubicBezTo>
                    <a:cubicBezTo>
                      <a:pt x="225" y="114"/>
                      <a:pt x="226" y="111"/>
                      <a:pt x="227" y="108"/>
                    </a:cubicBezTo>
                    <a:cubicBezTo>
                      <a:pt x="227" y="105"/>
                      <a:pt x="229" y="104"/>
                      <a:pt x="231" y="104"/>
                    </a:cubicBezTo>
                    <a:cubicBezTo>
                      <a:pt x="232" y="104"/>
                      <a:pt x="233" y="104"/>
                      <a:pt x="234" y="105"/>
                    </a:cubicBezTo>
                    <a:cubicBezTo>
                      <a:pt x="240" y="112"/>
                      <a:pt x="246" y="118"/>
                      <a:pt x="254" y="119"/>
                    </a:cubicBezTo>
                    <a:cubicBezTo>
                      <a:pt x="258" y="120"/>
                      <a:pt x="262" y="120"/>
                      <a:pt x="266" y="119"/>
                    </a:cubicBezTo>
                    <a:cubicBezTo>
                      <a:pt x="268" y="119"/>
                      <a:pt x="270" y="118"/>
                      <a:pt x="271" y="117"/>
                    </a:cubicBezTo>
                    <a:cubicBezTo>
                      <a:pt x="273" y="116"/>
                      <a:pt x="275" y="115"/>
                      <a:pt x="276" y="113"/>
                    </a:cubicBezTo>
                    <a:cubicBezTo>
                      <a:pt x="278" y="112"/>
                      <a:pt x="278" y="112"/>
                      <a:pt x="278" y="112"/>
                    </a:cubicBezTo>
                    <a:cubicBezTo>
                      <a:pt x="279" y="111"/>
                      <a:pt x="279" y="111"/>
                      <a:pt x="279" y="111"/>
                    </a:cubicBezTo>
                    <a:cubicBezTo>
                      <a:pt x="279" y="110"/>
                      <a:pt x="280" y="110"/>
                      <a:pt x="281" y="109"/>
                    </a:cubicBezTo>
                    <a:cubicBezTo>
                      <a:pt x="282" y="107"/>
                      <a:pt x="283" y="105"/>
                      <a:pt x="283" y="104"/>
                    </a:cubicBezTo>
                    <a:cubicBezTo>
                      <a:pt x="284" y="100"/>
                      <a:pt x="284" y="96"/>
                      <a:pt x="283" y="92"/>
                    </a:cubicBezTo>
                    <a:cubicBezTo>
                      <a:pt x="282" y="88"/>
                      <a:pt x="280" y="85"/>
                      <a:pt x="277" y="81"/>
                    </a:cubicBezTo>
                    <a:cubicBezTo>
                      <a:pt x="274" y="78"/>
                      <a:pt x="271" y="74"/>
                      <a:pt x="268" y="71"/>
                    </a:cubicBezTo>
                    <a:cubicBezTo>
                      <a:pt x="267" y="71"/>
                      <a:pt x="266" y="69"/>
                      <a:pt x="267" y="68"/>
                    </a:cubicBezTo>
                    <a:cubicBezTo>
                      <a:pt x="267" y="68"/>
                      <a:pt x="267" y="68"/>
                      <a:pt x="267" y="68"/>
                    </a:cubicBezTo>
                    <a:cubicBezTo>
                      <a:pt x="268" y="66"/>
                      <a:pt x="268" y="65"/>
                      <a:pt x="269" y="63"/>
                    </a:cubicBezTo>
                    <a:cubicBezTo>
                      <a:pt x="269" y="62"/>
                      <a:pt x="269" y="60"/>
                      <a:pt x="270" y="59"/>
                    </a:cubicBezTo>
                    <a:cubicBezTo>
                      <a:pt x="270" y="56"/>
                      <a:pt x="270" y="53"/>
                      <a:pt x="269" y="50"/>
                    </a:cubicBezTo>
                    <a:cubicBezTo>
                      <a:pt x="269" y="49"/>
                      <a:pt x="268" y="48"/>
                      <a:pt x="267" y="46"/>
                    </a:cubicBezTo>
                    <a:cubicBezTo>
                      <a:pt x="266" y="45"/>
                      <a:pt x="265" y="44"/>
                      <a:pt x="264" y="43"/>
                    </a:cubicBezTo>
                    <a:cubicBezTo>
                      <a:pt x="263" y="42"/>
                      <a:pt x="262" y="41"/>
                      <a:pt x="261" y="40"/>
                    </a:cubicBezTo>
                    <a:cubicBezTo>
                      <a:pt x="259" y="40"/>
                      <a:pt x="258" y="39"/>
                      <a:pt x="256" y="38"/>
                    </a:cubicBezTo>
                    <a:cubicBezTo>
                      <a:pt x="250" y="36"/>
                      <a:pt x="244" y="35"/>
                      <a:pt x="237" y="35"/>
                    </a:cubicBezTo>
                    <a:cubicBezTo>
                      <a:pt x="231" y="35"/>
                      <a:pt x="224" y="37"/>
                      <a:pt x="218" y="39"/>
                    </a:cubicBezTo>
                    <a:cubicBezTo>
                      <a:pt x="218" y="39"/>
                      <a:pt x="218" y="39"/>
                      <a:pt x="218" y="39"/>
                    </a:cubicBezTo>
                    <a:cubicBezTo>
                      <a:pt x="217" y="40"/>
                      <a:pt x="216" y="39"/>
                      <a:pt x="216" y="38"/>
                    </a:cubicBezTo>
                    <a:cubicBezTo>
                      <a:pt x="216" y="38"/>
                      <a:pt x="216" y="38"/>
                      <a:pt x="216" y="38"/>
                    </a:cubicBezTo>
                    <a:cubicBezTo>
                      <a:pt x="216" y="35"/>
                      <a:pt x="216" y="33"/>
                      <a:pt x="215" y="30"/>
                    </a:cubicBezTo>
                    <a:cubicBezTo>
                      <a:pt x="215" y="28"/>
                      <a:pt x="214" y="26"/>
                      <a:pt x="212" y="24"/>
                    </a:cubicBezTo>
                    <a:cubicBezTo>
                      <a:pt x="210" y="20"/>
                      <a:pt x="205" y="17"/>
                      <a:pt x="201" y="15"/>
                    </a:cubicBezTo>
                    <a:cubicBezTo>
                      <a:pt x="191" y="12"/>
                      <a:pt x="180" y="14"/>
                      <a:pt x="172" y="20"/>
                    </a:cubicBezTo>
                    <a:cubicBezTo>
                      <a:pt x="172" y="21"/>
                      <a:pt x="171" y="21"/>
                      <a:pt x="171" y="20"/>
                    </a:cubicBezTo>
                    <a:cubicBezTo>
                      <a:pt x="170" y="19"/>
                      <a:pt x="170" y="19"/>
                      <a:pt x="170" y="19"/>
                    </a:cubicBezTo>
                    <a:cubicBezTo>
                      <a:pt x="170" y="19"/>
                      <a:pt x="170" y="19"/>
                      <a:pt x="170" y="19"/>
                    </a:cubicBezTo>
                    <a:cubicBezTo>
                      <a:pt x="170" y="16"/>
                      <a:pt x="169" y="13"/>
                      <a:pt x="168" y="11"/>
                    </a:cubicBezTo>
                    <a:cubicBezTo>
                      <a:pt x="166" y="9"/>
                      <a:pt x="164" y="7"/>
                      <a:pt x="161" y="6"/>
                    </a:cubicBezTo>
                    <a:cubicBezTo>
                      <a:pt x="155" y="4"/>
                      <a:pt x="149" y="4"/>
                      <a:pt x="143" y="5"/>
                    </a:cubicBezTo>
                    <a:cubicBezTo>
                      <a:pt x="137" y="6"/>
                      <a:pt x="131" y="8"/>
                      <a:pt x="127" y="11"/>
                    </a:cubicBezTo>
                    <a:cubicBezTo>
                      <a:pt x="123" y="15"/>
                      <a:pt x="120" y="21"/>
                      <a:pt x="118" y="26"/>
                    </a:cubicBezTo>
                    <a:cubicBezTo>
                      <a:pt x="118" y="28"/>
                      <a:pt x="116" y="29"/>
                      <a:pt x="115" y="28"/>
                    </a:cubicBezTo>
                    <a:cubicBezTo>
                      <a:pt x="114" y="28"/>
                      <a:pt x="113" y="28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1" y="24"/>
                      <a:pt x="109" y="21"/>
                      <a:pt x="107" y="20"/>
                    </a:cubicBezTo>
                    <a:cubicBezTo>
                      <a:pt x="105" y="18"/>
                      <a:pt x="102" y="17"/>
                      <a:pt x="99" y="18"/>
                    </a:cubicBezTo>
                    <a:cubicBezTo>
                      <a:pt x="93" y="18"/>
                      <a:pt x="87" y="22"/>
                      <a:pt x="83" y="27"/>
                    </a:cubicBezTo>
                    <a:cubicBezTo>
                      <a:pt x="83" y="27"/>
                      <a:pt x="82" y="28"/>
                      <a:pt x="82" y="28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79" y="32"/>
                      <a:pt x="78" y="33"/>
                      <a:pt x="78" y="35"/>
                    </a:cubicBezTo>
                    <a:cubicBezTo>
                      <a:pt x="76" y="38"/>
                      <a:pt x="75" y="41"/>
                      <a:pt x="74" y="44"/>
                    </a:cubicBezTo>
                    <a:cubicBezTo>
                      <a:pt x="72" y="51"/>
                      <a:pt x="71" y="58"/>
                      <a:pt x="69" y="65"/>
                    </a:cubicBezTo>
                    <a:cubicBezTo>
                      <a:pt x="69" y="65"/>
                      <a:pt x="69" y="65"/>
                      <a:pt x="69" y="65"/>
                    </a:cubicBezTo>
                    <a:cubicBezTo>
                      <a:pt x="68" y="67"/>
                      <a:pt x="67" y="68"/>
                      <a:pt x="65" y="67"/>
                    </a:cubicBezTo>
                    <a:cubicBezTo>
                      <a:pt x="64" y="67"/>
                      <a:pt x="64" y="67"/>
                      <a:pt x="63" y="66"/>
                    </a:cubicBezTo>
                    <a:cubicBezTo>
                      <a:pt x="62" y="65"/>
                      <a:pt x="60" y="64"/>
                      <a:pt x="60" y="64"/>
                    </a:cubicBezTo>
                    <a:cubicBezTo>
                      <a:pt x="59" y="64"/>
                      <a:pt x="59" y="64"/>
                      <a:pt x="59" y="64"/>
                    </a:cubicBezTo>
                    <a:cubicBezTo>
                      <a:pt x="58" y="65"/>
                      <a:pt x="58" y="65"/>
                      <a:pt x="57" y="66"/>
                    </a:cubicBezTo>
                    <a:cubicBezTo>
                      <a:pt x="56" y="67"/>
                      <a:pt x="55" y="69"/>
                      <a:pt x="55" y="71"/>
                    </a:cubicBezTo>
                    <a:cubicBezTo>
                      <a:pt x="54" y="73"/>
                      <a:pt x="53" y="75"/>
                      <a:pt x="53" y="77"/>
                    </a:cubicBezTo>
                    <a:cubicBezTo>
                      <a:pt x="53" y="77"/>
                      <a:pt x="53" y="77"/>
                      <a:pt x="53" y="77"/>
                    </a:cubicBezTo>
                    <a:cubicBezTo>
                      <a:pt x="52" y="79"/>
                      <a:pt x="50" y="80"/>
                      <a:pt x="49" y="7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47" y="78"/>
                      <a:pt x="45" y="78"/>
                      <a:pt x="43" y="78"/>
                    </a:cubicBezTo>
                    <a:cubicBezTo>
                      <a:pt x="42" y="78"/>
                      <a:pt x="40" y="78"/>
                      <a:pt x="38" y="79"/>
                    </a:cubicBezTo>
                    <a:cubicBezTo>
                      <a:pt x="35" y="81"/>
                      <a:pt x="33" y="84"/>
                      <a:pt x="32" y="88"/>
                    </a:cubicBezTo>
                    <a:cubicBezTo>
                      <a:pt x="28" y="96"/>
                      <a:pt x="27" y="105"/>
                      <a:pt x="27" y="114"/>
                    </a:cubicBezTo>
                    <a:cubicBezTo>
                      <a:pt x="27" y="114"/>
                      <a:pt x="27" y="114"/>
                      <a:pt x="27" y="114"/>
                    </a:cubicBezTo>
                    <a:cubicBezTo>
                      <a:pt x="26" y="115"/>
                      <a:pt x="26" y="116"/>
                      <a:pt x="25" y="115"/>
                    </a:cubicBezTo>
                    <a:cubicBezTo>
                      <a:pt x="24" y="115"/>
                      <a:pt x="24" y="115"/>
                      <a:pt x="24" y="115"/>
                    </a:cubicBezTo>
                    <a:cubicBezTo>
                      <a:pt x="21" y="113"/>
                      <a:pt x="19" y="112"/>
                      <a:pt x="16" y="111"/>
                    </a:cubicBezTo>
                    <a:cubicBezTo>
                      <a:pt x="13" y="110"/>
                      <a:pt x="10" y="111"/>
                      <a:pt x="7" y="112"/>
                    </a:cubicBezTo>
                    <a:cubicBezTo>
                      <a:pt x="4" y="113"/>
                      <a:pt x="2" y="115"/>
                      <a:pt x="2" y="118"/>
                    </a:cubicBezTo>
                    <a:cubicBezTo>
                      <a:pt x="1" y="121"/>
                      <a:pt x="2" y="124"/>
                      <a:pt x="3" y="127"/>
                    </a:cubicBezTo>
                    <a:cubicBezTo>
                      <a:pt x="3" y="128"/>
                      <a:pt x="3" y="128"/>
                      <a:pt x="3" y="128"/>
                    </a:cubicBezTo>
                    <a:cubicBezTo>
                      <a:pt x="2" y="127"/>
                      <a:pt x="2" y="127"/>
                      <a:pt x="2" y="127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rgbClr val="663825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57" name="Freeform 100"/>
              <p:cNvSpPr/>
              <p:nvPr/>
            </p:nvSpPr>
            <p:spPr bwMode="auto">
              <a:xfrm>
                <a:off x="2724150" y="3948114"/>
                <a:ext cx="276225" cy="231775"/>
              </a:xfrm>
              <a:custGeom>
                <a:avLst/>
                <a:gdLst/>
                <a:ahLst/>
                <a:cxnLst>
                  <a:cxn ang="0">
                    <a:pos x="1" y="127"/>
                  </a:cxn>
                  <a:cxn ang="0">
                    <a:pos x="4" y="102"/>
                  </a:cxn>
                  <a:cxn ang="0">
                    <a:pos x="21" y="97"/>
                  </a:cxn>
                  <a:cxn ang="0">
                    <a:pos x="22" y="102"/>
                  </a:cxn>
                  <a:cxn ang="0">
                    <a:pos x="21" y="92"/>
                  </a:cxn>
                  <a:cxn ang="0">
                    <a:pos x="29" y="82"/>
                  </a:cxn>
                  <a:cxn ang="0">
                    <a:pos x="40" y="84"/>
                  </a:cxn>
                  <a:cxn ang="0">
                    <a:pos x="34" y="80"/>
                  </a:cxn>
                  <a:cxn ang="0">
                    <a:pos x="48" y="47"/>
                  </a:cxn>
                  <a:cxn ang="0">
                    <a:pos x="66" y="50"/>
                  </a:cxn>
                  <a:cxn ang="0">
                    <a:pos x="68" y="55"/>
                  </a:cxn>
                  <a:cxn ang="0">
                    <a:pos x="79" y="40"/>
                  </a:cxn>
                  <a:cxn ang="0">
                    <a:pos x="89" y="45"/>
                  </a:cxn>
                  <a:cxn ang="0">
                    <a:pos x="83" y="28"/>
                  </a:cxn>
                  <a:cxn ang="0">
                    <a:pos x="90" y="11"/>
                  </a:cxn>
                  <a:cxn ang="0">
                    <a:pos x="95" y="6"/>
                  </a:cxn>
                  <a:cxn ang="0">
                    <a:pos x="111" y="0"/>
                  </a:cxn>
                  <a:cxn ang="0">
                    <a:pos x="125" y="17"/>
                  </a:cxn>
                  <a:cxn ang="0">
                    <a:pos x="126" y="8"/>
                  </a:cxn>
                  <a:cxn ang="0">
                    <a:pos x="138" y="5"/>
                  </a:cxn>
                  <a:cxn ang="0">
                    <a:pos x="146" y="14"/>
                  </a:cxn>
                  <a:cxn ang="0">
                    <a:pos x="145" y="16"/>
                  </a:cxn>
                  <a:cxn ang="0">
                    <a:pos x="155" y="12"/>
                  </a:cxn>
                  <a:cxn ang="0">
                    <a:pos x="164" y="19"/>
                  </a:cxn>
                  <a:cxn ang="0">
                    <a:pos x="166" y="30"/>
                  </a:cxn>
                  <a:cxn ang="0">
                    <a:pos x="165" y="28"/>
                  </a:cxn>
                  <a:cxn ang="0">
                    <a:pos x="160" y="19"/>
                  </a:cxn>
                  <a:cxn ang="0">
                    <a:pos x="152" y="16"/>
                  </a:cxn>
                  <a:cxn ang="0">
                    <a:pos x="148" y="20"/>
                  </a:cxn>
                  <a:cxn ang="0">
                    <a:pos x="142" y="22"/>
                  </a:cxn>
                  <a:cxn ang="0">
                    <a:pos x="138" y="12"/>
                  </a:cxn>
                  <a:cxn ang="0">
                    <a:pos x="129" y="14"/>
                  </a:cxn>
                  <a:cxn ang="0">
                    <a:pos x="119" y="19"/>
                  </a:cxn>
                  <a:cxn ang="0">
                    <a:pos x="116" y="10"/>
                  </a:cxn>
                  <a:cxn ang="0">
                    <a:pos x="104" y="11"/>
                  </a:cxn>
                  <a:cxn ang="0">
                    <a:pos x="99" y="14"/>
                  </a:cxn>
                  <a:cxn ang="0">
                    <a:pos x="93" y="21"/>
                  </a:cxn>
                  <a:cxn ang="0">
                    <a:pos x="90" y="38"/>
                  </a:cxn>
                  <a:cxn ang="0">
                    <a:pos x="84" y="49"/>
                  </a:cxn>
                  <a:cxn ang="0">
                    <a:pos x="80" y="46"/>
                  </a:cxn>
                  <a:cxn ang="0">
                    <a:pos x="72" y="55"/>
                  </a:cxn>
                  <a:cxn ang="0">
                    <a:pos x="68" y="59"/>
                  </a:cxn>
                  <a:cxn ang="0">
                    <a:pos x="57" y="48"/>
                  </a:cxn>
                  <a:cxn ang="0">
                    <a:pos x="37" y="71"/>
                  </a:cxn>
                  <a:cxn ang="0">
                    <a:pos x="41" y="90"/>
                  </a:cxn>
                  <a:cxn ang="0">
                    <a:pos x="35" y="88"/>
                  </a:cxn>
                  <a:cxn ang="0">
                    <a:pos x="30" y="89"/>
                  </a:cxn>
                  <a:cxn ang="0">
                    <a:pos x="28" y="95"/>
                  </a:cxn>
                  <a:cxn ang="0">
                    <a:pos x="29" y="100"/>
                  </a:cxn>
                  <a:cxn ang="0">
                    <a:pos x="26" y="106"/>
                  </a:cxn>
                  <a:cxn ang="0">
                    <a:pos x="11" y="104"/>
                  </a:cxn>
                  <a:cxn ang="0">
                    <a:pos x="5" y="126"/>
                  </a:cxn>
                  <a:cxn ang="0">
                    <a:pos x="12" y="138"/>
                  </a:cxn>
                </a:cxnLst>
                <a:rect l="0" t="0" r="r" b="b"/>
                <a:pathLst>
                  <a:path w="166" h="139">
                    <a:moveTo>
                      <a:pt x="12" y="139"/>
                    </a:moveTo>
                    <a:cubicBezTo>
                      <a:pt x="11" y="139"/>
                      <a:pt x="9" y="139"/>
                      <a:pt x="8" y="138"/>
                    </a:cubicBezTo>
                    <a:cubicBezTo>
                      <a:pt x="6" y="137"/>
                      <a:pt x="6" y="136"/>
                      <a:pt x="5" y="135"/>
                    </a:cubicBezTo>
                    <a:cubicBezTo>
                      <a:pt x="3" y="132"/>
                      <a:pt x="2" y="130"/>
                      <a:pt x="1" y="127"/>
                    </a:cubicBezTo>
                    <a:cubicBezTo>
                      <a:pt x="1" y="125"/>
                      <a:pt x="0" y="122"/>
                      <a:pt x="0" y="119"/>
                    </a:cubicBezTo>
                    <a:cubicBezTo>
                      <a:pt x="0" y="116"/>
                      <a:pt x="0" y="113"/>
                      <a:pt x="1" y="111"/>
                    </a:cubicBezTo>
                    <a:cubicBezTo>
                      <a:pt x="1" y="109"/>
                      <a:pt x="1" y="108"/>
                      <a:pt x="2" y="106"/>
                    </a:cubicBezTo>
                    <a:cubicBezTo>
                      <a:pt x="2" y="105"/>
                      <a:pt x="3" y="104"/>
                      <a:pt x="4" y="102"/>
                    </a:cubicBezTo>
                    <a:cubicBezTo>
                      <a:pt x="5" y="101"/>
                      <a:pt x="6" y="100"/>
                      <a:pt x="7" y="99"/>
                    </a:cubicBezTo>
                    <a:cubicBezTo>
                      <a:pt x="9" y="98"/>
                      <a:pt x="10" y="97"/>
                      <a:pt x="12" y="97"/>
                    </a:cubicBezTo>
                    <a:cubicBezTo>
                      <a:pt x="14" y="96"/>
                      <a:pt x="15" y="96"/>
                      <a:pt x="17" y="96"/>
                    </a:cubicBezTo>
                    <a:cubicBezTo>
                      <a:pt x="18" y="96"/>
                      <a:pt x="20" y="96"/>
                      <a:pt x="21" y="97"/>
                    </a:cubicBezTo>
                    <a:cubicBezTo>
                      <a:pt x="24" y="98"/>
                      <a:pt x="27" y="99"/>
                      <a:pt x="29" y="100"/>
                    </a:cubicBezTo>
                    <a:cubicBezTo>
                      <a:pt x="25" y="106"/>
                      <a:pt x="25" y="106"/>
                      <a:pt x="25" y="106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3"/>
                      <a:pt x="22" y="103"/>
                      <a:pt x="22" y="102"/>
                    </a:cubicBezTo>
                    <a:cubicBezTo>
                      <a:pt x="22" y="101"/>
                      <a:pt x="21" y="100"/>
                      <a:pt x="21" y="99"/>
                    </a:cubicBezTo>
                    <a:cubicBezTo>
                      <a:pt x="21" y="99"/>
                      <a:pt x="21" y="98"/>
                      <a:pt x="21" y="97"/>
                    </a:cubicBezTo>
                    <a:cubicBezTo>
                      <a:pt x="20" y="96"/>
                      <a:pt x="20" y="95"/>
                      <a:pt x="20" y="94"/>
                    </a:cubicBezTo>
                    <a:cubicBezTo>
                      <a:pt x="20" y="93"/>
                      <a:pt x="21" y="93"/>
                      <a:pt x="21" y="92"/>
                    </a:cubicBezTo>
                    <a:cubicBezTo>
                      <a:pt x="21" y="91"/>
                      <a:pt x="21" y="90"/>
                      <a:pt x="22" y="89"/>
                    </a:cubicBezTo>
                    <a:cubicBezTo>
                      <a:pt x="22" y="88"/>
                      <a:pt x="22" y="88"/>
                      <a:pt x="23" y="87"/>
                    </a:cubicBezTo>
                    <a:cubicBezTo>
                      <a:pt x="24" y="85"/>
                      <a:pt x="25" y="84"/>
                      <a:pt x="27" y="83"/>
                    </a:cubicBezTo>
                    <a:cubicBezTo>
                      <a:pt x="28" y="83"/>
                      <a:pt x="28" y="82"/>
                      <a:pt x="29" y="82"/>
                    </a:cubicBezTo>
                    <a:cubicBezTo>
                      <a:pt x="30" y="82"/>
                      <a:pt x="31" y="81"/>
                      <a:pt x="32" y="81"/>
                    </a:cubicBezTo>
                    <a:cubicBezTo>
                      <a:pt x="33" y="81"/>
                      <a:pt x="34" y="81"/>
                      <a:pt x="35" y="82"/>
                    </a:cubicBezTo>
                    <a:cubicBezTo>
                      <a:pt x="36" y="82"/>
                      <a:pt x="37" y="82"/>
                      <a:pt x="38" y="83"/>
                    </a:cubicBezTo>
                    <a:cubicBezTo>
                      <a:pt x="38" y="83"/>
                      <a:pt x="39" y="84"/>
                      <a:pt x="40" y="84"/>
                    </a:cubicBezTo>
                    <a:cubicBezTo>
                      <a:pt x="41" y="86"/>
                      <a:pt x="41" y="86"/>
                      <a:pt x="41" y="86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6" y="88"/>
                      <a:pt x="35" y="87"/>
                      <a:pt x="35" y="85"/>
                    </a:cubicBezTo>
                    <a:cubicBezTo>
                      <a:pt x="34" y="83"/>
                      <a:pt x="34" y="82"/>
                      <a:pt x="34" y="80"/>
                    </a:cubicBezTo>
                    <a:cubicBezTo>
                      <a:pt x="33" y="77"/>
                      <a:pt x="33" y="74"/>
                      <a:pt x="33" y="71"/>
                    </a:cubicBezTo>
                    <a:cubicBezTo>
                      <a:pt x="34" y="64"/>
                      <a:pt x="36" y="58"/>
                      <a:pt x="40" y="53"/>
                    </a:cubicBezTo>
                    <a:cubicBezTo>
                      <a:pt x="41" y="52"/>
                      <a:pt x="43" y="51"/>
                      <a:pt x="44" y="50"/>
                    </a:cubicBezTo>
                    <a:cubicBezTo>
                      <a:pt x="45" y="49"/>
                      <a:pt x="46" y="48"/>
                      <a:pt x="48" y="47"/>
                    </a:cubicBezTo>
                    <a:cubicBezTo>
                      <a:pt x="49" y="46"/>
                      <a:pt x="51" y="46"/>
                      <a:pt x="52" y="45"/>
                    </a:cubicBezTo>
                    <a:cubicBezTo>
                      <a:pt x="54" y="45"/>
                      <a:pt x="56" y="45"/>
                      <a:pt x="57" y="45"/>
                    </a:cubicBezTo>
                    <a:cubicBezTo>
                      <a:pt x="59" y="46"/>
                      <a:pt x="61" y="46"/>
                      <a:pt x="62" y="47"/>
                    </a:cubicBezTo>
                    <a:cubicBezTo>
                      <a:pt x="64" y="48"/>
                      <a:pt x="65" y="49"/>
                      <a:pt x="66" y="50"/>
                    </a:cubicBezTo>
                    <a:cubicBezTo>
                      <a:pt x="67" y="51"/>
                      <a:pt x="69" y="52"/>
                      <a:pt x="69" y="53"/>
                    </a:cubicBezTo>
                    <a:cubicBezTo>
                      <a:pt x="71" y="55"/>
                      <a:pt x="71" y="56"/>
                      <a:pt x="72" y="57"/>
                    </a:cubicBez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68" y="53"/>
                      <a:pt x="68" y="52"/>
                      <a:pt x="69" y="51"/>
                    </a:cubicBezTo>
                    <a:cubicBezTo>
                      <a:pt x="69" y="48"/>
                      <a:pt x="71" y="46"/>
                      <a:pt x="73" y="44"/>
                    </a:cubicBezTo>
                    <a:cubicBezTo>
                      <a:pt x="74" y="42"/>
                      <a:pt x="75" y="42"/>
                      <a:pt x="76" y="41"/>
                    </a:cubicBezTo>
                    <a:cubicBezTo>
                      <a:pt x="77" y="41"/>
                      <a:pt x="78" y="40"/>
                      <a:pt x="79" y="40"/>
                    </a:cubicBezTo>
                    <a:cubicBezTo>
                      <a:pt x="80" y="40"/>
                      <a:pt x="81" y="40"/>
                      <a:pt x="81" y="40"/>
                    </a:cubicBezTo>
                    <a:cubicBezTo>
                      <a:pt x="83" y="40"/>
                      <a:pt x="85" y="41"/>
                      <a:pt x="86" y="42"/>
                    </a:cubicBezTo>
                    <a:cubicBezTo>
                      <a:pt x="87" y="42"/>
                      <a:pt x="87" y="43"/>
                      <a:pt x="88" y="43"/>
                    </a:cubicBezTo>
                    <a:cubicBezTo>
                      <a:pt x="89" y="45"/>
                      <a:pt x="89" y="45"/>
                      <a:pt x="89" y="45"/>
                    </a:cubicBezTo>
                    <a:cubicBezTo>
                      <a:pt x="83" y="47"/>
                      <a:pt x="83" y="47"/>
                      <a:pt x="83" y="47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83" y="36"/>
                      <a:pt x="83" y="35"/>
                      <a:pt x="83" y="33"/>
                    </a:cubicBezTo>
                    <a:cubicBezTo>
                      <a:pt x="83" y="31"/>
                      <a:pt x="83" y="30"/>
                      <a:pt x="83" y="28"/>
                    </a:cubicBezTo>
                    <a:cubicBezTo>
                      <a:pt x="83" y="26"/>
                      <a:pt x="83" y="25"/>
                      <a:pt x="84" y="23"/>
                    </a:cubicBezTo>
                    <a:cubicBezTo>
                      <a:pt x="84" y="21"/>
                      <a:pt x="85" y="20"/>
                      <a:pt x="85" y="18"/>
                    </a:cubicBezTo>
                    <a:cubicBezTo>
                      <a:pt x="86" y="16"/>
                      <a:pt x="87" y="15"/>
                      <a:pt x="88" y="13"/>
                    </a:cubicBezTo>
                    <a:cubicBezTo>
                      <a:pt x="89" y="13"/>
                      <a:pt x="89" y="12"/>
                      <a:pt x="90" y="11"/>
                    </a:cubicBezTo>
                    <a:cubicBezTo>
                      <a:pt x="92" y="9"/>
                      <a:pt x="92" y="9"/>
                      <a:pt x="92" y="9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4" y="7"/>
                      <a:pt x="94" y="7"/>
                      <a:pt x="94" y="7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7" y="5"/>
                      <a:pt x="99" y="4"/>
                      <a:pt x="100" y="3"/>
                    </a:cubicBezTo>
                    <a:cubicBezTo>
                      <a:pt x="102" y="2"/>
                      <a:pt x="103" y="2"/>
                      <a:pt x="105" y="1"/>
                    </a:cubicBezTo>
                    <a:cubicBezTo>
                      <a:pt x="107" y="1"/>
                      <a:pt x="109" y="0"/>
                      <a:pt x="111" y="0"/>
                    </a:cubicBezTo>
                    <a:cubicBezTo>
                      <a:pt x="113" y="0"/>
                      <a:pt x="115" y="0"/>
                      <a:pt x="117" y="1"/>
                    </a:cubicBezTo>
                    <a:cubicBezTo>
                      <a:pt x="119" y="2"/>
                      <a:pt x="121" y="3"/>
                      <a:pt x="122" y="5"/>
                    </a:cubicBezTo>
                    <a:cubicBezTo>
                      <a:pt x="124" y="7"/>
                      <a:pt x="125" y="9"/>
                      <a:pt x="125" y="11"/>
                    </a:cubicBezTo>
                    <a:cubicBezTo>
                      <a:pt x="126" y="13"/>
                      <a:pt x="125" y="15"/>
                      <a:pt x="125" y="17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20" y="12"/>
                      <a:pt x="120" y="12"/>
                      <a:pt x="120" y="12"/>
                    </a:cubicBezTo>
                    <a:cubicBezTo>
                      <a:pt x="121" y="11"/>
                      <a:pt x="122" y="10"/>
                      <a:pt x="123" y="10"/>
                    </a:cubicBezTo>
                    <a:cubicBezTo>
                      <a:pt x="124" y="9"/>
                      <a:pt x="125" y="8"/>
                      <a:pt x="126" y="8"/>
                    </a:cubicBezTo>
                    <a:cubicBezTo>
                      <a:pt x="127" y="7"/>
                      <a:pt x="128" y="7"/>
                      <a:pt x="129" y="6"/>
                    </a:cubicBezTo>
                    <a:cubicBezTo>
                      <a:pt x="130" y="6"/>
                      <a:pt x="131" y="6"/>
                      <a:pt x="132" y="6"/>
                    </a:cubicBezTo>
                    <a:cubicBezTo>
                      <a:pt x="133" y="6"/>
                      <a:pt x="134" y="5"/>
                      <a:pt x="135" y="5"/>
                    </a:cubicBezTo>
                    <a:cubicBezTo>
                      <a:pt x="136" y="5"/>
                      <a:pt x="137" y="5"/>
                      <a:pt x="138" y="5"/>
                    </a:cubicBezTo>
                    <a:cubicBezTo>
                      <a:pt x="141" y="6"/>
                      <a:pt x="141" y="6"/>
                      <a:pt x="141" y="6"/>
                    </a:cubicBezTo>
                    <a:cubicBezTo>
                      <a:pt x="142" y="6"/>
                      <a:pt x="142" y="6"/>
                      <a:pt x="142" y="6"/>
                    </a:cubicBezTo>
                    <a:cubicBezTo>
                      <a:pt x="143" y="6"/>
                      <a:pt x="144" y="7"/>
                      <a:pt x="144" y="8"/>
                    </a:cubicBezTo>
                    <a:cubicBezTo>
                      <a:pt x="146" y="14"/>
                      <a:pt x="146" y="14"/>
                      <a:pt x="146" y="14"/>
                    </a:cubicBezTo>
                    <a:cubicBezTo>
                      <a:pt x="147" y="16"/>
                      <a:pt x="147" y="18"/>
                      <a:pt x="148" y="20"/>
                    </a:cubicBezTo>
                    <a:cubicBezTo>
                      <a:pt x="142" y="20"/>
                      <a:pt x="142" y="20"/>
                      <a:pt x="142" y="20"/>
                    </a:cubicBezTo>
                    <a:cubicBezTo>
                      <a:pt x="143" y="18"/>
                      <a:pt x="143" y="18"/>
                      <a:pt x="143" y="18"/>
                    </a:cubicBezTo>
                    <a:cubicBezTo>
                      <a:pt x="144" y="17"/>
                      <a:pt x="144" y="16"/>
                      <a:pt x="145" y="16"/>
                    </a:cubicBezTo>
                    <a:cubicBezTo>
                      <a:pt x="145" y="15"/>
                      <a:pt x="146" y="14"/>
                      <a:pt x="147" y="14"/>
                    </a:cubicBezTo>
                    <a:cubicBezTo>
                      <a:pt x="147" y="13"/>
                      <a:pt x="148" y="13"/>
                      <a:pt x="149" y="12"/>
                    </a:cubicBezTo>
                    <a:cubicBezTo>
                      <a:pt x="150" y="12"/>
                      <a:pt x="151" y="12"/>
                      <a:pt x="152" y="11"/>
                    </a:cubicBezTo>
                    <a:cubicBezTo>
                      <a:pt x="153" y="11"/>
                      <a:pt x="154" y="11"/>
                      <a:pt x="155" y="12"/>
                    </a:cubicBezTo>
                    <a:cubicBezTo>
                      <a:pt x="155" y="12"/>
                      <a:pt x="156" y="12"/>
                      <a:pt x="157" y="13"/>
                    </a:cubicBezTo>
                    <a:cubicBezTo>
                      <a:pt x="158" y="13"/>
                      <a:pt x="159" y="13"/>
                      <a:pt x="159" y="14"/>
                    </a:cubicBezTo>
                    <a:cubicBezTo>
                      <a:pt x="160" y="15"/>
                      <a:pt x="162" y="16"/>
                      <a:pt x="163" y="17"/>
                    </a:cubicBezTo>
                    <a:cubicBezTo>
                      <a:pt x="163" y="18"/>
                      <a:pt x="163" y="18"/>
                      <a:pt x="164" y="19"/>
                    </a:cubicBezTo>
                    <a:cubicBezTo>
                      <a:pt x="164" y="20"/>
                      <a:pt x="165" y="20"/>
                      <a:pt x="165" y="21"/>
                    </a:cubicBezTo>
                    <a:cubicBezTo>
                      <a:pt x="166" y="23"/>
                      <a:pt x="166" y="24"/>
                      <a:pt x="166" y="26"/>
                    </a:cubicBezTo>
                    <a:cubicBezTo>
                      <a:pt x="166" y="26"/>
                      <a:pt x="166" y="27"/>
                      <a:pt x="166" y="28"/>
                    </a:cubicBezTo>
                    <a:cubicBezTo>
                      <a:pt x="166" y="30"/>
                      <a:pt x="166" y="30"/>
                      <a:pt x="166" y="30"/>
                    </a:cubicBezTo>
                    <a:cubicBezTo>
                      <a:pt x="166" y="31"/>
                      <a:pt x="166" y="31"/>
                      <a:pt x="166" y="31"/>
                    </a:cubicBezTo>
                    <a:cubicBezTo>
                      <a:pt x="165" y="30"/>
                      <a:pt x="165" y="30"/>
                      <a:pt x="165" y="30"/>
                    </a:cubicBezTo>
                    <a:cubicBezTo>
                      <a:pt x="165" y="30"/>
                      <a:pt x="165" y="30"/>
                      <a:pt x="165" y="30"/>
                    </a:cubicBezTo>
                    <a:cubicBezTo>
                      <a:pt x="165" y="28"/>
                      <a:pt x="165" y="28"/>
                      <a:pt x="165" y="28"/>
                    </a:cubicBezTo>
                    <a:cubicBezTo>
                      <a:pt x="165" y="27"/>
                      <a:pt x="165" y="27"/>
                      <a:pt x="165" y="26"/>
                    </a:cubicBezTo>
                    <a:cubicBezTo>
                      <a:pt x="164" y="25"/>
                      <a:pt x="164" y="23"/>
                      <a:pt x="163" y="22"/>
                    </a:cubicBezTo>
                    <a:cubicBezTo>
                      <a:pt x="163" y="22"/>
                      <a:pt x="162" y="21"/>
                      <a:pt x="162" y="21"/>
                    </a:cubicBezTo>
                    <a:cubicBezTo>
                      <a:pt x="161" y="20"/>
                      <a:pt x="161" y="20"/>
                      <a:pt x="160" y="19"/>
                    </a:cubicBezTo>
                    <a:cubicBezTo>
                      <a:pt x="159" y="18"/>
                      <a:pt x="158" y="17"/>
                      <a:pt x="157" y="17"/>
                    </a:cubicBezTo>
                    <a:cubicBezTo>
                      <a:pt x="157" y="16"/>
                      <a:pt x="156" y="16"/>
                      <a:pt x="155" y="16"/>
                    </a:cubicBezTo>
                    <a:cubicBezTo>
                      <a:pt x="155" y="16"/>
                      <a:pt x="154" y="16"/>
                      <a:pt x="154" y="16"/>
                    </a:cubicBezTo>
                    <a:cubicBezTo>
                      <a:pt x="153" y="16"/>
                      <a:pt x="153" y="16"/>
                      <a:pt x="152" y="16"/>
                    </a:cubicBezTo>
                    <a:cubicBezTo>
                      <a:pt x="152" y="16"/>
                      <a:pt x="151" y="16"/>
                      <a:pt x="151" y="16"/>
                    </a:cubicBezTo>
                    <a:cubicBezTo>
                      <a:pt x="151" y="17"/>
                      <a:pt x="150" y="17"/>
                      <a:pt x="150" y="17"/>
                    </a:cubicBezTo>
                    <a:cubicBezTo>
                      <a:pt x="149" y="18"/>
                      <a:pt x="149" y="18"/>
                      <a:pt x="149" y="18"/>
                    </a:cubicBezTo>
                    <a:cubicBezTo>
                      <a:pt x="149" y="19"/>
                      <a:pt x="148" y="19"/>
                      <a:pt x="148" y="20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3"/>
                      <a:pt x="146" y="24"/>
                      <a:pt x="144" y="24"/>
                    </a:cubicBezTo>
                    <a:cubicBezTo>
                      <a:pt x="143" y="23"/>
                      <a:pt x="143" y="23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0" y="16"/>
                      <a:pt x="140" y="16"/>
                      <a:pt x="140" y="16"/>
                    </a:cubicBezTo>
                    <a:cubicBezTo>
                      <a:pt x="138" y="11"/>
                      <a:pt x="138" y="11"/>
                      <a:pt x="138" y="11"/>
                    </a:cubicBezTo>
                    <a:cubicBezTo>
                      <a:pt x="140" y="13"/>
                      <a:pt x="140" y="13"/>
                      <a:pt x="140" y="13"/>
                    </a:cubicBezTo>
                    <a:cubicBezTo>
                      <a:pt x="138" y="12"/>
                      <a:pt x="138" y="12"/>
                      <a:pt x="138" y="12"/>
                    </a:cubicBezTo>
                    <a:cubicBezTo>
                      <a:pt x="137" y="12"/>
                      <a:pt x="136" y="12"/>
                      <a:pt x="136" y="12"/>
                    </a:cubicBezTo>
                    <a:cubicBezTo>
                      <a:pt x="135" y="12"/>
                      <a:pt x="134" y="13"/>
                      <a:pt x="133" y="13"/>
                    </a:cubicBezTo>
                    <a:cubicBezTo>
                      <a:pt x="133" y="13"/>
                      <a:pt x="132" y="13"/>
                      <a:pt x="131" y="13"/>
                    </a:cubicBezTo>
                    <a:cubicBezTo>
                      <a:pt x="131" y="14"/>
                      <a:pt x="130" y="14"/>
                      <a:pt x="129" y="14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6" y="17"/>
                      <a:pt x="126" y="17"/>
                      <a:pt x="126" y="17"/>
                    </a:cubicBezTo>
                    <a:cubicBezTo>
                      <a:pt x="124" y="19"/>
                      <a:pt x="124" y="19"/>
                      <a:pt x="124" y="19"/>
                    </a:cubicBezTo>
                    <a:cubicBezTo>
                      <a:pt x="123" y="21"/>
                      <a:pt x="120" y="21"/>
                      <a:pt x="119" y="19"/>
                    </a:cubicBezTo>
                    <a:cubicBezTo>
                      <a:pt x="118" y="19"/>
                      <a:pt x="117" y="17"/>
                      <a:pt x="117" y="16"/>
                    </a:cubicBezTo>
                    <a:cubicBezTo>
                      <a:pt x="117" y="16"/>
                      <a:pt x="117" y="16"/>
                      <a:pt x="117" y="16"/>
                    </a:cubicBezTo>
                    <a:cubicBezTo>
                      <a:pt x="117" y="15"/>
                      <a:pt x="117" y="14"/>
                      <a:pt x="117" y="13"/>
                    </a:cubicBezTo>
                    <a:cubicBezTo>
                      <a:pt x="117" y="12"/>
                      <a:pt x="117" y="11"/>
                      <a:pt x="116" y="10"/>
                    </a:cubicBezTo>
                    <a:cubicBezTo>
                      <a:pt x="116" y="10"/>
                      <a:pt x="115" y="9"/>
                      <a:pt x="114" y="9"/>
                    </a:cubicBezTo>
                    <a:cubicBezTo>
                      <a:pt x="113" y="9"/>
                      <a:pt x="112" y="9"/>
                      <a:pt x="111" y="9"/>
                    </a:cubicBezTo>
                    <a:cubicBezTo>
                      <a:pt x="110" y="9"/>
                      <a:pt x="109" y="9"/>
                      <a:pt x="107" y="10"/>
                    </a:cubicBezTo>
                    <a:cubicBezTo>
                      <a:pt x="106" y="10"/>
                      <a:pt x="105" y="10"/>
                      <a:pt x="104" y="11"/>
                    </a:cubicBezTo>
                    <a:cubicBezTo>
                      <a:pt x="102" y="11"/>
                      <a:pt x="102" y="12"/>
                      <a:pt x="100" y="13"/>
                    </a:cubicBezTo>
                    <a:cubicBezTo>
                      <a:pt x="99" y="13"/>
                      <a:pt x="99" y="13"/>
                      <a:pt x="99" y="13"/>
                    </a:cubicBezTo>
                    <a:cubicBezTo>
                      <a:pt x="99" y="14"/>
                      <a:pt x="99" y="14"/>
                      <a:pt x="99" y="14"/>
                    </a:cubicBezTo>
                    <a:cubicBezTo>
                      <a:pt x="99" y="14"/>
                      <a:pt x="99" y="14"/>
                      <a:pt x="99" y="14"/>
                    </a:cubicBezTo>
                    <a:cubicBezTo>
                      <a:pt x="97" y="15"/>
                      <a:pt x="97" y="15"/>
                      <a:pt x="97" y="15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5" y="18"/>
                      <a:pt x="95" y="18"/>
                      <a:pt x="95" y="18"/>
                    </a:cubicBezTo>
                    <a:cubicBezTo>
                      <a:pt x="94" y="19"/>
                      <a:pt x="93" y="20"/>
                      <a:pt x="93" y="21"/>
                    </a:cubicBezTo>
                    <a:cubicBezTo>
                      <a:pt x="92" y="23"/>
                      <a:pt x="92" y="24"/>
                      <a:pt x="91" y="25"/>
                    </a:cubicBezTo>
                    <a:cubicBezTo>
                      <a:pt x="91" y="26"/>
                      <a:pt x="91" y="28"/>
                      <a:pt x="90" y="29"/>
                    </a:cubicBezTo>
                    <a:cubicBezTo>
                      <a:pt x="90" y="31"/>
                      <a:pt x="90" y="32"/>
                      <a:pt x="90" y="33"/>
                    </a:cubicBezTo>
                    <a:cubicBezTo>
                      <a:pt x="90" y="35"/>
                      <a:pt x="90" y="36"/>
                      <a:pt x="90" y="38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0" y="49"/>
                      <a:pt x="88" y="50"/>
                      <a:pt x="86" y="50"/>
                    </a:cubicBezTo>
                    <a:cubicBezTo>
                      <a:pt x="85" y="50"/>
                      <a:pt x="84" y="50"/>
                      <a:pt x="84" y="49"/>
                    </a:cubicBezTo>
                    <a:cubicBezTo>
                      <a:pt x="84" y="49"/>
                      <a:pt x="84" y="49"/>
                      <a:pt x="84" y="49"/>
                    </a:cubicBezTo>
                    <a:cubicBezTo>
                      <a:pt x="83" y="48"/>
                      <a:pt x="83" y="48"/>
                      <a:pt x="83" y="48"/>
                    </a:cubicBezTo>
                    <a:cubicBezTo>
                      <a:pt x="83" y="48"/>
                      <a:pt x="82" y="48"/>
                      <a:pt x="82" y="47"/>
                    </a:cubicBezTo>
                    <a:cubicBezTo>
                      <a:pt x="82" y="47"/>
                      <a:pt x="81" y="47"/>
                      <a:pt x="80" y="46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78" y="47"/>
                      <a:pt x="77" y="47"/>
                      <a:pt x="76" y="48"/>
                    </a:cubicBezTo>
                    <a:cubicBezTo>
                      <a:pt x="75" y="49"/>
                      <a:pt x="74" y="50"/>
                      <a:pt x="73" y="52"/>
                    </a:cubicBezTo>
                    <a:cubicBezTo>
                      <a:pt x="73" y="53"/>
                      <a:pt x="73" y="54"/>
                      <a:pt x="72" y="55"/>
                    </a:cubicBezTo>
                    <a:cubicBezTo>
                      <a:pt x="72" y="56"/>
                      <a:pt x="72" y="57"/>
                      <a:pt x="72" y="58"/>
                    </a:cubicBezTo>
                    <a:cubicBezTo>
                      <a:pt x="72" y="58"/>
                      <a:pt x="72" y="58"/>
                      <a:pt x="72" y="58"/>
                    </a:cubicBezTo>
                    <a:cubicBezTo>
                      <a:pt x="73" y="59"/>
                      <a:pt x="72" y="60"/>
                      <a:pt x="71" y="60"/>
                    </a:cubicBezTo>
                    <a:cubicBezTo>
                      <a:pt x="70" y="60"/>
                      <a:pt x="69" y="60"/>
                      <a:pt x="68" y="59"/>
                    </a:cubicBezTo>
                    <a:cubicBezTo>
                      <a:pt x="68" y="58"/>
                      <a:pt x="67" y="57"/>
                      <a:pt x="66" y="56"/>
                    </a:cubicBezTo>
                    <a:cubicBezTo>
                      <a:pt x="66" y="54"/>
                      <a:pt x="65" y="53"/>
                      <a:pt x="64" y="52"/>
                    </a:cubicBezTo>
                    <a:cubicBezTo>
                      <a:pt x="63" y="51"/>
                      <a:pt x="62" y="50"/>
                      <a:pt x="61" y="50"/>
                    </a:cubicBezTo>
                    <a:cubicBezTo>
                      <a:pt x="59" y="49"/>
                      <a:pt x="58" y="48"/>
                      <a:pt x="57" y="48"/>
                    </a:cubicBezTo>
                    <a:cubicBezTo>
                      <a:pt x="54" y="48"/>
                      <a:pt x="51" y="48"/>
                      <a:pt x="49" y="49"/>
                    </a:cubicBezTo>
                    <a:cubicBezTo>
                      <a:pt x="48" y="50"/>
                      <a:pt x="46" y="51"/>
                      <a:pt x="45" y="52"/>
                    </a:cubicBezTo>
                    <a:cubicBezTo>
                      <a:pt x="44" y="53"/>
                      <a:pt x="43" y="54"/>
                      <a:pt x="42" y="55"/>
                    </a:cubicBezTo>
                    <a:cubicBezTo>
                      <a:pt x="39" y="59"/>
                      <a:pt x="37" y="65"/>
                      <a:pt x="37" y="71"/>
                    </a:cubicBezTo>
                    <a:cubicBezTo>
                      <a:pt x="37" y="74"/>
                      <a:pt x="37" y="76"/>
                      <a:pt x="38" y="79"/>
                    </a:cubicBezTo>
                    <a:cubicBezTo>
                      <a:pt x="39" y="80"/>
                      <a:pt x="39" y="82"/>
                      <a:pt x="40" y="83"/>
                    </a:cubicBezTo>
                    <a:cubicBezTo>
                      <a:pt x="40" y="84"/>
                      <a:pt x="41" y="85"/>
                      <a:pt x="42" y="87"/>
                    </a:cubicBezTo>
                    <a:cubicBezTo>
                      <a:pt x="43" y="88"/>
                      <a:pt x="42" y="90"/>
                      <a:pt x="41" y="90"/>
                    </a:cubicBezTo>
                    <a:cubicBezTo>
                      <a:pt x="40" y="91"/>
                      <a:pt x="39" y="91"/>
                      <a:pt x="38" y="90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6" y="89"/>
                      <a:pt x="36" y="89"/>
                      <a:pt x="36" y="89"/>
                    </a:cubicBezTo>
                    <a:cubicBezTo>
                      <a:pt x="36" y="89"/>
                      <a:pt x="35" y="89"/>
                      <a:pt x="35" y="88"/>
                    </a:cubicBezTo>
                    <a:cubicBezTo>
                      <a:pt x="34" y="88"/>
                      <a:pt x="34" y="88"/>
                      <a:pt x="34" y="88"/>
                    </a:cubicBezTo>
                    <a:cubicBezTo>
                      <a:pt x="33" y="88"/>
                      <a:pt x="33" y="88"/>
                      <a:pt x="32" y="88"/>
                    </a:cubicBezTo>
                    <a:cubicBezTo>
                      <a:pt x="32" y="88"/>
                      <a:pt x="32" y="88"/>
                      <a:pt x="31" y="88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0" y="89"/>
                      <a:pt x="29" y="90"/>
                      <a:pt x="29" y="91"/>
                    </a:cubicBezTo>
                    <a:cubicBezTo>
                      <a:pt x="29" y="91"/>
                      <a:pt x="28" y="91"/>
                      <a:pt x="28" y="92"/>
                    </a:cubicBezTo>
                    <a:cubicBezTo>
                      <a:pt x="28" y="92"/>
                      <a:pt x="28" y="93"/>
                      <a:pt x="28" y="93"/>
                    </a:cubicBezTo>
                    <a:cubicBezTo>
                      <a:pt x="28" y="94"/>
                      <a:pt x="28" y="94"/>
                      <a:pt x="28" y="95"/>
                    </a:cubicBezTo>
                    <a:cubicBezTo>
                      <a:pt x="28" y="95"/>
                      <a:pt x="27" y="96"/>
                      <a:pt x="28" y="96"/>
                    </a:cubicBezTo>
                    <a:cubicBezTo>
                      <a:pt x="28" y="96"/>
                      <a:pt x="28" y="97"/>
                      <a:pt x="28" y="97"/>
                    </a:cubicBezTo>
                    <a:cubicBezTo>
                      <a:pt x="28" y="98"/>
                      <a:pt x="28" y="98"/>
                      <a:pt x="28" y="99"/>
                    </a:cubicBezTo>
                    <a:cubicBezTo>
                      <a:pt x="29" y="99"/>
                      <a:pt x="29" y="99"/>
                      <a:pt x="29" y="100"/>
                    </a:cubicBezTo>
                    <a:cubicBezTo>
                      <a:pt x="29" y="100"/>
                      <a:pt x="30" y="100"/>
                      <a:pt x="30" y="101"/>
                    </a:cubicBezTo>
                    <a:cubicBezTo>
                      <a:pt x="30" y="101"/>
                      <a:pt x="30" y="101"/>
                      <a:pt x="30" y="101"/>
                    </a:cubicBezTo>
                    <a:cubicBezTo>
                      <a:pt x="32" y="103"/>
                      <a:pt x="31" y="105"/>
                      <a:pt x="30" y="106"/>
                    </a:cubicBezTo>
                    <a:cubicBezTo>
                      <a:pt x="29" y="107"/>
                      <a:pt x="27" y="107"/>
                      <a:pt x="26" y="106"/>
                    </a:cubicBezTo>
                    <a:cubicBezTo>
                      <a:pt x="24" y="105"/>
                      <a:pt x="22" y="104"/>
                      <a:pt x="20" y="103"/>
                    </a:cubicBezTo>
                    <a:cubicBezTo>
                      <a:pt x="18" y="103"/>
                      <a:pt x="17" y="103"/>
                      <a:pt x="16" y="103"/>
                    </a:cubicBezTo>
                    <a:cubicBezTo>
                      <a:pt x="15" y="103"/>
                      <a:pt x="14" y="103"/>
                      <a:pt x="14" y="103"/>
                    </a:cubicBezTo>
                    <a:cubicBezTo>
                      <a:pt x="13" y="103"/>
                      <a:pt x="12" y="103"/>
                      <a:pt x="11" y="104"/>
                    </a:cubicBezTo>
                    <a:cubicBezTo>
                      <a:pt x="10" y="104"/>
                      <a:pt x="10" y="105"/>
                      <a:pt x="9" y="106"/>
                    </a:cubicBezTo>
                    <a:cubicBezTo>
                      <a:pt x="8" y="107"/>
                      <a:pt x="8" y="108"/>
                      <a:pt x="7" y="109"/>
                    </a:cubicBezTo>
                    <a:cubicBezTo>
                      <a:pt x="7" y="110"/>
                      <a:pt x="6" y="111"/>
                      <a:pt x="6" y="112"/>
                    </a:cubicBezTo>
                    <a:cubicBezTo>
                      <a:pt x="5" y="116"/>
                      <a:pt x="4" y="122"/>
                      <a:pt x="5" y="126"/>
                    </a:cubicBezTo>
                    <a:cubicBezTo>
                      <a:pt x="5" y="129"/>
                      <a:pt x="6" y="131"/>
                      <a:pt x="7" y="134"/>
                    </a:cubicBezTo>
                    <a:cubicBezTo>
                      <a:pt x="7" y="135"/>
                      <a:pt x="8" y="136"/>
                      <a:pt x="9" y="137"/>
                    </a:cubicBezTo>
                    <a:cubicBezTo>
                      <a:pt x="10" y="137"/>
                      <a:pt x="10" y="138"/>
                      <a:pt x="12" y="138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2" y="138"/>
                      <a:pt x="12" y="138"/>
                      <a:pt x="12" y="138"/>
                    </a:cubicBezTo>
                    <a:lnTo>
                      <a:pt x="12" y="13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solidFill>
                  <a:srgbClr val="663825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</p:grpSp>
        <p:sp>
          <p:nvSpPr>
            <p:cNvPr id="128" name="Oval 127"/>
            <p:cNvSpPr/>
            <p:nvPr/>
          </p:nvSpPr>
          <p:spPr>
            <a:xfrm>
              <a:off x="2437335" y="1372545"/>
              <a:ext cx="872118" cy="872118"/>
            </a:xfrm>
            <a:prstGeom prst="ellipse">
              <a:avLst/>
            </a:prstGeom>
            <a:noFill/>
            <a:ln>
              <a:solidFill>
                <a:srgbClr val="6638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65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4748540" y="962375"/>
            <a:ext cx="1162824" cy="1162824"/>
            <a:chOff x="3451648" y="1383499"/>
            <a:chExt cx="872118" cy="872118"/>
          </a:xfrm>
        </p:grpSpPr>
        <p:grpSp>
          <p:nvGrpSpPr>
            <p:cNvPr id="72" name="Group 71"/>
            <p:cNvGrpSpPr/>
            <p:nvPr/>
          </p:nvGrpSpPr>
          <p:grpSpPr>
            <a:xfrm>
              <a:off x="3597899" y="1495614"/>
              <a:ext cx="602164" cy="529098"/>
              <a:chOff x="4338638" y="4006851"/>
              <a:chExt cx="758825" cy="666750"/>
            </a:xfrm>
            <a:solidFill>
              <a:schemeClr val="accent3"/>
            </a:solidFill>
          </p:grpSpPr>
          <p:sp>
            <p:nvSpPr>
              <p:cNvPr id="73" name="Rectangle 114"/>
              <p:cNvSpPr>
                <a:spLocks noChangeArrowheads="1"/>
              </p:cNvSpPr>
              <p:nvPr/>
            </p:nvSpPr>
            <p:spPr bwMode="auto">
              <a:xfrm>
                <a:off x="4338638" y="4638676"/>
                <a:ext cx="665163" cy="3492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74" name="Freeform 115"/>
              <p:cNvSpPr/>
              <p:nvPr/>
            </p:nvSpPr>
            <p:spPr bwMode="auto">
              <a:xfrm>
                <a:off x="4376738" y="4275139"/>
                <a:ext cx="327025" cy="377825"/>
              </a:xfrm>
              <a:custGeom>
                <a:avLst/>
                <a:gdLst/>
                <a:ahLst/>
                <a:cxnLst>
                  <a:cxn ang="0">
                    <a:pos x="0" y="227"/>
                  </a:cxn>
                  <a:cxn ang="0">
                    <a:pos x="35" y="0"/>
                  </a:cxn>
                  <a:cxn ang="0">
                    <a:pos x="156" y="0"/>
                  </a:cxn>
                  <a:cxn ang="0">
                    <a:pos x="197" y="226"/>
                  </a:cxn>
                  <a:cxn ang="0">
                    <a:pos x="0" y="226"/>
                  </a:cxn>
                </a:cxnLst>
                <a:rect l="0" t="0" r="r" b="b"/>
                <a:pathLst>
                  <a:path w="197" h="227">
                    <a:moveTo>
                      <a:pt x="0" y="227"/>
                    </a:moveTo>
                    <a:cubicBezTo>
                      <a:pt x="0" y="227"/>
                      <a:pt x="87" y="121"/>
                      <a:pt x="35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0"/>
                      <a:pt x="111" y="150"/>
                      <a:pt x="197" y="226"/>
                    </a:cubicBezTo>
                    <a:cubicBezTo>
                      <a:pt x="0" y="226"/>
                      <a:pt x="0" y="226"/>
                      <a:pt x="0" y="226"/>
                    </a:cubicBezTo>
                  </a:path>
                </a:pathLst>
              </a:custGeom>
              <a:solidFill>
                <a:srgbClr val="663825"/>
              </a:solidFill>
              <a:ln w="9525">
                <a:solidFill>
                  <a:srgbClr val="663825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75" name="Freeform 116"/>
              <p:cNvSpPr/>
              <p:nvPr/>
            </p:nvSpPr>
            <p:spPr bwMode="auto">
              <a:xfrm>
                <a:off x="4665663" y="4273551"/>
                <a:ext cx="300038" cy="374650"/>
              </a:xfrm>
              <a:custGeom>
                <a:avLst/>
                <a:gdLst/>
                <a:ahLst/>
                <a:cxnLst>
                  <a:cxn ang="0">
                    <a:pos x="180" y="225"/>
                  </a:cxn>
                  <a:cxn ang="0">
                    <a:pos x="139" y="0"/>
                  </a:cxn>
                  <a:cxn ang="0">
                    <a:pos x="18" y="0"/>
                  </a:cxn>
                  <a:cxn ang="0">
                    <a:pos x="0" y="178"/>
                  </a:cxn>
                  <a:cxn ang="0">
                    <a:pos x="26" y="225"/>
                  </a:cxn>
                  <a:cxn ang="0">
                    <a:pos x="180" y="225"/>
                  </a:cxn>
                </a:cxnLst>
                <a:rect l="0" t="0" r="r" b="b"/>
                <a:pathLst>
                  <a:path w="180" h="225">
                    <a:moveTo>
                      <a:pt x="180" y="225"/>
                    </a:moveTo>
                    <a:cubicBezTo>
                      <a:pt x="100" y="153"/>
                      <a:pt x="139" y="0"/>
                      <a:pt x="139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5" y="64"/>
                      <a:pt x="38" y="140"/>
                      <a:pt x="0" y="178"/>
                    </a:cubicBezTo>
                    <a:cubicBezTo>
                      <a:pt x="8" y="189"/>
                      <a:pt x="23" y="194"/>
                      <a:pt x="26" y="225"/>
                    </a:cubicBezTo>
                    <a:lnTo>
                      <a:pt x="180" y="225"/>
                    </a:lnTo>
                    <a:close/>
                  </a:path>
                </a:pathLst>
              </a:custGeom>
              <a:solidFill>
                <a:srgbClr val="663825"/>
              </a:solidFill>
              <a:ln w="9525">
                <a:solidFill>
                  <a:srgbClr val="663825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76" name="Freeform 117"/>
              <p:cNvSpPr/>
              <p:nvPr/>
            </p:nvSpPr>
            <p:spPr bwMode="auto">
              <a:xfrm>
                <a:off x="4659313" y="4068764"/>
                <a:ext cx="438150" cy="201613"/>
              </a:xfrm>
              <a:custGeom>
                <a:avLst/>
                <a:gdLst/>
                <a:ahLst/>
                <a:cxnLst>
                  <a:cxn ang="0">
                    <a:pos x="1" y="98"/>
                  </a:cxn>
                  <a:cxn ang="0">
                    <a:pos x="5" y="79"/>
                  </a:cxn>
                  <a:cxn ang="0">
                    <a:pos x="32" y="79"/>
                  </a:cxn>
                  <a:cxn ang="0">
                    <a:pos x="47" y="59"/>
                  </a:cxn>
                  <a:cxn ang="0">
                    <a:pos x="50" y="37"/>
                  </a:cxn>
                  <a:cxn ang="0">
                    <a:pos x="56" y="29"/>
                  </a:cxn>
                  <a:cxn ang="0">
                    <a:pos x="77" y="24"/>
                  </a:cxn>
                  <a:cxn ang="0">
                    <a:pos x="90" y="23"/>
                  </a:cxn>
                  <a:cxn ang="0">
                    <a:pos x="99" y="18"/>
                  </a:cxn>
                  <a:cxn ang="0">
                    <a:pos x="114" y="13"/>
                  </a:cxn>
                  <a:cxn ang="0">
                    <a:pos x="139" y="0"/>
                  </a:cxn>
                  <a:cxn ang="0">
                    <a:pos x="154" y="14"/>
                  </a:cxn>
                  <a:cxn ang="0">
                    <a:pos x="173" y="6"/>
                  </a:cxn>
                  <a:cxn ang="0">
                    <a:pos x="189" y="19"/>
                  </a:cxn>
                  <a:cxn ang="0">
                    <a:pos x="207" y="19"/>
                  </a:cxn>
                  <a:cxn ang="0">
                    <a:pos x="222" y="37"/>
                  </a:cxn>
                  <a:cxn ang="0">
                    <a:pos x="240" y="39"/>
                  </a:cxn>
                  <a:cxn ang="0">
                    <a:pos x="248" y="42"/>
                  </a:cxn>
                  <a:cxn ang="0">
                    <a:pos x="261" y="60"/>
                  </a:cxn>
                  <a:cxn ang="0">
                    <a:pos x="263" y="73"/>
                  </a:cxn>
                  <a:cxn ang="0">
                    <a:pos x="255" y="89"/>
                  </a:cxn>
                  <a:cxn ang="0">
                    <a:pos x="243" y="96"/>
                  </a:cxn>
                  <a:cxn ang="0">
                    <a:pos x="220" y="92"/>
                  </a:cxn>
                  <a:cxn ang="0">
                    <a:pos x="219" y="109"/>
                  </a:cxn>
                  <a:cxn ang="0">
                    <a:pos x="213" y="113"/>
                  </a:cxn>
                  <a:cxn ang="0">
                    <a:pos x="197" y="107"/>
                  </a:cxn>
                  <a:cxn ang="0">
                    <a:pos x="181" y="120"/>
                  </a:cxn>
                  <a:cxn ang="0">
                    <a:pos x="157" y="108"/>
                  </a:cxn>
                  <a:cxn ang="0">
                    <a:pos x="178" y="117"/>
                  </a:cxn>
                  <a:cxn ang="0">
                    <a:pos x="192" y="109"/>
                  </a:cxn>
                  <a:cxn ang="0">
                    <a:pos x="207" y="108"/>
                  </a:cxn>
                  <a:cxn ang="0">
                    <a:pos x="211" y="107"/>
                  </a:cxn>
                  <a:cxn ang="0">
                    <a:pos x="216" y="101"/>
                  </a:cxn>
                  <a:cxn ang="0">
                    <a:pos x="223" y="85"/>
                  </a:cxn>
                  <a:cxn ang="0">
                    <a:pos x="241" y="88"/>
                  </a:cxn>
                  <a:cxn ang="0">
                    <a:pos x="245" y="87"/>
                  </a:cxn>
                  <a:cxn ang="0">
                    <a:pos x="255" y="74"/>
                  </a:cxn>
                  <a:cxn ang="0">
                    <a:pos x="255" y="72"/>
                  </a:cxn>
                  <a:cxn ang="0">
                    <a:pos x="248" y="52"/>
                  </a:cxn>
                  <a:cxn ang="0">
                    <a:pos x="244" y="49"/>
                  </a:cxn>
                  <a:cxn ang="0">
                    <a:pos x="226" y="47"/>
                  </a:cxn>
                  <a:cxn ang="0">
                    <a:pos x="214" y="33"/>
                  </a:cxn>
                  <a:cxn ang="0">
                    <a:pos x="198" y="25"/>
                  </a:cxn>
                  <a:cxn ang="0">
                    <a:pos x="184" y="20"/>
                  </a:cxn>
                  <a:cxn ang="0">
                    <a:pos x="172" y="11"/>
                  </a:cxn>
                  <a:cxn ang="0">
                    <a:pos x="156" y="16"/>
                  </a:cxn>
                  <a:cxn ang="0">
                    <a:pos x="146" y="4"/>
                  </a:cxn>
                  <a:cxn ang="0">
                    <a:pos x="121" y="9"/>
                  </a:cxn>
                  <a:cxn ang="0">
                    <a:pos x="108" y="25"/>
                  </a:cxn>
                  <a:cxn ang="0">
                    <a:pos x="96" y="23"/>
                  </a:cxn>
                  <a:cxn ang="0">
                    <a:pos x="90" y="33"/>
                  </a:cxn>
                  <a:cxn ang="0">
                    <a:pos x="69" y="30"/>
                  </a:cxn>
                  <a:cxn ang="0">
                    <a:pos x="54" y="47"/>
                  </a:cxn>
                  <a:cxn ang="0">
                    <a:pos x="46" y="66"/>
                  </a:cxn>
                  <a:cxn ang="0">
                    <a:pos x="38" y="72"/>
                  </a:cxn>
                  <a:cxn ang="0">
                    <a:pos x="12" y="79"/>
                  </a:cxn>
                  <a:cxn ang="0">
                    <a:pos x="3" y="98"/>
                  </a:cxn>
                  <a:cxn ang="0">
                    <a:pos x="10" y="110"/>
                  </a:cxn>
                </a:cxnLst>
                <a:rect l="0" t="0" r="r" b="b"/>
                <a:pathLst>
                  <a:path w="263" h="121">
                    <a:moveTo>
                      <a:pt x="10" y="111"/>
                    </a:moveTo>
                    <a:cubicBezTo>
                      <a:pt x="9" y="111"/>
                      <a:pt x="8" y="111"/>
                      <a:pt x="8" y="111"/>
                    </a:cubicBezTo>
                    <a:cubicBezTo>
                      <a:pt x="7" y="110"/>
                      <a:pt x="6" y="110"/>
                      <a:pt x="6" y="110"/>
                    </a:cubicBezTo>
                    <a:cubicBezTo>
                      <a:pt x="5" y="109"/>
                      <a:pt x="4" y="109"/>
                      <a:pt x="4" y="108"/>
                    </a:cubicBezTo>
                    <a:cubicBezTo>
                      <a:pt x="3" y="107"/>
                      <a:pt x="3" y="107"/>
                      <a:pt x="3" y="106"/>
                    </a:cubicBezTo>
                    <a:cubicBezTo>
                      <a:pt x="2" y="105"/>
                      <a:pt x="2" y="103"/>
                      <a:pt x="1" y="102"/>
                    </a:cubicBezTo>
                    <a:cubicBezTo>
                      <a:pt x="1" y="101"/>
                      <a:pt x="1" y="99"/>
                      <a:pt x="1" y="98"/>
                    </a:cubicBezTo>
                    <a:cubicBezTo>
                      <a:pt x="0" y="95"/>
                      <a:pt x="0" y="92"/>
                      <a:pt x="1" y="89"/>
                    </a:cubicBezTo>
                    <a:cubicBezTo>
                      <a:pt x="1" y="88"/>
                      <a:pt x="1" y="87"/>
                      <a:pt x="2" y="85"/>
                    </a:cubicBezTo>
                    <a:cubicBezTo>
                      <a:pt x="2" y="84"/>
                      <a:pt x="2" y="84"/>
                      <a:pt x="2" y="83"/>
                    </a:cubicBezTo>
                    <a:cubicBezTo>
                      <a:pt x="3" y="82"/>
                      <a:pt x="3" y="82"/>
                      <a:pt x="3" y="82"/>
                    </a:cubicBezTo>
                    <a:cubicBezTo>
                      <a:pt x="3" y="81"/>
                      <a:pt x="3" y="81"/>
                      <a:pt x="3" y="81"/>
                    </a:cubicBezTo>
                    <a:cubicBezTo>
                      <a:pt x="4" y="81"/>
                      <a:pt x="4" y="81"/>
                      <a:pt x="4" y="81"/>
                    </a:cubicBezTo>
                    <a:cubicBezTo>
                      <a:pt x="4" y="80"/>
                      <a:pt x="4" y="80"/>
                      <a:pt x="5" y="79"/>
                    </a:cubicBezTo>
                    <a:cubicBezTo>
                      <a:pt x="7" y="77"/>
                      <a:pt x="7" y="77"/>
                      <a:pt x="7" y="77"/>
                    </a:cubicBezTo>
                    <a:cubicBezTo>
                      <a:pt x="8" y="76"/>
                      <a:pt x="8" y="76"/>
                      <a:pt x="8" y="76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2" y="74"/>
                      <a:pt x="13" y="73"/>
                      <a:pt x="15" y="73"/>
                    </a:cubicBezTo>
                    <a:cubicBezTo>
                      <a:pt x="16" y="73"/>
                      <a:pt x="18" y="72"/>
                      <a:pt x="19" y="72"/>
                    </a:cubicBezTo>
                    <a:cubicBezTo>
                      <a:pt x="25" y="72"/>
                      <a:pt x="31" y="74"/>
                      <a:pt x="36" y="76"/>
                    </a:cubicBezTo>
                    <a:cubicBezTo>
                      <a:pt x="32" y="79"/>
                      <a:pt x="32" y="79"/>
                      <a:pt x="32" y="79"/>
                    </a:cubicBezTo>
                    <a:cubicBezTo>
                      <a:pt x="32" y="77"/>
                      <a:pt x="31" y="74"/>
                      <a:pt x="32" y="71"/>
                    </a:cubicBezTo>
                    <a:cubicBezTo>
                      <a:pt x="32" y="69"/>
                      <a:pt x="32" y="66"/>
                      <a:pt x="34" y="63"/>
                    </a:cubicBezTo>
                    <a:cubicBezTo>
                      <a:pt x="35" y="63"/>
                      <a:pt x="35" y="62"/>
                      <a:pt x="36" y="61"/>
                    </a:cubicBezTo>
                    <a:cubicBezTo>
                      <a:pt x="37" y="61"/>
                      <a:pt x="37" y="60"/>
                      <a:pt x="38" y="60"/>
                    </a:cubicBezTo>
                    <a:cubicBezTo>
                      <a:pt x="40" y="59"/>
                      <a:pt x="41" y="59"/>
                      <a:pt x="43" y="59"/>
                    </a:cubicBezTo>
                    <a:cubicBezTo>
                      <a:pt x="43" y="59"/>
                      <a:pt x="44" y="59"/>
                      <a:pt x="45" y="59"/>
                    </a:cubicBezTo>
                    <a:cubicBezTo>
                      <a:pt x="46" y="59"/>
                      <a:pt x="46" y="59"/>
                      <a:pt x="47" y="59"/>
                    </a:cubicBezTo>
                    <a:cubicBezTo>
                      <a:pt x="48" y="59"/>
                      <a:pt x="50" y="59"/>
                      <a:pt x="51" y="60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0"/>
                      <a:pt x="46" y="58"/>
                      <a:pt x="46" y="55"/>
                    </a:cubicBezTo>
                    <a:cubicBezTo>
                      <a:pt x="47" y="51"/>
                      <a:pt x="47" y="51"/>
                      <a:pt x="47" y="51"/>
                    </a:cubicBezTo>
                    <a:cubicBezTo>
                      <a:pt x="47" y="49"/>
                      <a:pt x="47" y="48"/>
                      <a:pt x="47" y="46"/>
                    </a:cubicBezTo>
                    <a:cubicBezTo>
                      <a:pt x="47" y="45"/>
                      <a:pt x="48" y="43"/>
                      <a:pt x="48" y="42"/>
                    </a:cubicBezTo>
                    <a:cubicBezTo>
                      <a:pt x="48" y="40"/>
                      <a:pt x="49" y="39"/>
                      <a:pt x="50" y="37"/>
                    </a:cubicBezTo>
                    <a:cubicBezTo>
                      <a:pt x="50" y="36"/>
                      <a:pt x="51" y="35"/>
                      <a:pt x="52" y="33"/>
                    </a:cubicBezTo>
                    <a:cubicBezTo>
                      <a:pt x="55" y="30"/>
                      <a:pt x="55" y="30"/>
                      <a:pt x="55" y="30"/>
                    </a:cubicBezTo>
                    <a:cubicBezTo>
                      <a:pt x="55" y="30"/>
                      <a:pt x="55" y="30"/>
                      <a:pt x="55" y="30"/>
                    </a:cubicBezTo>
                    <a:cubicBezTo>
                      <a:pt x="55" y="30"/>
                      <a:pt x="55" y="30"/>
                      <a:pt x="55" y="30"/>
                    </a:cubicBezTo>
                    <a:cubicBezTo>
                      <a:pt x="55" y="30"/>
                      <a:pt x="55" y="30"/>
                      <a:pt x="55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9" y="27"/>
                      <a:pt x="59" y="27"/>
                      <a:pt x="59" y="27"/>
                    </a:cubicBezTo>
                    <a:cubicBezTo>
                      <a:pt x="60" y="26"/>
                      <a:pt x="62" y="26"/>
                      <a:pt x="63" y="25"/>
                    </a:cubicBezTo>
                    <a:cubicBezTo>
                      <a:pt x="65" y="24"/>
                      <a:pt x="66" y="24"/>
                      <a:pt x="68" y="24"/>
                    </a:cubicBezTo>
                    <a:cubicBezTo>
                      <a:pt x="69" y="24"/>
                      <a:pt x="71" y="24"/>
                      <a:pt x="72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81" y="26"/>
                      <a:pt x="81" y="26"/>
                      <a:pt x="81" y="26"/>
                    </a:cubicBezTo>
                    <a:cubicBezTo>
                      <a:pt x="85" y="27"/>
                      <a:pt x="85" y="27"/>
                      <a:pt x="85" y="27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6" y="30"/>
                      <a:pt x="86" y="30"/>
                      <a:pt x="86" y="30"/>
                    </a:cubicBezTo>
                    <a:cubicBezTo>
                      <a:pt x="86" y="29"/>
                      <a:pt x="87" y="29"/>
                      <a:pt x="87" y="28"/>
                    </a:cubicBezTo>
                    <a:cubicBezTo>
                      <a:pt x="88" y="27"/>
                      <a:pt x="88" y="25"/>
                      <a:pt x="89" y="24"/>
                    </a:cubicBezTo>
                    <a:cubicBezTo>
                      <a:pt x="89" y="24"/>
                      <a:pt x="90" y="23"/>
                      <a:pt x="90" y="23"/>
                    </a:cubicBezTo>
                    <a:cubicBezTo>
                      <a:pt x="90" y="22"/>
                      <a:pt x="91" y="21"/>
                      <a:pt x="91" y="21"/>
                    </a:cubicBezTo>
                    <a:cubicBezTo>
                      <a:pt x="92" y="20"/>
                      <a:pt x="92" y="20"/>
                      <a:pt x="93" y="20"/>
                    </a:cubicBezTo>
                    <a:cubicBezTo>
                      <a:pt x="94" y="19"/>
                      <a:pt x="94" y="19"/>
                      <a:pt x="94" y="19"/>
                    </a:cubicBezTo>
                    <a:cubicBezTo>
                      <a:pt x="94" y="19"/>
                      <a:pt x="94" y="19"/>
                      <a:pt x="95" y="19"/>
                    </a:cubicBezTo>
                    <a:cubicBezTo>
                      <a:pt x="95" y="19"/>
                      <a:pt x="95" y="19"/>
                      <a:pt x="95" y="19"/>
                    </a:cubicBezTo>
                    <a:cubicBezTo>
                      <a:pt x="96" y="18"/>
                      <a:pt x="96" y="18"/>
                      <a:pt x="97" y="18"/>
                    </a:cubicBezTo>
                    <a:cubicBezTo>
                      <a:pt x="98" y="18"/>
                      <a:pt x="99" y="18"/>
                      <a:pt x="99" y="18"/>
                    </a:cubicBezTo>
                    <a:cubicBezTo>
                      <a:pt x="101" y="18"/>
                      <a:pt x="102" y="19"/>
                      <a:pt x="103" y="19"/>
                    </a:cubicBezTo>
                    <a:cubicBezTo>
                      <a:pt x="105" y="19"/>
                      <a:pt x="106" y="20"/>
                      <a:pt x="107" y="20"/>
                    </a:cubicBezTo>
                    <a:cubicBezTo>
                      <a:pt x="108" y="21"/>
                      <a:pt x="109" y="22"/>
                      <a:pt x="110" y="23"/>
                    </a:cubicBezTo>
                    <a:cubicBezTo>
                      <a:pt x="108" y="23"/>
                      <a:pt x="108" y="23"/>
                      <a:pt x="108" y="23"/>
                    </a:cubicBezTo>
                    <a:cubicBezTo>
                      <a:pt x="108" y="22"/>
                      <a:pt x="109" y="21"/>
                      <a:pt x="109" y="19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4" y="13"/>
                      <a:pt x="114" y="13"/>
                      <a:pt x="114" y="13"/>
                    </a:cubicBezTo>
                    <a:cubicBezTo>
                      <a:pt x="117" y="10"/>
                      <a:pt x="117" y="10"/>
                      <a:pt x="117" y="10"/>
                    </a:cubicBezTo>
                    <a:cubicBezTo>
                      <a:pt x="120" y="7"/>
                      <a:pt x="120" y="7"/>
                      <a:pt x="120" y="7"/>
                    </a:cubicBezTo>
                    <a:cubicBezTo>
                      <a:pt x="121" y="7"/>
                      <a:pt x="122" y="6"/>
                      <a:pt x="123" y="5"/>
                    </a:cubicBezTo>
                    <a:cubicBezTo>
                      <a:pt x="124" y="4"/>
                      <a:pt x="126" y="4"/>
                      <a:pt x="127" y="3"/>
                    </a:cubicBezTo>
                    <a:cubicBezTo>
                      <a:pt x="128" y="3"/>
                      <a:pt x="129" y="2"/>
                      <a:pt x="131" y="2"/>
                    </a:cubicBezTo>
                    <a:cubicBezTo>
                      <a:pt x="132" y="1"/>
                      <a:pt x="133" y="1"/>
                      <a:pt x="134" y="1"/>
                    </a:cubicBezTo>
                    <a:cubicBezTo>
                      <a:pt x="136" y="1"/>
                      <a:pt x="137" y="1"/>
                      <a:pt x="139" y="0"/>
                    </a:cubicBezTo>
                    <a:cubicBezTo>
                      <a:pt x="140" y="0"/>
                      <a:pt x="141" y="1"/>
                      <a:pt x="143" y="1"/>
                    </a:cubicBezTo>
                    <a:cubicBezTo>
                      <a:pt x="144" y="1"/>
                      <a:pt x="145" y="1"/>
                      <a:pt x="147" y="2"/>
                    </a:cubicBezTo>
                    <a:cubicBezTo>
                      <a:pt x="148" y="3"/>
                      <a:pt x="149" y="3"/>
                      <a:pt x="150" y="4"/>
                    </a:cubicBezTo>
                    <a:cubicBezTo>
                      <a:pt x="151" y="5"/>
                      <a:pt x="152" y="6"/>
                      <a:pt x="153" y="7"/>
                    </a:cubicBezTo>
                    <a:cubicBezTo>
                      <a:pt x="154" y="9"/>
                      <a:pt x="155" y="10"/>
                      <a:pt x="155" y="11"/>
                    </a:cubicBezTo>
                    <a:cubicBezTo>
                      <a:pt x="157" y="15"/>
                      <a:pt x="157" y="15"/>
                      <a:pt x="157" y="15"/>
                    </a:cubicBezTo>
                    <a:cubicBezTo>
                      <a:pt x="154" y="14"/>
                      <a:pt x="154" y="14"/>
                      <a:pt x="154" y="14"/>
                    </a:cubicBezTo>
                    <a:cubicBezTo>
                      <a:pt x="156" y="12"/>
                      <a:pt x="156" y="12"/>
                      <a:pt x="156" y="12"/>
                    </a:cubicBezTo>
                    <a:cubicBezTo>
                      <a:pt x="157" y="11"/>
                      <a:pt x="157" y="11"/>
                      <a:pt x="158" y="10"/>
                    </a:cubicBezTo>
                    <a:cubicBezTo>
                      <a:pt x="159" y="9"/>
                      <a:pt x="160" y="9"/>
                      <a:pt x="161" y="8"/>
                    </a:cubicBezTo>
                    <a:cubicBezTo>
                      <a:pt x="162" y="8"/>
                      <a:pt x="163" y="8"/>
                      <a:pt x="164" y="7"/>
                    </a:cubicBezTo>
                    <a:cubicBezTo>
                      <a:pt x="164" y="7"/>
                      <a:pt x="165" y="7"/>
                      <a:pt x="166" y="7"/>
                    </a:cubicBezTo>
                    <a:cubicBezTo>
                      <a:pt x="167" y="6"/>
                      <a:pt x="168" y="6"/>
                      <a:pt x="169" y="6"/>
                    </a:cubicBezTo>
                    <a:cubicBezTo>
                      <a:pt x="173" y="6"/>
                      <a:pt x="173" y="6"/>
                      <a:pt x="173" y="6"/>
                    </a:cubicBezTo>
                    <a:cubicBezTo>
                      <a:pt x="176" y="7"/>
                      <a:pt x="176" y="7"/>
                      <a:pt x="176" y="7"/>
                    </a:cubicBezTo>
                    <a:cubicBezTo>
                      <a:pt x="177" y="7"/>
                      <a:pt x="178" y="7"/>
                      <a:pt x="179" y="8"/>
                    </a:cubicBezTo>
                    <a:cubicBezTo>
                      <a:pt x="179" y="8"/>
                      <a:pt x="180" y="8"/>
                      <a:pt x="181" y="9"/>
                    </a:cubicBezTo>
                    <a:cubicBezTo>
                      <a:pt x="182" y="10"/>
                      <a:pt x="183" y="10"/>
                      <a:pt x="184" y="11"/>
                    </a:cubicBezTo>
                    <a:cubicBezTo>
                      <a:pt x="185" y="12"/>
                      <a:pt x="186" y="12"/>
                      <a:pt x="186" y="13"/>
                    </a:cubicBezTo>
                    <a:cubicBezTo>
                      <a:pt x="187" y="14"/>
                      <a:pt x="187" y="15"/>
                      <a:pt x="188" y="16"/>
                    </a:cubicBezTo>
                    <a:cubicBezTo>
                      <a:pt x="188" y="17"/>
                      <a:pt x="189" y="18"/>
                      <a:pt x="189" y="19"/>
                    </a:cubicBezTo>
                    <a:cubicBezTo>
                      <a:pt x="189" y="20"/>
                      <a:pt x="190" y="21"/>
                      <a:pt x="190" y="22"/>
                    </a:cubicBezTo>
                    <a:cubicBezTo>
                      <a:pt x="190" y="25"/>
                      <a:pt x="190" y="25"/>
                      <a:pt x="190" y="25"/>
                    </a:cubicBezTo>
                    <a:cubicBezTo>
                      <a:pt x="185" y="23"/>
                      <a:pt x="185" y="23"/>
                      <a:pt x="185" y="23"/>
                    </a:cubicBezTo>
                    <a:cubicBezTo>
                      <a:pt x="187" y="22"/>
                      <a:pt x="189" y="21"/>
                      <a:pt x="191" y="20"/>
                    </a:cubicBezTo>
                    <a:cubicBezTo>
                      <a:pt x="193" y="20"/>
                      <a:pt x="195" y="19"/>
                      <a:pt x="197" y="19"/>
                    </a:cubicBezTo>
                    <a:cubicBezTo>
                      <a:pt x="200" y="19"/>
                      <a:pt x="202" y="19"/>
                      <a:pt x="204" y="19"/>
                    </a:cubicBezTo>
                    <a:cubicBezTo>
                      <a:pt x="205" y="19"/>
                      <a:pt x="206" y="19"/>
                      <a:pt x="207" y="19"/>
                    </a:cubicBezTo>
                    <a:cubicBezTo>
                      <a:pt x="208" y="20"/>
                      <a:pt x="209" y="20"/>
                      <a:pt x="211" y="21"/>
                    </a:cubicBezTo>
                    <a:cubicBezTo>
                      <a:pt x="212" y="21"/>
                      <a:pt x="213" y="22"/>
                      <a:pt x="214" y="22"/>
                    </a:cubicBezTo>
                    <a:cubicBezTo>
                      <a:pt x="215" y="23"/>
                      <a:pt x="216" y="24"/>
                      <a:pt x="216" y="24"/>
                    </a:cubicBezTo>
                    <a:cubicBezTo>
                      <a:pt x="217" y="25"/>
                      <a:pt x="218" y="26"/>
                      <a:pt x="219" y="27"/>
                    </a:cubicBezTo>
                    <a:cubicBezTo>
                      <a:pt x="219" y="28"/>
                      <a:pt x="220" y="29"/>
                      <a:pt x="220" y="30"/>
                    </a:cubicBezTo>
                    <a:cubicBezTo>
                      <a:pt x="221" y="31"/>
                      <a:pt x="221" y="32"/>
                      <a:pt x="222" y="33"/>
                    </a:cubicBezTo>
                    <a:cubicBezTo>
                      <a:pt x="222" y="34"/>
                      <a:pt x="222" y="36"/>
                      <a:pt x="222" y="37"/>
                    </a:cubicBezTo>
                    <a:cubicBezTo>
                      <a:pt x="223" y="38"/>
                      <a:pt x="223" y="39"/>
                      <a:pt x="223" y="40"/>
                    </a:cubicBezTo>
                    <a:cubicBezTo>
                      <a:pt x="223" y="43"/>
                      <a:pt x="223" y="43"/>
                      <a:pt x="223" y="43"/>
                    </a:cubicBezTo>
                    <a:cubicBezTo>
                      <a:pt x="219" y="39"/>
                      <a:pt x="219" y="39"/>
                      <a:pt x="219" y="39"/>
                    </a:cubicBezTo>
                    <a:cubicBezTo>
                      <a:pt x="221" y="39"/>
                      <a:pt x="223" y="39"/>
                      <a:pt x="226" y="39"/>
                    </a:cubicBezTo>
                    <a:cubicBezTo>
                      <a:pt x="228" y="39"/>
                      <a:pt x="230" y="38"/>
                      <a:pt x="232" y="38"/>
                    </a:cubicBezTo>
                    <a:cubicBezTo>
                      <a:pt x="236" y="38"/>
                      <a:pt x="236" y="38"/>
                      <a:pt x="236" y="38"/>
                    </a:cubicBezTo>
                    <a:cubicBezTo>
                      <a:pt x="238" y="38"/>
                      <a:pt x="239" y="39"/>
                      <a:pt x="240" y="39"/>
                    </a:cubicBezTo>
                    <a:cubicBezTo>
                      <a:pt x="244" y="40"/>
                      <a:pt x="244" y="40"/>
                      <a:pt x="244" y="40"/>
                    </a:cubicBezTo>
                    <a:cubicBezTo>
                      <a:pt x="248" y="42"/>
                      <a:pt x="248" y="42"/>
                      <a:pt x="248" y="42"/>
                    </a:cubicBezTo>
                    <a:cubicBezTo>
                      <a:pt x="248" y="42"/>
                      <a:pt x="248" y="42"/>
                      <a:pt x="248" y="42"/>
                    </a:cubicBezTo>
                    <a:cubicBezTo>
                      <a:pt x="248" y="42"/>
                      <a:pt x="248" y="42"/>
                      <a:pt x="248" y="42"/>
                    </a:cubicBezTo>
                    <a:cubicBezTo>
                      <a:pt x="248" y="42"/>
                      <a:pt x="248" y="42"/>
                      <a:pt x="248" y="42"/>
                    </a:cubicBezTo>
                    <a:cubicBezTo>
                      <a:pt x="248" y="42"/>
                      <a:pt x="248" y="42"/>
                      <a:pt x="248" y="42"/>
                    </a:cubicBezTo>
                    <a:cubicBezTo>
                      <a:pt x="248" y="42"/>
                      <a:pt x="248" y="42"/>
                      <a:pt x="248" y="42"/>
                    </a:cubicBezTo>
                    <a:cubicBezTo>
                      <a:pt x="249" y="42"/>
                      <a:pt x="249" y="42"/>
                      <a:pt x="249" y="42"/>
                    </a:cubicBezTo>
                    <a:cubicBezTo>
                      <a:pt x="249" y="43"/>
                      <a:pt x="249" y="43"/>
                      <a:pt x="249" y="43"/>
                    </a:cubicBezTo>
                    <a:cubicBezTo>
                      <a:pt x="251" y="44"/>
                      <a:pt x="251" y="44"/>
                      <a:pt x="251" y="44"/>
                    </a:cubicBezTo>
                    <a:cubicBezTo>
                      <a:pt x="252" y="44"/>
                      <a:pt x="253" y="46"/>
                      <a:pt x="254" y="47"/>
                    </a:cubicBezTo>
                    <a:cubicBezTo>
                      <a:pt x="255" y="48"/>
                      <a:pt x="255" y="49"/>
                      <a:pt x="256" y="50"/>
                    </a:cubicBezTo>
                    <a:cubicBezTo>
                      <a:pt x="257" y="51"/>
                      <a:pt x="258" y="52"/>
                      <a:pt x="258" y="53"/>
                    </a:cubicBezTo>
                    <a:cubicBezTo>
                      <a:pt x="260" y="55"/>
                      <a:pt x="261" y="57"/>
                      <a:pt x="261" y="60"/>
                    </a:cubicBezTo>
                    <a:cubicBezTo>
                      <a:pt x="263" y="63"/>
                      <a:pt x="263" y="63"/>
                      <a:pt x="263" y="63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3" y="68"/>
                      <a:pt x="263" y="70"/>
                      <a:pt x="263" y="71"/>
                    </a:cubicBezTo>
                    <a:cubicBezTo>
                      <a:pt x="263" y="72"/>
                      <a:pt x="263" y="72"/>
                      <a:pt x="263" y="72"/>
                    </a:cubicBezTo>
                    <a:cubicBezTo>
                      <a:pt x="263" y="72"/>
                      <a:pt x="263" y="72"/>
                      <a:pt x="263" y="72"/>
                    </a:cubicBezTo>
                    <a:cubicBezTo>
                      <a:pt x="263" y="73"/>
                      <a:pt x="263" y="73"/>
                      <a:pt x="263" y="73"/>
                    </a:cubicBezTo>
                    <a:cubicBezTo>
                      <a:pt x="263" y="73"/>
                      <a:pt x="263" y="73"/>
                      <a:pt x="263" y="73"/>
                    </a:cubicBezTo>
                    <a:cubicBezTo>
                      <a:pt x="263" y="73"/>
                      <a:pt x="263" y="73"/>
                      <a:pt x="263" y="73"/>
                    </a:cubicBezTo>
                    <a:cubicBezTo>
                      <a:pt x="263" y="73"/>
                      <a:pt x="263" y="73"/>
                      <a:pt x="263" y="73"/>
                    </a:cubicBezTo>
                    <a:cubicBezTo>
                      <a:pt x="263" y="75"/>
                      <a:pt x="263" y="75"/>
                      <a:pt x="263" y="75"/>
                    </a:cubicBezTo>
                    <a:cubicBezTo>
                      <a:pt x="263" y="76"/>
                      <a:pt x="262" y="78"/>
                      <a:pt x="262" y="79"/>
                    </a:cubicBezTo>
                    <a:cubicBezTo>
                      <a:pt x="261" y="80"/>
                      <a:pt x="261" y="81"/>
                      <a:pt x="260" y="83"/>
                    </a:cubicBezTo>
                    <a:cubicBezTo>
                      <a:pt x="260" y="84"/>
                      <a:pt x="259" y="85"/>
                      <a:pt x="258" y="86"/>
                    </a:cubicBezTo>
                    <a:cubicBezTo>
                      <a:pt x="257" y="87"/>
                      <a:pt x="256" y="88"/>
                      <a:pt x="255" y="89"/>
                    </a:cubicBezTo>
                    <a:cubicBezTo>
                      <a:pt x="254" y="90"/>
                      <a:pt x="253" y="91"/>
                      <a:pt x="252" y="91"/>
                    </a:cubicBezTo>
                    <a:cubicBezTo>
                      <a:pt x="251" y="92"/>
                      <a:pt x="250" y="93"/>
                      <a:pt x="249" y="94"/>
                    </a:cubicBezTo>
                    <a:cubicBezTo>
                      <a:pt x="248" y="94"/>
                      <a:pt x="247" y="95"/>
                      <a:pt x="246" y="95"/>
                    </a:cubicBezTo>
                    <a:cubicBezTo>
                      <a:pt x="244" y="96"/>
                      <a:pt x="244" y="96"/>
                      <a:pt x="244" y="96"/>
                    </a:cubicBezTo>
                    <a:cubicBezTo>
                      <a:pt x="244" y="96"/>
                      <a:pt x="244" y="96"/>
                      <a:pt x="244" y="96"/>
                    </a:cubicBezTo>
                    <a:cubicBezTo>
                      <a:pt x="243" y="96"/>
                      <a:pt x="243" y="96"/>
                      <a:pt x="243" y="96"/>
                    </a:cubicBezTo>
                    <a:cubicBezTo>
                      <a:pt x="243" y="96"/>
                      <a:pt x="243" y="96"/>
                      <a:pt x="243" y="96"/>
                    </a:cubicBezTo>
                    <a:cubicBezTo>
                      <a:pt x="243" y="96"/>
                      <a:pt x="243" y="96"/>
                      <a:pt x="243" y="96"/>
                    </a:cubicBezTo>
                    <a:cubicBezTo>
                      <a:pt x="242" y="97"/>
                      <a:pt x="242" y="97"/>
                      <a:pt x="242" y="97"/>
                    </a:cubicBezTo>
                    <a:cubicBezTo>
                      <a:pt x="240" y="97"/>
                      <a:pt x="240" y="97"/>
                      <a:pt x="240" y="97"/>
                    </a:cubicBezTo>
                    <a:cubicBezTo>
                      <a:pt x="239" y="97"/>
                      <a:pt x="239" y="97"/>
                      <a:pt x="238" y="97"/>
                    </a:cubicBezTo>
                    <a:cubicBezTo>
                      <a:pt x="236" y="97"/>
                      <a:pt x="235" y="97"/>
                      <a:pt x="234" y="97"/>
                    </a:cubicBezTo>
                    <a:cubicBezTo>
                      <a:pt x="231" y="96"/>
                      <a:pt x="228" y="96"/>
                      <a:pt x="226" y="95"/>
                    </a:cubicBezTo>
                    <a:cubicBezTo>
                      <a:pt x="224" y="94"/>
                      <a:pt x="222" y="93"/>
                      <a:pt x="220" y="92"/>
                    </a:cubicBezTo>
                    <a:cubicBezTo>
                      <a:pt x="225" y="89"/>
                      <a:pt x="225" y="89"/>
                      <a:pt x="225" y="89"/>
                    </a:cubicBezTo>
                    <a:cubicBezTo>
                      <a:pt x="225" y="94"/>
                      <a:pt x="225" y="94"/>
                      <a:pt x="225" y="94"/>
                    </a:cubicBezTo>
                    <a:cubicBezTo>
                      <a:pt x="225" y="95"/>
                      <a:pt x="225" y="96"/>
                      <a:pt x="224" y="97"/>
                    </a:cubicBezTo>
                    <a:cubicBezTo>
                      <a:pt x="224" y="98"/>
                      <a:pt x="224" y="99"/>
                      <a:pt x="224" y="100"/>
                    </a:cubicBezTo>
                    <a:cubicBezTo>
                      <a:pt x="224" y="101"/>
                      <a:pt x="223" y="103"/>
                      <a:pt x="223" y="104"/>
                    </a:cubicBezTo>
                    <a:cubicBezTo>
                      <a:pt x="222" y="105"/>
                      <a:pt x="222" y="106"/>
                      <a:pt x="221" y="106"/>
                    </a:cubicBezTo>
                    <a:cubicBezTo>
                      <a:pt x="220" y="107"/>
                      <a:pt x="220" y="108"/>
                      <a:pt x="219" y="109"/>
                    </a:cubicBezTo>
                    <a:cubicBezTo>
                      <a:pt x="218" y="110"/>
                      <a:pt x="217" y="110"/>
                      <a:pt x="216" y="111"/>
                    </a:cubicBezTo>
                    <a:cubicBezTo>
                      <a:pt x="215" y="112"/>
                      <a:pt x="215" y="112"/>
                      <a:pt x="215" y="112"/>
                    </a:cubicBezTo>
                    <a:cubicBezTo>
                      <a:pt x="214" y="112"/>
                      <a:pt x="214" y="112"/>
                      <a:pt x="214" y="112"/>
                    </a:cubicBezTo>
                    <a:cubicBezTo>
                      <a:pt x="214" y="112"/>
                      <a:pt x="214" y="112"/>
                      <a:pt x="214" y="112"/>
                    </a:cubicBezTo>
                    <a:cubicBezTo>
                      <a:pt x="214" y="112"/>
                      <a:pt x="214" y="112"/>
                      <a:pt x="214" y="112"/>
                    </a:cubicBezTo>
                    <a:cubicBezTo>
                      <a:pt x="214" y="112"/>
                      <a:pt x="214" y="112"/>
                      <a:pt x="214" y="112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2" y="113"/>
                      <a:pt x="212" y="113"/>
                      <a:pt x="210" y="114"/>
                    </a:cubicBezTo>
                    <a:cubicBezTo>
                      <a:pt x="209" y="114"/>
                      <a:pt x="208" y="114"/>
                      <a:pt x="207" y="114"/>
                    </a:cubicBezTo>
                    <a:cubicBezTo>
                      <a:pt x="206" y="114"/>
                      <a:pt x="205" y="114"/>
                      <a:pt x="204" y="114"/>
                    </a:cubicBezTo>
                    <a:cubicBezTo>
                      <a:pt x="203" y="114"/>
                      <a:pt x="202" y="114"/>
                      <a:pt x="201" y="113"/>
                    </a:cubicBezTo>
                    <a:cubicBezTo>
                      <a:pt x="200" y="113"/>
                      <a:pt x="199" y="113"/>
                      <a:pt x="198" y="112"/>
                    </a:cubicBezTo>
                    <a:cubicBezTo>
                      <a:pt x="196" y="111"/>
                      <a:pt x="194" y="110"/>
                      <a:pt x="193" y="109"/>
                    </a:cubicBezTo>
                    <a:cubicBezTo>
                      <a:pt x="197" y="107"/>
                      <a:pt x="197" y="107"/>
                      <a:pt x="197" y="107"/>
                    </a:cubicBezTo>
                    <a:cubicBezTo>
                      <a:pt x="196" y="110"/>
                      <a:pt x="196" y="110"/>
                      <a:pt x="196" y="110"/>
                    </a:cubicBezTo>
                    <a:cubicBezTo>
                      <a:pt x="196" y="111"/>
                      <a:pt x="196" y="112"/>
                      <a:pt x="195" y="113"/>
                    </a:cubicBezTo>
                    <a:cubicBezTo>
                      <a:pt x="195" y="114"/>
                      <a:pt x="194" y="115"/>
                      <a:pt x="193" y="116"/>
                    </a:cubicBezTo>
                    <a:cubicBezTo>
                      <a:pt x="192" y="117"/>
                      <a:pt x="191" y="118"/>
                      <a:pt x="190" y="119"/>
                    </a:cubicBezTo>
                    <a:cubicBezTo>
                      <a:pt x="189" y="119"/>
                      <a:pt x="188" y="120"/>
                      <a:pt x="187" y="120"/>
                    </a:cubicBezTo>
                    <a:cubicBezTo>
                      <a:pt x="186" y="120"/>
                      <a:pt x="185" y="120"/>
                      <a:pt x="184" y="120"/>
                    </a:cubicBezTo>
                    <a:cubicBezTo>
                      <a:pt x="183" y="120"/>
                      <a:pt x="182" y="121"/>
                      <a:pt x="181" y="120"/>
                    </a:cubicBezTo>
                    <a:cubicBezTo>
                      <a:pt x="180" y="120"/>
                      <a:pt x="179" y="120"/>
                      <a:pt x="178" y="120"/>
                    </a:cubicBezTo>
                    <a:cubicBezTo>
                      <a:pt x="177" y="120"/>
                      <a:pt x="176" y="120"/>
                      <a:pt x="175" y="119"/>
                    </a:cubicBezTo>
                    <a:cubicBezTo>
                      <a:pt x="174" y="119"/>
                      <a:pt x="173" y="119"/>
                      <a:pt x="172" y="119"/>
                    </a:cubicBezTo>
                    <a:cubicBezTo>
                      <a:pt x="170" y="118"/>
                      <a:pt x="168" y="117"/>
                      <a:pt x="166" y="116"/>
                    </a:cubicBezTo>
                    <a:cubicBezTo>
                      <a:pt x="164" y="115"/>
                      <a:pt x="163" y="114"/>
                      <a:pt x="161" y="113"/>
                    </a:cubicBezTo>
                    <a:cubicBezTo>
                      <a:pt x="159" y="111"/>
                      <a:pt x="158" y="110"/>
                      <a:pt x="157" y="108"/>
                    </a:cubicBezTo>
                    <a:cubicBezTo>
                      <a:pt x="157" y="108"/>
                      <a:pt x="157" y="108"/>
                      <a:pt x="157" y="108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9" y="109"/>
                      <a:pt x="160" y="110"/>
                      <a:pt x="162" y="111"/>
                    </a:cubicBezTo>
                    <a:cubicBezTo>
                      <a:pt x="164" y="113"/>
                      <a:pt x="165" y="113"/>
                      <a:pt x="167" y="114"/>
                    </a:cubicBezTo>
                    <a:cubicBezTo>
                      <a:pt x="169" y="115"/>
                      <a:pt x="171" y="115"/>
                      <a:pt x="172" y="116"/>
                    </a:cubicBezTo>
                    <a:cubicBezTo>
                      <a:pt x="173" y="116"/>
                      <a:pt x="174" y="116"/>
                      <a:pt x="175" y="117"/>
                    </a:cubicBezTo>
                    <a:cubicBezTo>
                      <a:pt x="176" y="117"/>
                      <a:pt x="177" y="117"/>
                      <a:pt x="178" y="117"/>
                    </a:cubicBezTo>
                    <a:cubicBezTo>
                      <a:pt x="179" y="117"/>
                      <a:pt x="180" y="117"/>
                      <a:pt x="181" y="117"/>
                    </a:cubicBezTo>
                    <a:cubicBezTo>
                      <a:pt x="182" y="117"/>
                      <a:pt x="182" y="117"/>
                      <a:pt x="183" y="117"/>
                    </a:cubicBezTo>
                    <a:cubicBezTo>
                      <a:pt x="184" y="117"/>
                      <a:pt x="185" y="116"/>
                      <a:pt x="186" y="116"/>
                    </a:cubicBezTo>
                    <a:cubicBezTo>
                      <a:pt x="187" y="116"/>
                      <a:pt x="187" y="115"/>
                      <a:pt x="188" y="115"/>
                    </a:cubicBezTo>
                    <a:cubicBezTo>
                      <a:pt x="189" y="115"/>
                      <a:pt x="189" y="114"/>
                      <a:pt x="190" y="113"/>
                    </a:cubicBezTo>
                    <a:cubicBezTo>
                      <a:pt x="190" y="113"/>
                      <a:pt x="191" y="112"/>
                      <a:pt x="191" y="111"/>
                    </a:cubicBezTo>
                    <a:cubicBezTo>
                      <a:pt x="191" y="111"/>
                      <a:pt x="192" y="110"/>
                      <a:pt x="192" y="109"/>
                    </a:cubicBezTo>
                    <a:cubicBezTo>
                      <a:pt x="192" y="107"/>
                      <a:pt x="192" y="107"/>
                      <a:pt x="192" y="107"/>
                    </a:cubicBezTo>
                    <a:cubicBezTo>
                      <a:pt x="192" y="105"/>
                      <a:pt x="193" y="104"/>
                      <a:pt x="195" y="104"/>
                    </a:cubicBezTo>
                    <a:cubicBezTo>
                      <a:pt x="195" y="104"/>
                      <a:pt x="195" y="105"/>
                      <a:pt x="196" y="105"/>
                    </a:cubicBezTo>
                    <a:cubicBezTo>
                      <a:pt x="197" y="106"/>
                      <a:pt x="199" y="107"/>
                      <a:pt x="200" y="107"/>
                    </a:cubicBezTo>
                    <a:cubicBezTo>
                      <a:pt x="201" y="107"/>
                      <a:pt x="201" y="108"/>
                      <a:pt x="202" y="108"/>
                    </a:cubicBezTo>
                    <a:cubicBezTo>
                      <a:pt x="203" y="108"/>
                      <a:pt x="204" y="108"/>
                      <a:pt x="204" y="108"/>
                    </a:cubicBezTo>
                    <a:cubicBezTo>
                      <a:pt x="205" y="108"/>
                      <a:pt x="206" y="108"/>
                      <a:pt x="207" y="108"/>
                    </a:cubicBezTo>
                    <a:cubicBezTo>
                      <a:pt x="207" y="108"/>
                      <a:pt x="208" y="108"/>
                      <a:pt x="208" y="108"/>
                    </a:cubicBezTo>
                    <a:cubicBezTo>
                      <a:pt x="209" y="108"/>
                      <a:pt x="210" y="107"/>
                      <a:pt x="211" y="107"/>
                    </a:cubicBezTo>
                    <a:cubicBezTo>
                      <a:pt x="211" y="107"/>
                      <a:pt x="211" y="107"/>
                      <a:pt x="211" y="107"/>
                    </a:cubicBezTo>
                    <a:cubicBezTo>
                      <a:pt x="211" y="107"/>
                      <a:pt x="211" y="107"/>
                      <a:pt x="211" y="107"/>
                    </a:cubicBezTo>
                    <a:cubicBezTo>
                      <a:pt x="211" y="107"/>
                      <a:pt x="211" y="107"/>
                      <a:pt x="211" y="107"/>
                    </a:cubicBezTo>
                    <a:cubicBezTo>
                      <a:pt x="211" y="107"/>
                      <a:pt x="211" y="107"/>
                      <a:pt x="211" y="107"/>
                    </a:cubicBezTo>
                    <a:cubicBezTo>
                      <a:pt x="211" y="107"/>
                      <a:pt x="211" y="107"/>
                      <a:pt x="211" y="107"/>
                    </a:cubicBezTo>
                    <a:cubicBezTo>
                      <a:pt x="211" y="107"/>
                      <a:pt x="211" y="107"/>
                      <a:pt x="211" y="107"/>
                    </a:cubicBezTo>
                    <a:cubicBezTo>
                      <a:pt x="211" y="106"/>
                      <a:pt x="211" y="106"/>
                      <a:pt x="211" y="106"/>
                    </a:cubicBezTo>
                    <a:cubicBezTo>
                      <a:pt x="212" y="106"/>
                      <a:pt x="212" y="106"/>
                      <a:pt x="212" y="106"/>
                    </a:cubicBezTo>
                    <a:cubicBezTo>
                      <a:pt x="213" y="106"/>
                      <a:pt x="213" y="106"/>
                      <a:pt x="213" y="106"/>
                    </a:cubicBezTo>
                    <a:cubicBezTo>
                      <a:pt x="213" y="105"/>
                      <a:pt x="214" y="105"/>
                      <a:pt x="214" y="104"/>
                    </a:cubicBezTo>
                    <a:cubicBezTo>
                      <a:pt x="215" y="104"/>
                      <a:pt x="215" y="103"/>
                      <a:pt x="216" y="103"/>
                    </a:cubicBezTo>
                    <a:cubicBezTo>
                      <a:pt x="216" y="102"/>
                      <a:pt x="216" y="102"/>
                      <a:pt x="216" y="101"/>
                    </a:cubicBezTo>
                    <a:cubicBezTo>
                      <a:pt x="217" y="100"/>
                      <a:pt x="217" y="100"/>
                      <a:pt x="217" y="99"/>
                    </a:cubicBezTo>
                    <a:cubicBezTo>
                      <a:pt x="217" y="98"/>
                      <a:pt x="217" y="97"/>
                      <a:pt x="217" y="96"/>
                    </a:cubicBezTo>
                    <a:cubicBezTo>
                      <a:pt x="217" y="96"/>
                      <a:pt x="218" y="95"/>
                      <a:pt x="218" y="94"/>
                    </a:cubicBezTo>
                    <a:cubicBezTo>
                      <a:pt x="218" y="89"/>
                      <a:pt x="218" y="89"/>
                      <a:pt x="218" y="89"/>
                    </a:cubicBezTo>
                    <a:cubicBezTo>
                      <a:pt x="218" y="87"/>
                      <a:pt x="220" y="85"/>
                      <a:pt x="222" y="85"/>
                    </a:cubicBezTo>
                    <a:cubicBezTo>
                      <a:pt x="222" y="85"/>
                      <a:pt x="222" y="85"/>
                      <a:pt x="222" y="85"/>
                    </a:cubicBezTo>
                    <a:cubicBezTo>
                      <a:pt x="223" y="85"/>
                      <a:pt x="223" y="85"/>
                      <a:pt x="223" y="85"/>
                    </a:cubicBezTo>
                    <a:cubicBezTo>
                      <a:pt x="225" y="86"/>
                      <a:pt x="227" y="87"/>
                      <a:pt x="229" y="88"/>
                    </a:cubicBezTo>
                    <a:cubicBezTo>
                      <a:pt x="231" y="88"/>
                      <a:pt x="233" y="89"/>
                      <a:pt x="235" y="89"/>
                    </a:cubicBezTo>
                    <a:cubicBezTo>
                      <a:pt x="236" y="89"/>
                      <a:pt x="237" y="89"/>
                      <a:pt x="237" y="89"/>
                    </a:cubicBezTo>
                    <a:cubicBezTo>
                      <a:pt x="238" y="89"/>
                      <a:pt x="238" y="89"/>
                      <a:pt x="238" y="89"/>
                    </a:cubicBezTo>
                    <a:cubicBezTo>
                      <a:pt x="240" y="89"/>
                      <a:pt x="240" y="89"/>
                      <a:pt x="240" y="89"/>
                    </a:cubicBezTo>
                    <a:cubicBezTo>
                      <a:pt x="241" y="89"/>
                      <a:pt x="241" y="89"/>
                      <a:pt x="241" y="89"/>
                    </a:cubicBezTo>
                    <a:cubicBezTo>
                      <a:pt x="241" y="88"/>
                      <a:pt x="241" y="88"/>
                      <a:pt x="241" y="88"/>
                    </a:cubicBezTo>
                    <a:cubicBezTo>
                      <a:pt x="241" y="88"/>
                      <a:pt x="241" y="88"/>
                      <a:pt x="241" y="88"/>
                    </a:cubicBezTo>
                    <a:cubicBezTo>
                      <a:pt x="241" y="88"/>
                      <a:pt x="241" y="88"/>
                      <a:pt x="241" y="88"/>
                    </a:cubicBezTo>
                    <a:cubicBezTo>
                      <a:pt x="241" y="88"/>
                      <a:pt x="241" y="88"/>
                      <a:pt x="241" y="88"/>
                    </a:cubicBezTo>
                    <a:cubicBezTo>
                      <a:pt x="241" y="88"/>
                      <a:pt x="241" y="88"/>
                      <a:pt x="241" y="88"/>
                    </a:cubicBezTo>
                    <a:cubicBezTo>
                      <a:pt x="241" y="88"/>
                      <a:pt x="241" y="88"/>
                      <a:pt x="241" y="88"/>
                    </a:cubicBezTo>
                    <a:cubicBezTo>
                      <a:pt x="242" y="88"/>
                      <a:pt x="242" y="88"/>
                      <a:pt x="242" y="88"/>
                    </a:cubicBezTo>
                    <a:cubicBezTo>
                      <a:pt x="243" y="88"/>
                      <a:pt x="244" y="87"/>
                      <a:pt x="245" y="87"/>
                    </a:cubicBezTo>
                    <a:cubicBezTo>
                      <a:pt x="246" y="86"/>
                      <a:pt x="247" y="85"/>
                      <a:pt x="247" y="85"/>
                    </a:cubicBezTo>
                    <a:cubicBezTo>
                      <a:pt x="248" y="84"/>
                      <a:pt x="249" y="84"/>
                      <a:pt x="249" y="83"/>
                    </a:cubicBezTo>
                    <a:cubicBezTo>
                      <a:pt x="250" y="82"/>
                      <a:pt x="251" y="82"/>
                      <a:pt x="251" y="81"/>
                    </a:cubicBezTo>
                    <a:cubicBezTo>
                      <a:pt x="252" y="80"/>
                      <a:pt x="252" y="79"/>
                      <a:pt x="253" y="78"/>
                    </a:cubicBezTo>
                    <a:cubicBezTo>
                      <a:pt x="253" y="78"/>
                      <a:pt x="254" y="77"/>
                      <a:pt x="254" y="76"/>
                    </a:cubicBezTo>
                    <a:cubicBezTo>
                      <a:pt x="254" y="75"/>
                      <a:pt x="254" y="75"/>
                      <a:pt x="254" y="75"/>
                    </a:cubicBezTo>
                    <a:cubicBezTo>
                      <a:pt x="254" y="75"/>
                      <a:pt x="255" y="74"/>
                      <a:pt x="255" y="74"/>
                    </a:cubicBezTo>
                    <a:cubicBezTo>
                      <a:pt x="255" y="72"/>
                      <a:pt x="255" y="72"/>
                      <a:pt x="255" y="72"/>
                    </a:cubicBezTo>
                    <a:cubicBezTo>
                      <a:pt x="255" y="72"/>
                      <a:pt x="255" y="72"/>
                      <a:pt x="255" y="72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5" y="72"/>
                    </a:cubicBezTo>
                    <a:cubicBezTo>
                      <a:pt x="255" y="72"/>
                      <a:pt x="255" y="72"/>
                      <a:pt x="255" y="72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0"/>
                      <a:pt x="255" y="69"/>
                      <a:pt x="255" y="68"/>
                    </a:cubicBezTo>
                    <a:cubicBezTo>
                      <a:pt x="254" y="65"/>
                      <a:pt x="254" y="65"/>
                      <a:pt x="254" y="65"/>
                    </a:cubicBezTo>
                    <a:cubicBezTo>
                      <a:pt x="253" y="62"/>
                      <a:pt x="253" y="62"/>
                      <a:pt x="253" y="62"/>
                    </a:cubicBezTo>
                    <a:cubicBezTo>
                      <a:pt x="253" y="61"/>
                      <a:pt x="252" y="59"/>
                      <a:pt x="251" y="57"/>
                    </a:cubicBezTo>
                    <a:cubicBezTo>
                      <a:pt x="251" y="56"/>
                      <a:pt x="250" y="55"/>
                      <a:pt x="249" y="55"/>
                    </a:cubicBezTo>
                    <a:cubicBezTo>
                      <a:pt x="249" y="54"/>
                      <a:pt x="248" y="53"/>
                      <a:pt x="248" y="52"/>
                    </a:cubicBezTo>
                    <a:cubicBezTo>
                      <a:pt x="247" y="52"/>
                      <a:pt x="247" y="51"/>
                      <a:pt x="246" y="51"/>
                    </a:cubicBezTo>
                    <a:cubicBezTo>
                      <a:pt x="244" y="50"/>
                      <a:pt x="244" y="50"/>
                      <a:pt x="244" y="50"/>
                    </a:cubicBezTo>
                    <a:cubicBezTo>
                      <a:pt x="244" y="49"/>
                      <a:pt x="244" y="49"/>
                      <a:pt x="244" y="49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4" y="49"/>
                      <a:pt x="244" y="49"/>
                      <a:pt x="244" y="49"/>
                    </a:cubicBezTo>
                    <a:cubicBezTo>
                      <a:pt x="244" y="49"/>
                      <a:pt x="244" y="49"/>
                      <a:pt x="244" y="49"/>
                    </a:cubicBezTo>
                    <a:cubicBezTo>
                      <a:pt x="244" y="49"/>
                      <a:pt x="244" y="49"/>
                      <a:pt x="244" y="49"/>
                    </a:cubicBezTo>
                    <a:cubicBezTo>
                      <a:pt x="244" y="49"/>
                      <a:pt x="244" y="49"/>
                      <a:pt x="244" y="49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1" y="47"/>
                      <a:pt x="241" y="47"/>
                      <a:pt x="241" y="47"/>
                    </a:cubicBezTo>
                    <a:cubicBezTo>
                      <a:pt x="238" y="47"/>
                      <a:pt x="238" y="47"/>
                      <a:pt x="238" y="47"/>
                    </a:cubicBezTo>
                    <a:cubicBezTo>
                      <a:pt x="236" y="46"/>
                      <a:pt x="236" y="46"/>
                      <a:pt x="236" y="46"/>
                    </a:cubicBezTo>
                    <a:cubicBezTo>
                      <a:pt x="233" y="46"/>
                      <a:pt x="233" y="46"/>
                      <a:pt x="233" y="46"/>
                    </a:cubicBezTo>
                    <a:cubicBezTo>
                      <a:pt x="231" y="46"/>
                      <a:pt x="228" y="46"/>
                      <a:pt x="226" y="47"/>
                    </a:cubicBezTo>
                    <a:cubicBezTo>
                      <a:pt x="224" y="47"/>
                      <a:pt x="222" y="47"/>
                      <a:pt x="219" y="47"/>
                    </a:cubicBezTo>
                    <a:cubicBezTo>
                      <a:pt x="217" y="47"/>
                      <a:pt x="215" y="45"/>
                      <a:pt x="215" y="43"/>
                    </a:cubicBezTo>
                    <a:cubicBezTo>
                      <a:pt x="215" y="43"/>
                      <a:pt x="215" y="43"/>
                      <a:pt x="215" y="43"/>
                    </a:cubicBezTo>
                    <a:cubicBezTo>
                      <a:pt x="215" y="40"/>
                      <a:pt x="215" y="40"/>
                      <a:pt x="215" y="40"/>
                    </a:cubicBezTo>
                    <a:cubicBezTo>
                      <a:pt x="215" y="39"/>
                      <a:pt x="215" y="39"/>
                      <a:pt x="215" y="38"/>
                    </a:cubicBezTo>
                    <a:cubicBezTo>
                      <a:pt x="215" y="37"/>
                      <a:pt x="215" y="36"/>
                      <a:pt x="215" y="35"/>
                    </a:cubicBezTo>
                    <a:cubicBezTo>
                      <a:pt x="214" y="35"/>
                      <a:pt x="214" y="34"/>
                      <a:pt x="214" y="33"/>
                    </a:cubicBezTo>
                    <a:cubicBezTo>
                      <a:pt x="214" y="33"/>
                      <a:pt x="213" y="32"/>
                      <a:pt x="213" y="31"/>
                    </a:cubicBezTo>
                    <a:cubicBezTo>
                      <a:pt x="212" y="31"/>
                      <a:pt x="212" y="30"/>
                      <a:pt x="211" y="30"/>
                    </a:cubicBezTo>
                    <a:cubicBezTo>
                      <a:pt x="211" y="29"/>
                      <a:pt x="210" y="29"/>
                      <a:pt x="210" y="28"/>
                    </a:cubicBezTo>
                    <a:cubicBezTo>
                      <a:pt x="209" y="28"/>
                      <a:pt x="208" y="27"/>
                      <a:pt x="208" y="27"/>
                    </a:cubicBezTo>
                    <a:cubicBezTo>
                      <a:pt x="207" y="27"/>
                      <a:pt x="206" y="26"/>
                      <a:pt x="206" y="26"/>
                    </a:cubicBezTo>
                    <a:cubicBezTo>
                      <a:pt x="205" y="26"/>
                      <a:pt x="204" y="26"/>
                      <a:pt x="203" y="26"/>
                    </a:cubicBezTo>
                    <a:cubicBezTo>
                      <a:pt x="202" y="25"/>
                      <a:pt x="200" y="25"/>
                      <a:pt x="198" y="25"/>
                    </a:cubicBezTo>
                    <a:cubicBezTo>
                      <a:pt x="196" y="26"/>
                      <a:pt x="195" y="26"/>
                      <a:pt x="193" y="26"/>
                    </a:cubicBezTo>
                    <a:cubicBezTo>
                      <a:pt x="191" y="27"/>
                      <a:pt x="190" y="27"/>
                      <a:pt x="188" y="28"/>
                    </a:cubicBezTo>
                    <a:cubicBezTo>
                      <a:pt x="188" y="28"/>
                      <a:pt x="188" y="28"/>
                      <a:pt x="188" y="28"/>
                    </a:cubicBezTo>
                    <a:cubicBezTo>
                      <a:pt x="186" y="29"/>
                      <a:pt x="185" y="28"/>
                      <a:pt x="184" y="26"/>
                    </a:cubicBezTo>
                    <a:cubicBezTo>
                      <a:pt x="184" y="26"/>
                      <a:pt x="184" y="25"/>
                      <a:pt x="184" y="25"/>
                    </a:cubicBezTo>
                    <a:cubicBezTo>
                      <a:pt x="184" y="23"/>
                      <a:pt x="184" y="23"/>
                      <a:pt x="184" y="23"/>
                    </a:cubicBezTo>
                    <a:cubicBezTo>
                      <a:pt x="184" y="22"/>
                      <a:pt x="184" y="21"/>
                      <a:pt x="184" y="20"/>
                    </a:cubicBezTo>
                    <a:cubicBezTo>
                      <a:pt x="184" y="20"/>
                      <a:pt x="183" y="19"/>
                      <a:pt x="183" y="18"/>
                    </a:cubicBezTo>
                    <a:cubicBezTo>
                      <a:pt x="183" y="18"/>
                      <a:pt x="182" y="17"/>
                      <a:pt x="182" y="16"/>
                    </a:cubicBezTo>
                    <a:cubicBezTo>
                      <a:pt x="182" y="16"/>
                      <a:pt x="181" y="15"/>
                      <a:pt x="180" y="15"/>
                    </a:cubicBezTo>
                    <a:cubicBezTo>
                      <a:pt x="180" y="14"/>
                      <a:pt x="179" y="14"/>
                      <a:pt x="179" y="13"/>
                    </a:cubicBezTo>
                    <a:cubicBezTo>
                      <a:pt x="178" y="13"/>
                      <a:pt x="177" y="12"/>
                      <a:pt x="177" y="12"/>
                    </a:cubicBezTo>
                    <a:cubicBezTo>
                      <a:pt x="174" y="11"/>
                      <a:pt x="174" y="11"/>
                      <a:pt x="174" y="11"/>
                    </a:cubicBezTo>
                    <a:cubicBezTo>
                      <a:pt x="172" y="11"/>
                      <a:pt x="172" y="11"/>
                      <a:pt x="172" y="11"/>
                    </a:cubicBezTo>
                    <a:cubicBezTo>
                      <a:pt x="170" y="10"/>
                      <a:pt x="170" y="10"/>
                      <a:pt x="170" y="10"/>
                    </a:cubicBezTo>
                    <a:cubicBezTo>
                      <a:pt x="167" y="11"/>
                      <a:pt x="167" y="11"/>
                      <a:pt x="167" y="11"/>
                    </a:cubicBezTo>
                    <a:cubicBezTo>
                      <a:pt x="165" y="11"/>
                      <a:pt x="165" y="11"/>
                      <a:pt x="165" y="11"/>
                    </a:cubicBezTo>
                    <a:cubicBezTo>
                      <a:pt x="162" y="12"/>
                      <a:pt x="162" y="12"/>
                      <a:pt x="162" y="12"/>
                    </a:cubicBezTo>
                    <a:cubicBezTo>
                      <a:pt x="160" y="13"/>
                      <a:pt x="160" y="13"/>
                      <a:pt x="160" y="13"/>
                    </a:cubicBezTo>
                    <a:cubicBezTo>
                      <a:pt x="158" y="14"/>
                      <a:pt x="158" y="14"/>
                      <a:pt x="158" y="14"/>
                    </a:cubicBezTo>
                    <a:cubicBezTo>
                      <a:pt x="156" y="16"/>
                      <a:pt x="156" y="16"/>
                      <a:pt x="156" y="16"/>
                    </a:cubicBezTo>
                    <a:cubicBezTo>
                      <a:pt x="156" y="16"/>
                      <a:pt x="156" y="16"/>
                      <a:pt x="156" y="16"/>
                    </a:cubicBezTo>
                    <a:cubicBezTo>
                      <a:pt x="156" y="17"/>
                      <a:pt x="155" y="17"/>
                      <a:pt x="154" y="16"/>
                    </a:cubicBezTo>
                    <a:cubicBezTo>
                      <a:pt x="154" y="16"/>
                      <a:pt x="154" y="16"/>
                      <a:pt x="154" y="16"/>
                    </a:cubicBezTo>
                    <a:cubicBezTo>
                      <a:pt x="152" y="12"/>
                      <a:pt x="152" y="12"/>
                      <a:pt x="152" y="12"/>
                    </a:cubicBezTo>
                    <a:cubicBezTo>
                      <a:pt x="152" y="11"/>
                      <a:pt x="151" y="10"/>
                      <a:pt x="151" y="9"/>
                    </a:cubicBezTo>
                    <a:cubicBezTo>
                      <a:pt x="150" y="8"/>
                      <a:pt x="149" y="7"/>
                      <a:pt x="148" y="6"/>
                    </a:cubicBezTo>
                    <a:cubicBezTo>
                      <a:pt x="148" y="6"/>
                      <a:pt x="146" y="5"/>
                      <a:pt x="146" y="4"/>
                    </a:cubicBezTo>
                    <a:cubicBezTo>
                      <a:pt x="144" y="4"/>
                      <a:pt x="143" y="4"/>
                      <a:pt x="142" y="3"/>
                    </a:cubicBezTo>
                    <a:cubicBezTo>
                      <a:pt x="141" y="3"/>
                      <a:pt x="140" y="3"/>
                      <a:pt x="139" y="3"/>
                    </a:cubicBezTo>
                    <a:cubicBezTo>
                      <a:pt x="137" y="3"/>
                      <a:pt x="136" y="3"/>
                      <a:pt x="135" y="3"/>
                    </a:cubicBezTo>
                    <a:cubicBezTo>
                      <a:pt x="134" y="4"/>
                      <a:pt x="132" y="4"/>
                      <a:pt x="131" y="4"/>
                    </a:cubicBezTo>
                    <a:cubicBezTo>
                      <a:pt x="130" y="5"/>
                      <a:pt x="129" y="5"/>
                      <a:pt x="128" y="6"/>
                    </a:cubicBezTo>
                    <a:cubicBezTo>
                      <a:pt x="127" y="6"/>
                      <a:pt x="125" y="7"/>
                      <a:pt x="124" y="7"/>
                    </a:cubicBezTo>
                    <a:cubicBezTo>
                      <a:pt x="123" y="8"/>
                      <a:pt x="122" y="9"/>
                      <a:pt x="121" y="9"/>
                    </a:cubicBezTo>
                    <a:cubicBezTo>
                      <a:pt x="118" y="12"/>
                      <a:pt x="118" y="12"/>
                      <a:pt x="118" y="12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14" y="18"/>
                      <a:pt x="114" y="18"/>
                      <a:pt x="114" y="18"/>
                    </a:cubicBezTo>
                    <a:cubicBezTo>
                      <a:pt x="112" y="21"/>
                      <a:pt x="112" y="21"/>
                      <a:pt x="112" y="21"/>
                    </a:cubicBezTo>
                    <a:cubicBezTo>
                      <a:pt x="111" y="24"/>
                      <a:pt x="111" y="24"/>
                      <a:pt x="111" y="24"/>
                    </a:cubicBezTo>
                    <a:cubicBezTo>
                      <a:pt x="110" y="25"/>
                      <a:pt x="109" y="25"/>
                      <a:pt x="109" y="25"/>
                    </a:cubicBezTo>
                    <a:cubicBezTo>
                      <a:pt x="108" y="25"/>
                      <a:pt x="108" y="25"/>
                      <a:pt x="108" y="25"/>
                    </a:cubicBezTo>
                    <a:cubicBezTo>
                      <a:pt x="108" y="25"/>
                      <a:pt x="108" y="25"/>
                      <a:pt x="108" y="25"/>
                    </a:cubicBezTo>
                    <a:cubicBezTo>
                      <a:pt x="107" y="24"/>
                      <a:pt x="107" y="24"/>
                      <a:pt x="106" y="23"/>
                    </a:cubicBezTo>
                    <a:cubicBezTo>
                      <a:pt x="105" y="23"/>
                      <a:pt x="104" y="23"/>
                      <a:pt x="102" y="22"/>
                    </a:cubicBezTo>
                    <a:cubicBezTo>
                      <a:pt x="101" y="22"/>
                      <a:pt x="100" y="22"/>
                      <a:pt x="99" y="22"/>
                    </a:cubicBezTo>
                    <a:cubicBezTo>
                      <a:pt x="99" y="22"/>
                      <a:pt x="98" y="22"/>
                      <a:pt x="98" y="22"/>
                    </a:cubicBezTo>
                    <a:cubicBezTo>
                      <a:pt x="98" y="22"/>
                      <a:pt x="97" y="22"/>
                      <a:pt x="97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5" y="23"/>
                      <a:pt x="95" y="24"/>
                      <a:pt x="95" y="24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3" y="26"/>
                      <a:pt x="93" y="26"/>
                    </a:cubicBezTo>
                    <a:cubicBezTo>
                      <a:pt x="93" y="27"/>
                      <a:pt x="92" y="29"/>
                      <a:pt x="92" y="30"/>
                    </a:cubicBezTo>
                    <a:cubicBezTo>
                      <a:pt x="91" y="31"/>
                      <a:pt x="91" y="32"/>
                      <a:pt x="90" y="33"/>
                    </a:cubicBezTo>
                    <a:cubicBezTo>
                      <a:pt x="89" y="34"/>
                      <a:pt x="88" y="35"/>
                      <a:pt x="87" y="34"/>
                    </a:cubicBezTo>
                    <a:cubicBezTo>
                      <a:pt x="86" y="34"/>
                      <a:pt x="86" y="34"/>
                      <a:pt x="86" y="34"/>
                    </a:cubicBezTo>
                    <a:cubicBezTo>
                      <a:pt x="83" y="32"/>
                      <a:pt x="83" y="32"/>
                      <a:pt x="83" y="32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6" y="30"/>
                      <a:pt x="76" y="30"/>
                      <a:pt x="76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69" y="30"/>
                      <a:pt x="69" y="30"/>
                      <a:pt x="69" y="30"/>
                    </a:cubicBezTo>
                    <a:cubicBezTo>
                      <a:pt x="68" y="30"/>
                      <a:pt x="67" y="31"/>
                      <a:pt x="66" y="31"/>
                    </a:cubicBezTo>
                    <a:cubicBezTo>
                      <a:pt x="65" y="32"/>
                      <a:pt x="64" y="32"/>
                      <a:pt x="63" y="32"/>
                    </a:cubicBezTo>
                    <a:cubicBezTo>
                      <a:pt x="60" y="35"/>
                      <a:pt x="60" y="35"/>
                      <a:pt x="60" y="35"/>
                    </a:cubicBezTo>
                    <a:cubicBezTo>
                      <a:pt x="59" y="36"/>
                      <a:pt x="59" y="37"/>
                      <a:pt x="58" y="38"/>
                    </a:cubicBezTo>
                    <a:cubicBezTo>
                      <a:pt x="57" y="39"/>
                      <a:pt x="57" y="40"/>
                      <a:pt x="56" y="41"/>
                    </a:cubicBezTo>
                    <a:cubicBezTo>
                      <a:pt x="56" y="42"/>
                      <a:pt x="55" y="43"/>
                      <a:pt x="55" y="44"/>
                    </a:cubicBezTo>
                    <a:cubicBezTo>
                      <a:pt x="54" y="45"/>
                      <a:pt x="54" y="46"/>
                      <a:pt x="54" y="47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4" y="55"/>
                      <a:pt x="54" y="55"/>
                      <a:pt x="54" y="55"/>
                    </a:cubicBezTo>
                    <a:cubicBezTo>
                      <a:pt x="54" y="58"/>
                      <a:pt x="53" y="61"/>
                      <a:pt x="53" y="63"/>
                    </a:cubicBezTo>
                    <a:cubicBezTo>
                      <a:pt x="53" y="65"/>
                      <a:pt x="52" y="67"/>
                      <a:pt x="50" y="67"/>
                    </a:cubicBezTo>
                    <a:cubicBezTo>
                      <a:pt x="49" y="67"/>
                      <a:pt x="49" y="67"/>
                      <a:pt x="49" y="67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8" y="66"/>
                      <a:pt x="47" y="66"/>
                      <a:pt x="46" y="66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4" y="66"/>
                      <a:pt x="44" y="66"/>
                      <a:pt x="43" y="66"/>
                    </a:cubicBezTo>
                    <a:cubicBezTo>
                      <a:pt x="42" y="66"/>
                      <a:pt x="42" y="66"/>
                      <a:pt x="41" y="66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39" y="68"/>
                      <a:pt x="39" y="68"/>
                      <a:pt x="39" y="69"/>
                    </a:cubicBezTo>
                    <a:cubicBezTo>
                      <a:pt x="38" y="70"/>
                      <a:pt x="38" y="71"/>
                      <a:pt x="38" y="72"/>
                    </a:cubicBezTo>
                    <a:cubicBezTo>
                      <a:pt x="38" y="74"/>
                      <a:pt x="38" y="76"/>
                      <a:pt x="38" y="78"/>
                    </a:cubicBezTo>
                    <a:cubicBezTo>
                      <a:pt x="38" y="78"/>
                      <a:pt x="38" y="78"/>
                      <a:pt x="38" y="78"/>
                    </a:cubicBezTo>
                    <a:cubicBezTo>
                      <a:pt x="38" y="80"/>
                      <a:pt x="37" y="81"/>
                      <a:pt x="36" y="82"/>
                    </a:cubicBezTo>
                    <a:cubicBezTo>
                      <a:pt x="35" y="82"/>
                      <a:pt x="34" y="82"/>
                      <a:pt x="34" y="81"/>
                    </a:cubicBezTo>
                    <a:cubicBezTo>
                      <a:pt x="29" y="79"/>
                      <a:pt x="24" y="78"/>
                      <a:pt x="19" y="78"/>
                    </a:cubicBezTo>
                    <a:cubicBezTo>
                      <a:pt x="18" y="78"/>
                      <a:pt x="17" y="78"/>
                      <a:pt x="16" y="78"/>
                    </a:cubicBezTo>
                    <a:cubicBezTo>
                      <a:pt x="15" y="78"/>
                      <a:pt x="14" y="78"/>
                      <a:pt x="12" y="79"/>
                    </a:cubicBezTo>
                    <a:cubicBezTo>
                      <a:pt x="11" y="80"/>
                      <a:pt x="11" y="80"/>
                      <a:pt x="11" y="80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8" y="82"/>
                      <a:pt x="8" y="82"/>
                      <a:pt x="8" y="82"/>
                    </a:cubicBezTo>
                    <a:cubicBezTo>
                      <a:pt x="8" y="82"/>
                      <a:pt x="7" y="83"/>
                      <a:pt x="7" y="83"/>
                    </a:cubicBezTo>
                    <a:cubicBezTo>
                      <a:pt x="6" y="84"/>
                      <a:pt x="6" y="85"/>
                      <a:pt x="5" y="86"/>
                    </a:cubicBezTo>
                    <a:cubicBezTo>
                      <a:pt x="5" y="87"/>
                      <a:pt x="4" y="89"/>
                      <a:pt x="4" y="90"/>
                    </a:cubicBezTo>
                    <a:cubicBezTo>
                      <a:pt x="4" y="93"/>
                      <a:pt x="3" y="95"/>
                      <a:pt x="3" y="98"/>
                    </a:cubicBezTo>
                    <a:cubicBezTo>
                      <a:pt x="3" y="99"/>
                      <a:pt x="3" y="100"/>
                      <a:pt x="4" y="102"/>
                    </a:cubicBezTo>
                    <a:cubicBezTo>
                      <a:pt x="4" y="103"/>
                      <a:pt x="4" y="104"/>
                      <a:pt x="4" y="105"/>
                    </a:cubicBezTo>
                    <a:cubicBezTo>
                      <a:pt x="5" y="106"/>
                      <a:pt x="5" y="107"/>
                      <a:pt x="5" y="107"/>
                    </a:cubicBezTo>
                    <a:cubicBezTo>
                      <a:pt x="6" y="108"/>
                      <a:pt x="6" y="108"/>
                      <a:pt x="6" y="108"/>
                    </a:cubicBezTo>
                    <a:cubicBezTo>
                      <a:pt x="7" y="109"/>
                      <a:pt x="7" y="109"/>
                      <a:pt x="8" y="109"/>
                    </a:cubicBezTo>
                    <a:cubicBezTo>
                      <a:pt x="8" y="110"/>
                      <a:pt x="9" y="110"/>
                      <a:pt x="10" y="110"/>
                    </a:cubicBezTo>
                    <a:cubicBezTo>
                      <a:pt x="10" y="110"/>
                      <a:pt x="10" y="110"/>
                      <a:pt x="10" y="110"/>
                    </a:cubicBezTo>
                    <a:cubicBezTo>
                      <a:pt x="10" y="110"/>
                      <a:pt x="10" y="110"/>
                      <a:pt x="10" y="110"/>
                    </a:cubicBezTo>
                    <a:cubicBezTo>
                      <a:pt x="10" y="111"/>
                      <a:pt x="10" y="111"/>
                      <a:pt x="10" y="111"/>
                    </a:cubicBezTo>
                  </a:path>
                </a:pathLst>
              </a:custGeom>
              <a:grpFill/>
              <a:ln w="9525">
                <a:solidFill>
                  <a:srgbClr val="663825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77" name="Freeform 118"/>
              <p:cNvSpPr/>
              <p:nvPr/>
            </p:nvSpPr>
            <p:spPr bwMode="auto">
              <a:xfrm>
                <a:off x="4451350" y="4006851"/>
                <a:ext cx="431800" cy="247650"/>
              </a:xfrm>
              <a:custGeom>
                <a:avLst/>
                <a:gdLst/>
                <a:ahLst/>
                <a:cxnLst>
                  <a:cxn ang="0">
                    <a:pos x="0" y="140"/>
                  </a:cxn>
                  <a:cxn ang="0">
                    <a:pos x="11" y="130"/>
                  </a:cxn>
                  <a:cxn ang="0">
                    <a:pos x="1" y="113"/>
                  </a:cxn>
                  <a:cxn ang="0">
                    <a:pos x="2" y="108"/>
                  </a:cxn>
                  <a:cxn ang="0">
                    <a:pos x="26" y="103"/>
                  </a:cxn>
                  <a:cxn ang="0">
                    <a:pos x="24" y="84"/>
                  </a:cxn>
                  <a:cxn ang="0">
                    <a:pos x="37" y="86"/>
                  </a:cxn>
                  <a:cxn ang="0">
                    <a:pos x="28" y="65"/>
                  </a:cxn>
                  <a:cxn ang="0">
                    <a:pos x="44" y="51"/>
                  </a:cxn>
                  <a:cxn ang="0">
                    <a:pos x="60" y="47"/>
                  </a:cxn>
                  <a:cxn ang="0">
                    <a:pos x="77" y="30"/>
                  </a:cxn>
                  <a:cxn ang="0">
                    <a:pos x="87" y="36"/>
                  </a:cxn>
                  <a:cxn ang="0">
                    <a:pos x="101" y="26"/>
                  </a:cxn>
                  <a:cxn ang="0">
                    <a:pos x="114" y="34"/>
                  </a:cxn>
                  <a:cxn ang="0">
                    <a:pos x="114" y="31"/>
                  </a:cxn>
                  <a:cxn ang="0">
                    <a:pos x="132" y="23"/>
                  </a:cxn>
                  <a:cxn ang="0">
                    <a:pos x="139" y="35"/>
                  </a:cxn>
                  <a:cxn ang="0">
                    <a:pos x="143" y="14"/>
                  </a:cxn>
                  <a:cxn ang="0">
                    <a:pos x="157" y="2"/>
                  </a:cxn>
                  <a:cxn ang="0">
                    <a:pos x="179" y="11"/>
                  </a:cxn>
                  <a:cxn ang="0">
                    <a:pos x="179" y="9"/>
                  </a:cxn>
                  <a:cxn ang="0">
                    <a:pos x="198" y="9"/>
                  </a:cxn>
                  <a:cxn ang="0">
                    <a:pos x="208" y="23"/>
                  </a:cxn>
                  <a:cxn ang="0">
                    <a:pos x="211" y="7"/>
                  </a:cxn>
                  <a:cxn ang="0">
                    <a:pos x="227" y="8"/>
                  </a:cxn>
                  <a:cxn ang="0">
                    <a:pos x="238" y="25"/>
                  </a:cxn>
                  <a:cxn ang="0">
                    <a:pos x="251" y="24"/>
                  </a:cxn>
                  <a:cxn ang="0">
                    <a:pos x="258" y="39"/>
                  </a:cxn>
                  <a:cxn ang="0">
                    <a:pos x="246" y="25"/>
                  </a:cxn>
                  <a:cxn ang="0">
                    <a:pos x="238" y="31"/>
                  </a:cxn>
                  <a:cxn ang="0">
                    <a:pos x="220" y="12"/>
                  </a:cxn>
                  <a:cxn ang="0">
                    <a:pos x="214" y="13"/>
                  </a:cxn>
                  <a:cxn ang="0">
                    <a:pos x="204" y="28"/>
                  </a:cxn>
                  <a:cxn ang="0">
                    <a:pos x="197" y="18"/>
                  </a:cxn>
                  <a:cxn ang="0">
                    <a:pos x="187" y="14"/>
                  </a:cxn>
                  <a:cxn ang="0">
                    <a:pos x="180" y="22"/>
                  </a:cxn>
                  <a:cxn ang="0">
                    <a:pos x="166" y="9"/>
                  </a:cxn>
                  <a:cxn ang="0">
                    <a:pos x="153" y="14"/>
                  </a:cxn>
                  <a:cxn ang="0">
                    <a:pos x="147" y="24"/>
                  </a:cxn>
                  <a:cxn ang="0">
                    <a:pos x="139" y="37"/>
                  </a:cxn>
                  <a:cxn ang="0">
                    <a:pos x="129" y="29"/>
                  </a:cxn>
                  <a:cxn ang="0">
                    <a:pos x="118" y="34"/>
                  </a:cxn>
                  <a:cxn ang="0">
                    <a:pos x="111" y="41"/>
                  </a:cxn>
                  <a:cxn ang="0">
                    <a:pos x="105" y="31"/>
                  </a:cxn>
                  <a:cxn ang="0">
                    <a:pos x="92" y="34"/>
                  </a:cxn>
                  <a:cxn ang="0">
                    <a:pos x="84" y="37"/>
                  </a:cxn>
                  <a:cxn ang="0">
                    <a:pos x="68" y="34"/>
                  </a:cxn>
                  <a:cxn ang="0">
                    <a:pos x="61" y="61"/>
                  </a:cxn>
                  <a:cxn ang="0">
                    <a:pos x="42" y="57"/>
                  </a:cxn>
                  <a:cxn ang="0">
                    <a:pos x="34" y="70"/>
                  </a:cxn>
                  <a:cxn ang="0">
                    <a:pos x="32" y="91"/>
                  </a:cxn>
                  <a:cxn ang="0">
                    <a:pos x="29" y="89"/>
                  </a:cxn>
                  <a:cxn ang="0">
                    <a:pos x="27" y="105"/>
                  </a:cxn>
                  <a:cxn ang="0">
                    <a:pos x="7" y="109"/>
                  </a:cxn>
                  <a:cxn ang="0">
                    <a:pos x="6" y="111"/>
                  </a:cxn>
                  <a:cxn ang="0">
                    <a:pos x="7" y="121"/>
                  </a:cxn>
                  <a:cxn ang="0">
                    <a:pos x="8" y="133"/>
                  </a:cxn>
                  <a:cxn ang="0">
                    <a:pos x="2" y="141"/>
                  </a:cxn>
                  <a:cxn ang="0">
                    <a:pos x="5" y="148"/>
                  </a:cxn>
                </a:cxnLst>
                <a:rect l="0" t="0" r="r" b="b"/>
                <a:pathLst>
                  <a:path w="259" h="148">
                    <a:moveTo>
                      <a:pt x="5" y="148"/>
                    </a:moveTo>
                    <a:cubicBezTo>
                      <a:pt x="4" y="147"/>
                      <a:pt x="3" y="147"/>
                      <a:pt x="2" y="146"/>
                    </a:cubicBezTo>
                    <a:cubicBezTo>
                      <a:pt x="2" y="146"/>
                      <a:pt x="1" y="145"/>
                      <a:pt x="1" y="145"/>
                    </a:cubicBezTo>
                    <a:cubicBezTo>
                      <a:pt x="1" y="144"/>
                      <a:pt x="1" y="144"/>
                      <a:pt x="0" y="143"/>
                    </a:cubicBezTo>
                    <a:cubicBezTo>
                      <a:pt x="0" y="143"/>
                      <a:pt x="0" y="142"/>
                      <a:pt x="0" y="142"/>
                    </a:cubicBezTo>
                    <a:cubicBezTo>
                      <a:pt x="0" y="141"/>
                      <a:pt x="0" y="141"/>
                      <a:pt x="0" y="140"/>
                    </a:cubicBezTo>
                    <a:cubicBezTo>
                      <a:pt x="0" y="139"/>
                      <a:pt x="0" y="138"/>
                      <a:pt x="0" y="137"/>
                    </a:cubicBezTo>
                    <a:cubicBezTo>
                      <a:pt x="0" y="136"/>
                      <a:pt x="1" y="135"/>
                      <a:pt x="2" y="134"/>
                    </a:cubicBezTo>
                    <a:cubicBezTo>
                      <a:pt x="2" y="133"/>
                      <a:pt x="3" y="132"/>
                      <a:pt x="4" y="131"/>
                    </a:cubicBezTo>
                    <a:cubicBezTo>
                      <a:pt x="5" y="131"/>
                      <a:pt x="5" y="131"/>
                      <a:pt x="6" y="131"/>
                    </a:cubicBezTo>
                    <a:cubicBezTo>
                      <a:pt x="6" y="130"/>
                      <a:pt x="7" y="130"/>
                      <a:pt x="7" y="130"/>
                    </a:cubicBezTo>
                    <a:cubicBezTo>
                      <a:pt x="9" y="130"/>
                      <a:pt x="10" y="130"/>
                      <a:pt x="11" y="130"/>
                    </a:cubicBezTo>
                    <a:cubicBezTo>
                      <a:pt x="9" y="133"/>
                      <a:pt x="9" y="133"/>
                      <a:pt x="9" y="133"/>
                    </a:cubicBezTo>
                    <a:cubicBezTo>
                      <a:pt x="8" y="131"/>
                      <a:pt x="7" y="130"/>
                      <a:pt x="6" y="128"/>
                    </a:cubicBezTo>
                    <a:cubicBezTo>
                      <a:pt x="4" y="126"/>
                      <a:pt x="3" y="124"/>
                      <a:pt x="3" y="122"/>
                    </a:cubicBezTo>
                    <a:cubicBezTo>
                      <a:pt x="2" y="121"/>
                      <a:pt x="2" y="120"/>
                      <a:pt x="2" y="119"/>
                    </a:cubicBezTo>
                    <a:cubicBezTo>
                      <a:pt x="1" y="118"/>
                      <a:pt x="1" y="117"/>
                      <a:pt x="1" y="116"/>
                    </a:cubicBezTo>
                    <a:cubicBezTo>
                      <a:pt x="1" y="115"/>
                      <a:pt x="1" y="114"/>
                      <a:pt x="1" y="113"/>
                    </a:cubicBezTo>
                    <a:cubicBezTo>
                      <a:pt x="0" y="112"/>
                      <a:pt x="1" y="110"/>
                      <a:pt x="1" y="109"/>
                    </a:cubicBezTo>
                    <a:cubicBezTo>
                      <a:pt x="1" y="108"/>
                      <a:pt x="1" y="108"/>
                      <a:pt x="1" y="108"/>
                    </a:cubicBezTo>
                    <a:cubicBezTo>
                      <a:pt x="1" y="108"/>
                      <a:pt x="1" y="108"/>
                      <a:pt x="1" y="108"/>
                    </a:cubicBezTo>
                    <a:cubicBezTo>
                      <a:pt x="1" y="108"/>
                      <a:pt x="1" y="108"/>
                      <a:pt x="1" y="108"/>
                    </a:cubicBezTo>
                    <a:cubicBezTo>
                      <a:pt x="2" y="108"/>
                      <a:pt x="2" y="108"/>
                      <a:pt x="2" y="108"/>
                    </a:cubicBezTo>
                    <a:cubicBezTo>
                      <a:pt x="2" y="108"/>
                      <a:pt x="2" y="108"/>
                      <a:pt x="2" y="108"/>
                    </a:cubicBezTo>
                    <a:cubicBezTo>
                      <a:pt x="2" y="108"/>
                      <a:pt x="2" y="108"/>
                      <a:pt x="2" y="108"/>
                    </a:cubicBezTo>
                    <a:cubicBezTo>
                      <a:pt x="2" y="107"/>
                      <a:pt x="2" y="107"/>
                      <a:pt x="2" y="107"/>
                    </a:cubicBezTo>
                    <a:cubicBezTo>
                      <a:pt x="2" y="107"/>
                      <a:pt x="3" y="106"/>
                      <a:pt x="3" y="106"/>
                    </a:cubicBezTo>
                    <a:cubicBezTo>
                      <a:pt x="4" y="104"/>
                      <a:pt x="5" y="104"/>
                      <a:pt x="6" y="103"/>
                    </a:cubicBezTo>
                    <a:cubicBezTo>
                      <a:pt x="8" y="102"/>
                      <a:pt x="10" y="101"/>
                      <a:pt x="13" y="100"/>
                    </a:cubicBezTo>
                    <a:cubicBezTo>
                      <a:pt x="17" y="100"/>
                      <a:pt x="22" y="101"/>
                      <a:pt x="26" y="103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0" y="104"/>
                      <a:pt x="20" y="102"/>
                      <a:pt x="20" y="99"/>
                    </a:cubicBezTo>
                    <a:cubicBezTo>
                      <a:pt x="20" y="98"/>
                      <a:pt x="20" y="96"/>
                      <a:pt x="20" y="95"/>
                    </a:cubicBezTo>
                    <a:cubicBezTo>
                      <a:pt x="20" y="94"/>
                      <a:pt x="20" y="92"/>
                      <a:pt x="20" y="91"/>
                    </a:cubicBezTo>
                    <a:cubicBezTo>
                      <a:pt x="21" y="89"/>
                      <a:pt x="21" y="88"/>
                      <a:pt x="22" y="86"/>
                    </a:cubicBezTo>
                    <a:cubicBezTo>
                      <a:pt x="22" y="86"/>
                      <a:pt x="23" y="85"/>
                      <a:pt x="24" y="84"/>
                    </a:cubicBezTo>
                    <a:cubicBezTo>
                      <a:pt x="24" y="83"/>
                      <a:pt x="26" y="83"/>
                      <a:pt x="27" y="82"/>
                    </a:cubicBezTo>
                    <a:cubicBezTo>
                      <a:pt x="28" y="82"/>
                      <a:pt x="29" y="82"/>
                      <a:pt x="30" y="82"/>
                    </a:cubicBezTo>
                    <a:cubicBezTo>
                      <a:pt x="31" y="82"/>
                      <a:pt x="31" y="82"/>
                      <a:pt x="32" y="83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4" y="83"/>
                      <a:pt x="34" y="84"/>
                      <a:pt x="35" y="84"/>
                    </a:cubicBezTo>
                    <a:cubicBezTo>
                      <a:pt x="37" y="86"/>
                      <a:pt x="37" y="86"/>
                      <a:pt x="37" y="86"/>
                    </a:cubicBezTo>
                    <a:cubicBezTo>
                      <a:pt x="31" y="88"/>
                      <a:pt x="31" y="88"/>
                      <a:pt x="31" y="88"/>
                    </a:cubicBezTo>
                    <a:cubicBezTo>
                      <a:pt x="31" y="87"/>
                      <a:pt x="30" y="86"/>
                      <a:pt x="30" y="85"/>
                    </a:cubicBezTo>
                    <a:cubicBezTo>
                      <a:pt x="30" y="84"/>
                      <a:pt x="30" y="83"/>
                      <a:pt x="30" y="82"/>
                    </a:cubicBezTo>
                    <a:cubicBezTo>
                      <a:pt x="29" y="79"/>
                      <a:pt x="28" y="77"/>
                      <a:pt x="28" y="74"/>
                    </a:cubicBezTo>
                    <a:cubicBezTo>
                      <a:pt x="27" y="72"/>
                      <a:pt x="28" y="71"/>
                      <a:pt x="27" y="69"/>
                    </a:cubicBezTo>
                    <a:cubicBezTo>
                      <a:pt x="28" y="68"/>
                      <a:pt x="28" y="66"/>
                      <a:pt x="28" y="65"/>
                    </a:cubicBezTo>
                    <a:cubicBezTo>
                      <a:pt x="29" y="63"/>
                      <a:pt x="29" y="62"/>
                      <a:pt x="30" y="61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2" y="58"/>
                      <a:pt x="32" y="58"/>
                      <a:pt x="33" y="57"/>
                    </a:cubicBezTo>
                    <a:cubicBezTo>
                      <a:pt x="34" y="56"/>
                      <a:pt x="35" y="55"/>
                      <a:pt x="36" y="54"/>
                    </a:cubicBezTo>
                    <a:cubicBezTo>
                      <a:pt x="37" y="53"/>
                      <a:pt x="39" y="52"/>
                      <a:pt x="40" y="52"/>
                    </a:cubicBezTo>
                    <a:cubicBezTo>
                      <a:pt x="41" y="51"/>
                      <a:pt x="43" y="51"/>
                      <a:pt x="44" y="51"/>
                    </a:cubicBezTo>
                    <a:cubicBezTo>
                      <a:pt x="46" y="51"/>
                      <a:pt x="47" y="51"/>
                      <a:pt x="49" y="51"/>
                    </a:cubicBezTo>
                    <a:cubicBezTo>
                      <a:pt x="52" y="51"/>
                      <a:pt x="54" y="52"/>
                      <a:pt x="57" y="53"/>
                    </a:cubicBezTo>
                    <a:cubicBezTo>
                      <a:pt x="58" y="54"/>
                      <a:pt x="59" y="55"/>
                      <a:pt x="60" y="56"/>
                    </a:cubicBezTo>
                    <a:cubicBezTo>
                      <a:pt x="61" y="57"/>
                      <a:pt x="62" y="58"/>
                      <a:pt x="63" y="59"/>
                    </a:cubicBezTo>
                    <a:cubicBezTo>
                      <a:pt x="60" y="60"/>
                      <a:pt x="60" y="60"/>
                      <a:pt x="60" y="60"/>
                    </a:cubicBezTo>
                    <a:cubicBezTo>
                      <a:pt x="61" y="56"/>
                      <a:pt x="60" y="51"/>
                      <a:pt x="60" y="47"/>
                    </a:cubicBezTo>
                    <a:cubicBezTo>
                      <a:pt x="60" y="45"/>
                      <a:pt x="60" y="42"/>
                      <a:pt x="60" y="40"/>
                    </a:cubicBezTo>
                    <a:cubicBezTo>
                      <a:pt x="61" y="38"/>
                      <a:pt x="62" y="36"/>
                      <a:pt x="64" y="34"/>
                    </a:cubicBezTo>
                    <a:cubicBezTo>
                      <a:pt x="65" y="33"/>
                      <a:pt x="66" y="33"/>
                      <a:pt x="67" y="32"/>
                    </a:cubicBezTo>
                    <a:cubicBezTo>
                      <a:pt x="68" y="31"/>
                      <a:pt x="69" y="31"/>
                      <a:pt x="70" y="30"/>
                    </a:cubicBezTo>
                    <a:cubicBezTo>
                      <a:pt x="71" y="30"/>
                      <a:pt x="72" y="30"/>
                      <a:pt x="74" y="30"/>
                    </a:cubicBezTo>
                    <a:cubicBezTo>
                      <a:pt x="75" y="30"/>
                      <a:pt x="76" y="30"/>
                      <a:pt x="77" y="30"/>
                    </a:cubicBezTo>
                    <a:cubicBezTo>
                      <a:pt x="78" y="30"/>
                      <a:pt x="79" y="31"/>
                      <a:pt x="80" y="31"/>
                    </a:cubicBezTo>
                    <a:cubicBezTo>
                      <a:pt x="81" y="32"/>
                      <a:pt x="82" y="32"/>
                      <a:pt x="83" y="33"/>
                    </a:cubicBezTo>
                    <a:cubicBezTo>
                      <a:pt x="86" y="35"/>
                      <a:pt x="86" y="35"/>
                      <a:pt x="86" y="35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86" y="39"/>
                      <a:pt x="86" y="39"/>
                      <a:pt x="86" y="39"/>
                    </a:cubicBezTo>
                    <a:cubicBezTo>
                      <a:pt x="87" y="36"/>
                      <a:pt x="87" y="36"/>
                      <a:pt x="87" y="36"/>
                    </a:cubicBezTo>
                    <a:cubicBezTo>
                      <a:pt x="87" y="35"/>
                      <a:pt x="87" y="35"/>
                      <a:pt x="88" y="34"/>
                    </a:cubicBezTo>
                    <a:cubicBezTo>
                      <a:pt x="88" y="33"/>
                      <a:pt x="89" y="33"/>
                      <a:pt x="89" y="32"/>
                    </a:cubicBezTo>
                    <a:cubicBezTo>
                      <a:pt x="90" y="31"/>
                      <a:pt x="91" y="31"/>
                      <a:pt x="91" y="30"/>
                    </a:cubicBezTo>
                    <a:cubicBezTo>
                      <a:pt x="92" y="29"/>
                      <a:pt x="93" y="29"/>
                      <a:pt x="93" y="28"/>
                    </a:cubicBezTo>
                    <a:cubicBezTo>
                      <a:pt x="94" y="28"/>
                      <a:pt x="95" y="28"/>
                      <a:pt x="96" y="27"/>
                    </a:cubicBezTo>
                    <a:cubicBezTo>
                      <a:pt x="97" y="27"/>
                      <a:pt x="99" y="26"/>
                      <a:pt x="101" y="26"/>
                    </a:cubicBezTo>
                    <a:cubicBezTo>
                      <a:pt x="102" y="26"/>
                      <a:pt x="103" y="26"/>
                      <a:pt x="104" y="26"/>
                    </a:cubicBezTo>
                    <a:cubicBezTo>
                      <a:pt x="105" y="27"/>
                      <a:pt x="106" y="27"/>
                      <a:pt x="106" y="27"/>
                    </a:cubicBezTo>
                    <a:cubicBezTo>
                      <a:pt x="107" y="27"/>
                      <a:pt x="108" y="28"/>
                      <a:pt x="109" y="28"/>
                    </a:cubicBezTo>
                    <a:cubicBezTo>
                      <a:pt x="110" y="29"/>
                      <a:pt x="110" y="29"/>
                      <a:pt x="111" y="30"/>
                    </a:cubicBezTo>
                    <a:cubicBezTo>
                      <a:pt x="112" y="31"/>
                      <a:pt x="112" y="31"/>
                      <a:pt x="113" y="32"/>
                    </a:cubicBezTo>
                    <a:cubicBezTo>
                      <a:pt x="113" y="33"/>
                      <a:pt x="114" y="34"/>
                      <a:pt x="114" y="34"/>
                    </a:cubicBezTo>
                    <a:cubicBezTo>
                      <a:pt x="115" y="35"/>
                      <a:pt x="115" y="36"/>
                      <a:pt x="115" y="37"/>
                    </a:cubicBezTo>
                    <a:cubicBezTo>
                      <a:pt x="116" y="39"/>
                      <a:pt x="116" y="39"/>
                      <a:pt x="116" y="39"/>
                    </a:cubicBezTo>
                    <a:cubicBezTo>
                      <a:pt x="111" y="40"/>
                      <a:pt x="111" y="40"/>
                      <a:pt x="111" y="40"/>
                    </a:cubicBezTo>
                    <a:cubicBezTo>
                      <a:pt x="112" y="37"/>
                      <a:pt x="112" y="37"/>
                      <a:pt x="112" y="37"/>
                    </a:cubicBezTo>
                    <a:cubicBezTo>
                      <a:pt x="112" y="36"/>
                      <a:pt x="112" y="35"/>
                      <a:pt x="112" y="34"/>
                    </a:cubicBezTo>
                    <a:cubicBezTo>
                      <a:pt x="113" y="33"/>
                      <a:pt x="113" y="32"/>
                      <a:pt x="114" y="31"/>
                    </a:cubicBezTo>
                    <a:cubicBezTo>
                      <a:pt x="114" y="30"/>
                      <a:pt x="115" y="30"/>
                      <a:pt x="115" y="29"/>
                    </a:cubicBezTo>
                    <a:cubicBezTo>
                      <a:pt x="117" y="27"/>
                      <a:pt x="118" y="26"/>
                      <a:pt x="120" y="25"/>
                    </a:cubicBezTo>
                    <a:cubicBezTo>
                      <a:pt x="121" y="25"/>
                      <a:pt x="122" y="24"/>
                      <a:pt x="123" y="24"/>
                    </a:cubicBezTo>
                    <a:cubicBezTo>
                      <a:pt x="124" y="24"/>
                      <a:pt x="125" y="23"/>
                      <a:pt x="126" y="23"/>
                    </a:cubicBezTo>
                    <a:cubicBezTo>
                      <a:pt x="127" y="23"/>
                      <a:pt x="128" y="23"/>
                      <a:pt x="129" y="23"/>
                    </a:cubicBezTo>
                    <a:cubicBezTo>
                      <a:pt x="130" y="23"/>
                      <a:pt x="131" y="23"/>
                      <a:pt x="132" y="23"/>
                    </a:cubicBezTo>
                    <a:cubicBezTo>
                      <a:pt x="134" y="23"/>
                      <a:pt x="136" y="24"/>
                      <a:pt x="137" y="25"/>
                    </a:cubicBezTo>
                    <a:cubicBezTo>
                      <a:pt x="138" y="25"/>
                      <a:pt x="139" y="26"/>
                      <a:pt x="140" y="27"/>
                    </a:cubicBezTo>
                    <a:cubicBezTo>
                      <a:pt x="141" y="27"/>
                      <a:pt x="142" y="28"/>
                      <a:pt x="142" y="29"/>
                    </a:cubicBezTo>
                    <a:cubicBezTo>
                      <a:pt x="143" y="29"/>
                      <a:pt x="144" y="30"/>
                      <a:pt x="144" y="31"/>
                    </a:cubicBezTo>
                    <a:cubicBezTo>
                      <a:pt x="145" y="32"/>
                      <a:pt x="145" y="33"/>
                      <a:pt x="146" y="34"/>
                    </a:cubicBezTo>
                    <a:cubicBezTo>
                      <a:pt x="139" y="35"/>
                      <a:pt x="139" y="35"/>
                      <a:pt x="139" y="35"/>
                    </a:cubicBezTo>
                    <a:cubicBezTo>
                      <a:pt x="139" y="31"/>
                      <a:pt x="139" y="31"/>
                      <a:pt x="139" y="31"/>
                    </a:cubicBezTo>
                    <a:cubicBezTo>
                      <a:pt x="139" y="30"/>
                      <a:pt x="139" y="28"/>
                      <a:pt x="139" y="27"/>
                    </a:cubicBezTo>
                    <a:cubicBezTo>
                      <a:pt x="139" y="25"/>
                      <a:pt x="140" y="24"/>
                      <a:pt x="140" y="22"/>
                    </a:cubicBezTo>
                    <a:cubicBezTo>
                      <a:pt x="140" y="21"/>
                      <a:pt x="141" y="19"/>
                      <a:pt x="141" y="18"/>
                    </a:cubicBezTo>
                    <a:cubicBezTo>
                      <a:pt x="141" y="17"/>
                      <a:pt x="142" y="16"/>
                      <a:pt x="142" y="16"/>
                    </a:cubicBezTo>
                    <a:cubicBezTo>
                      <a:pt x="143" y="14"/>
                      <a:pt x="143" y="14"/>
                      <a:pt x="143" y="14"/>
                    </a:cubicBezTo>
                    <a:cubicBezTo>
                      <a:pt x="144" y="12"/>
                      <a:pt x="144" y="12"/>
                      <a:pt x="144" y="12"/>
                    </a:cubicBezTo>
                    <a:cubicBezTo>
                      <a:pt x="146" y="10"/>
                      <a:pt x="146" y="10"/>
                      <a:pt x="146" y="10"/>
                    </a:cubicBezTo>
                    <a:cubicBezTo>
                      <a:pt x="147" y="8"/>
                      <a:pt x="147" y="8"/>
                      <a:pt x="147" y="8"/>
                    </a:cubicBezTo>
                    <a:cubicBezTo>
                      <a:pt x="148" y="7"/>
                      <a:pt x="149" y="7"/>
                      <a:pt x="149" y="7"/>
                    </a:cubicBezTo>
                    <a:cubicBezTo>
                      <a:pt x="151" y="6"/>
                      <a:pt x="152" y="5"/>
                      <a:pt x="153" y="4"/>
                    </a:cubicBezTo>
                    <a:cubicBezTo>
                      <a:pt x="155" y="3"/>
                      <a:pt x="156" y="3"/>
                      <a:pt x="157" y="2"/>
                    </a:cubicBezTo>
                    <a:cubicBezTo>
                      <a:pt x="159" y="1"/>
                      <a:pt x="159" y="1"/>
                      <a:pt x="159" y="1"/>
                    </a:cubicBezTo>
                    <a:cubicBezTo>
                      <a:pt x="162" y="1"/>
                      <a:pt x="162" y="1"/>
                      <a:pt x="162" y="1"/>
                    </a:cubicBezTo>
                    <a:cubicBezTo>
                      <a:pt x="164" y="0"/>
                      <a:pt x="165" y="0"/>
                      <a:pt x="167" y="1"/>
                    </a:cubicBezTo>
                    <a:cubicBezTo>
                      <a:pt x="169" y="1"/>
                      <a:pt x="171" y="1"/>
                      <a:pt x="173" y="3"/>
                    </a:cubicBezTo>
                    <a:cubicBezTo>
                      <a:pt x="174" y="4"/>
                      <a:pt x="176" y="5"/>
                      <a:pt x="177" y="7"/>
                    </a:cubicBezTo>
                    <a:cubicBezTo>
                      <a:pt x="178" y="8"/>
                      <a:pt x="178" y="10"/>
                      <a:pt x="179" y="11"/>
                    </a:cubicBezTo>
                    <a:cubicBezTo>
                      <a:pt x="180" y="15"/>
                      <a:pt x="180" y="18"/>
                      <a:pt x="180" y="21"/>
                    </a:cubicBezTo>
                    <a:cubicBezTo>
                      <a:pt x="172" y="19"/>
                      <a:pt x="172" y="19"/>
                      <a:pt x="172" y="19"/>
                    </a:cubicBezTo>
                    <a:cubicBezTo>
                      <a:pt x="173" y="16"/>
                      <a:pt x="173" y="16"/>
                      <a:pt x="173" y="16"/>
                    </a:cubicBezTo>
                    <a:cubicBezTo>
                      <a:pt x="173" y="15"/>
                      <a:pt x="174" y="15"/>
                      <a:pt x="175" y="14"/>
                    </a:cubicBezTo>
                    <a:cubicBezTo>
                      <a:pt x="175" y="13"/>
                      <a:pt x="176" y="12"/>
                      <a:pt x="177" y="11"/>
                    </a:cubicBezTo>
                    <a:cubicBezTo>
                      <a:pt x="177" y="10"/>
                      <a:pt x="178" y="10"/>
                      <a:pt x="179" y="9"/>
                    </a:cubicBezTo>
                    <a:cubicBezTo>
                      <a:pt x="180" y="8"/>
                      <a:pt x="181" y="8"/>
                      <a:pt x="182" y="7"/>
                    </a:cubicBezTo>
                    <a:cubicBezTo>
                      <a:pt x="183" y="6"/>
                      <a:pt x="184" y="6"/>
                      <a:pt x="185" y="6"/>
                    </a:cubicBezTo>
                    <a:cubicBezTo>
                      <a:pt x="186" y="6"/>
                      <a:pt x="188" y="6"/>
                      <a:pt x="189" y="5"/>
                    </a:cubicBezTo>
                    <a:cubicBezTo>
                      <a:pt x="190" y="6"/>
                      <a:pt x="191" y="6"/>
                      <a:pt x="192" y="6"/>
                    </a:cubicBezTo>
                    <a:cubicBezTo>
                      <a:pt x="193" y="6"/>
                      <a:pt x="194" y="6"/>
                      <a:pt x="195" y="7"/>
                    </a:cubicBezTo>
                    <a:cubicBezTo>
                      <a:pt x="196" y="7"/>
                      <a:pt x="197" y="8"/>
                      <a:pt x="198" y="9"/>
                    </a:cubicBezTo>
                    <a:cubicBezTo>
                      <a:pt x="199" y="9"/>
                      <a:pt x="200" y="10"/>
                      <a:pt x="201" y="11"/>
                    </a:cubicBezTo>
                    <a:cubicBezTo>
                      <a:pt x="202" y="11"/>
                      <a:pt x="202" y="12"/>
                      <a:pt x="203" y="13"/>
                    </a:cubicBezTo>
                    <a:cubicBezTo>
                      <a:pt x="204" y="14"/>
                      <a:pt x="204" y="14"/>
                      <a:pt x="205" y="15"/>
                    </a:cubicBezTo>
                    <a:cubicBezTo>
                      <a:pt x="205" y="16"/>
                      <a:pt x="206" y="17"/>
                      <a:pt x="206" y="18"/>
                    </a:cubicBezTo>
                    <a:cubicBezTo>
                      <a:pt x="207" y="19"/>
                      <a:pt x="207" y="20"/>
                      <a:pt x="207" y="21"/>
                    </a:cubicBezTo>
                    <a:cubicBezTo>
                      <a:pt x="208" y="23"/>
                      <a:pt x="208" y="23"/>
                      <a:pt x="208" y="23"/>
                    </a:cubicBezTo>
                    <a:cubicBezTo>
                      <a:pt x="201" y="24"/>
                      <a:pt x="201" y="24"/>
                      <a:pt x="201" y="24"/>
                    </a:cubicBezTo>
                    <a:cubicBezTo>
                      <a:pt x="202" y="20"/>
                      <a:pt x="202" y="20"/>
                      <a:pt x="202" y="20"/>
                    </a:cubicBezTo>
                    <a:cubicBezTo>
                      <a:pt x="202" y="19"/>
                      <a:pt x="203" y="18"/>
                      <a:pt x="203" y="17"/>
                    </a:cubicBezTo>
                    <a:cubicBezTo>
                      <a:pt x="204" y="16"/>
                      <a:pt x="204" y="15"/>
                      <a:pt x="205" y="13"/>
                    </a:cubicBezTo>
                    <a:cubicBezTo>
                      <a:pt x="206" y="12"/>
                      <a:pt x="206" y="11"/>
                      <a:pt x="207" y="10"/>
                    </a:cubicBezTo>
                    <a:cubicBezTo>
                      <a:pt x="208" y="9"/>
                      <a:pt x="210" y="8"/>
                      <a:pt x="211" y="7"/>
                    </a:cubicBezTo>
                    <a:cubicBezTo>
                      <a:pt x="212" y="7"/>
                      <a:pt x="214" y="6"/>
                      <a:pt x="215" y="6"/>
                    </a:cubicBezTo>
                    <a:cubicBezTo>
                      <a:pt x="217" y="6"/>
                      <a:pt x="217" y="6"/>
                      <a:pt x="217" y="6"/>
                    </a:cubicBezTo>
                    <a:cubicBezTo>
                      <a:pt x="217" y="6"/>
                      <a:pt x="218" y="6"/>
                      <a:pt x="218" y="6"/>
                    </a:cubicBezTo>
                    <a:cubicBezTo>
                      <a:pt x="219" y="6"/>
                      <a:pt x="219" y="6"/>
                      <a:pt x="219" y="6"/>
                    </a:cubicBezTo>
                    <a:cubicBezTo>
                      <a:pt x="220" y="6"/>
                      <a:pt x="222" y="6"/>
                      <a:pt x="223" y="7"/>
                    </a:cubicBezTo>
                    <a:cubicBezTo>
                      <a:pt x="224" y="7"/>
                      <a:pt x="225" y="8"/>
                      <a:pt x="227" y="8"/>
                    </a:cubicBezTo>
                    <a:cubicBezTo>
                      <a:pt x="228" y="9"/>
                      <a:pt x="229" y="10"/>
                      <a:pt x="230" y="10"/>
                    </a:cubicBezTo>
                    <a:cubicBezTo>
                      <a:pt x="232" y="12"/>
                      <a:pt x="233" y="14"/>
                      <a:pt x="235" y="16"/>
                    </a:cubicBezTo>
                    <a:cubicBezTo>
                      <a:pt x="237" y="20"/>
                      <a:pt x="239" y="25"/>
                      <a:pt x="239" y="30"/>
                    </a:cubicBezTo>
                    <a:cubicBezTo>
                      <a:pt x="235" y="29"/>
                      <a:pt x="235" y="29"/>
                      <a:pt x="235" y="29"/>
                    </a:cubicBezTo>
                    <a:cubicBezTo>
                      <a:pt x="236" y="27"/>
                      <a:pt x="236" y="27"/>
                      <a:pt x="236" y="27"/>
                    </a:cubicBezTo>
                    <a:cubicBezTo>
                      <a:pt x="236" y="26"/>
                      <a:pt x="237" y="25"/>
                      <a:pt x="238" y="25"/>
                    </a:cubicBezTo>
                    <a:cubicBezTo>
                      <a:pt x="238" y="24"/>
                      <a:pt x="239" y="24"/>
                      <a:pt x="240" y="23"/>
                    </a:cubicBezTo>
                    <a:cubicBezTo>
                      <a:pt x="240" y="23"/>
                      <a:pt x="241" y="22"/>
                      <a:pt x="242" y="22"/>
                    </a:cubicBezTo>
                    <a:cubicBezTo>
                      <a:pt x="243" y="22"/>
                      <a:pt x="243" y="22"/>
                      <a:pt x="244" y="22"/>
                    </a:cubicBezTo>
                    <a:cubicBezTo>
                      <a:pt x="245" y="21"/>
                      <a:pt x="246" y="22"/>
                      <a:pt x="247" y="22"/>
                    </a:cubicBezTo>
                    <a:cubicBezTo>
                      <a:pt x="248" y="22"/>
                      <a:pt x="248" y="22"/>
                      <a:pt x="249" y="22"/>
                    </a:cubicBezTo>
                    <a:cubicBezTo>
                      <a:pt x="250" y="23"/>
                      <a:pt x="251" y="23"/>
                      <a:pt x="251" y="24"/>
                    </a:cubicBezTo>
                    <a:cubicBezTo>
                      <a:pt x="254" y="25"/>
                      <a:pt x="256" y="28"/>
                      <a:pt x="257" y="31"/>
                    </a:cubicBezTo>
                    <a:cubicBezTo>
                      <a:pt x="258" y="32"/>
                      <a:pt x="258" y="33"/>
                      <a:pt x="259" y="35"/>
                    </a:cubicBezTo>
                    <a:cubicBezTo>
                      <a:pt x="259" y="36"/>
                      <a:pt x="259" y="38"/>
                      <a:pt x="259" y="39"/>
                    </a:cubicBezTo>
                    <a:cubicBezTo>
                      <a:pt x="258" y="40"/>
                      <a:pt x="258" y="40"/>
                      <a:pt x="258" y="40"/>
                    </a:cubicBezTo>
                    <a:cubicBezTo>
                      <a:pt x="258" y="39"/>
                      <a:pt x="258" y="39"/>
                      <a:pt x="258" y="39"/>
                    </a:cubicBezTo>
                    <a:cubicBezTo>
                      <a:pt x="258" y="39"/>
                      <a:pt x="258" y="39"/>
                      <a:pt x="258" y="39"/>
                    </a:cubicBezTo>
                    <a:cubicBezTo>
                      <a:pt x="258" y="38"/>
                      <a:pt x="258" y="36"/>
                      <a:pt x="257" y="35"/>
                    </a:cubicBezTo>
                    <a:cubicBezTo>
                      <a:pt x="257" y="34"/>
                      <a:pt x="257" y="34"/>
                      <a:pt x="256" y="33"/>
                    </a:cubicBezTo>
                    <a:cubicBezTo>
                      <a:pt x="256" y="33"/>
                      <a:pt x="256" y="32"/>
                      <a:pt x="256" y="31"/>
                    </a:cubicBezTo>
                    <a:cubicBezTo>
                      <a:pt x="254" y="29"/>
                      <a:pt x="252" y="27"/>
                      <a:pt x="250" y="26"/>
                    </a:cubicBezTo>
                    <a:cubicBezTo>
                      <a:pt x="249" y="26"/>
                      <a:pt x="249" y="25"/>
                      <a:pt x="248" y="25"/>
                    </a:cubicBezTo>
                    <a:cubicBezTo>
                      <a:pt x="248" y="25"/>
                      <a:pt x="247" y="25"/>
                      <a:pt x="246" y="25"/>
                    </a:cubicBezTo>
                    <a:cubicBezTo>
                      <a:pt x="246" y="25"/>
                      <a:pt x="245" y="25"/>
                      <a:pt x="245" y="25"/>
                    </a:cubicBezTo>
                    <a:cubicBezTo>
                      <a:pt x="244" y="25"/>
                      <a:pt x="244" y="25"/>
                      <a:pt x="243" y="26"/>
                    </a:cubicBezTo>
                    <a:cubicBezTo>
                      <a:pt x="243" y="26"/>
                      <a:pt x="242" y="26"/>
                      <a:pt x="242" y="26"/>
                    </a:cubicBezTo>
                    <a:cubicBezTo>
                      <a:pt x="241" y="27"/>
                      <a:pt x="241" y="27"/>
                      <a:pt x="240" y="28"/>
                    </a:cubicBezTo>
                    <a:cubicBezTo>
                      <a:pt x="240" y="28"/>
                      <a:pt x="240" y="29"/>
                      <a:pt x="239" y="29"/>
                    </a:cubicBezTo>
                    <a:cubicBezTo>
                      <a:pt x="238" y="31"/>
                      <a:pt x="238" y="31"/>
                      <a:pt x="238" y="31"/>
                    </a:cubicBezTo>
                    <a:cubicBezTo>
                      <a:pt x="238" y="32"/>
                      <a:pt x="236" y="32"/>
                      <a:pt x="235" y="32"/>
                    </a:cubicBezTo>
                    <a:cubicBezTo>
                      <a:pt x="235" y="31"/>
                      <a:pt x="234" y="30"/>
                      <a:pt x="234" y="30"/>
                    </a:cubicBezTo>
                    <a:cubicBezTo>
                      <a:pt x="234" y="30"/>
                      <a:pt x="234" y="30"/>
                      <a:pt x="234" y="30"/>
                    </a:cubicBezTo>
                    <a:cubicBezTo>
                      <a:pt x="234" y="26"/>
                      <a:pt x="233" y="22"/>
                      <a:pt x="230" y="19"/>
                    </a:cubicBezTo>
                    <a:cubicBezTo>
                      <a:pt x="228" y="16"/>
                      <a:pt x="225" y="14"/>
                      <a:pt x="221" y="13"/>
                    </a:cubicBezTo>
                    <a:cubicBezTo>
                      <a:pt x="221" y="13"/>
                      <a:pt x="220" y="13"/>
                      <a:pt x="220" y="12"/>
                    </a:cubicBezTo>
                    <a:cubicBezTo>
                      <a:pt x="220" y="12"/>
                      <a:pt x="220" y="12"/>
                      <a:pt x="220" y="12"/>
                    </a:cubicBezTo>
                    <a:cubicBezTo>
                      <a:pt x="219" y="12"/>
                      <a:pt x="219" y="12"/>
                      <a:pt x="219" y="12"/>
                    </a:cubicBezTo>
                    <a:cubicBezTo>
                      <a:pt x="218" y="12"/>
                      <a:pt x="218" y="12"/>
                      <a:pt x="218" y="12"/>
                    </a:cubicBezTo>
                    <a:cubicBezTo>
                      <a:pt x="217" y="12"/>
                      <a:pt x="217" y="12"/>
                      <a:pt x="217" y="12"/>
                    </a:cubicBezTo>
                    <a:cubicBezTo>
                      <a:pt x="216" y="13"/>
                      <a:pt x="216" y="13"/>
                      <a:pt x="216" y="13"/>
                    </a:cubicBezTo>
                    <a:cubicBezTo>
                      <a:pt x="215" y="13"/>
                      <a:pt x="215" y="13"/>
                      <a:pt x="214" y="13"/>
                    </a:cubicBezTo>
                    <a:cubicBezTo>
                      <a:pt x="214" y="14"/>
                      <a:pt x="213" y="14"/>
                      <a:pt x="213" y="15"/>
                    </a:cubicBezTo>
                    <a:cubicBezTo>
                      <a:pt x="212" y="16"/>
                      <a:pt x="212" y="16"/>
                      <a:pt x="211" y="17"/>
                    </a:cubicBezTo>
                    <a:cubicBezTo>
                      <a:pt x="211" y="18"/>
                      <a:pt x="210" y="19"/>
                      <a:pt x="210" y="20"/>
                    </a:cubicBezTo>
                    <a:cubicBezTo>
                      <a:pt x="210" y="20"/>
                      <a:pt x="209" y="21"/>
                      <a:pt x="209" y="22"/>
                    </a:cubicBezTo>
                    <a:cubicBezTo>
                      <a:pt x="208" y="25"/>
                      <a:pt x="208" y="25"/>
                      <a:pt x="208" y="25"/>
                    </a:cubicBezTo>
                    <a:cubicBezTo>
                      <a:pt x="208" y="27"/>
                      <a:pt x="206" y="29"/>
                      <a:pt x="204" y="28"/>
                    </a:cubicBezTo>
                    <a:cubicBezTo>
                      <a:pt x="203" y="28"/>
                      <a:pt x="202" y="27"/>
                      <a:pt x="201" y="26"/>
                    </a:cubicBezTo>
                    <a:cubicBezTo>
                      <a:pt x="201" y="26"/>
                      <a:pt x="201" y="26"/>
                      <a:pt x="201" y="26"/>
                    </a:cubicBezTo>
                    <a:cubicBezTo>
                      <a:pt x="200" y="23"/>
                      <a:pt x="200" y="23"/>
                      <a:pt x="200" y="23"/>
                    </a:cubicBezTo>
                    <a:cubicBezTo>
                      <a:pt x="200" y="23"/>
                      <a:pt x="200" y="22"/>
                      <a:pt x="199" y="21"/>
                    </a:cubicBezTo>
                    <a:cubicBezTo>
                      <a:pt x="199" y="21"/>
                      <a:pt x="199" y="20"/>
                      <a:pt x="198" y="20"/>
                    </a:cubicBezTo>
                    <a:cubicBezTo>
                      <a:pt x="198" y="19"/>
                      <a:pt x="197" y="18"/>
                      <a:pt x="197" y="18"/>
                    </a:cubicBezTo>
                    <a:cubicBezTo>
                      <a:pt x="196" y="17"/>
                      <a:pt x="196" y="17"/>
                      <a:pt x="195" y="17"/>
                    </a:cubicBezTo>
                    <a:cubicBezTo>
                      <a:pt x="195" y="16"/>
                      <a:pt x="194" y="16"/>
                      <a:pt x="194" y="15"/>
                    </a:cubicBezTo>
                    <a:cubicBezTo>
                      <a:pt x="193" y="15"/>
                      <a:pt x="193" y="15"/>
                      <a:pt x="192" y="14"/>
                    </a:cubicBezTo>
                    <a:cubicBezTo>
                      <a:pt x="192" y="14"/>
                      <a:pt x="191" y="14"/>
                      <a:pt x="190" y="14"/>
                    </a:cubicBezTo>
                    <a:cubicBezTo>
                      <a:pt x="190" y="14"/>
                      <a:pt x="189" y="14"/>
                      <a:pt x="189" y="14"/>
                    </a:cubicBezTo>
                    <a:cubicBezTo>
                      <a:pt x="188" y="14"/>
                      <a:pt x="188" y="14"/>
                      <a:pt x="187" y="14"/>
                    </a:cubicBezTo>
                    <a:cubicBezTo>
                      <a:pt x="187" y="14"/>
                      <a:pt x="186" y="14"/>
                      <a:pt x="186" y="15"/>
                    </a:cubicBezTo>
                    <a:cubicBezTo>
                      <a:pt x="185" y="15"/>
                      <a:pt x="185" y="15"/>
                      <a:pt x="184" y="15"/>
                    </a:cubicBezTo>
                    <a:cubicBezTo>
                      <a:pt x="184" y="16"/>
                      <a:pt x="183" y="16"/>
                      <a:pt x="183" y="17"/>
                    </a:cubicBezTo>
                    <a:cubicBezTo>
                      <a:pt x="182" y="17"/>
                      <a:pt x="182" y="18"/>
                      <a:pt x="182" y="18"/>
                    </a:cubicBezTo>
                    <a:cubicBezTo>
                      <a:pt x="181" y="19"/>
                      <a:pt x="181" y="19"/>
                      <a:pt x="181" y="20"/>
                    </a:cubicBezTo>
                    <a:cubicBezTo>
                      <a:pt x="180" y="22"/>
                      <a:pt x="180" y="22"/>
                      <a:pt x="180" y="22"/>
                    </a:cubicBezTo>
                    <a:cubicBezTo>
                      <a:pt x="180" y="22"/>
                      <a:pt x="180" y="22"/>
                      <a:pt x="180" y="22"/>
                    </a:cubicBezTo>
                    <a:cubicBezTo>
                      <a:pt x="179" y="25"/>
                      <a:pt x="176" y="25"/>
                      <a:pt x="174" y="24"/>
                    </a:cubicBezTo>
                    <a:cubicBezTo>
                      <a:pt x="172" y="24"/>
                      <a:pt x="171" y="22"/>
                      <a:pt x="171" y="21"/>
                    </a:cubicBezTo>
                    <a:cubicBezTo>
                      <a:pt x="172" y="18"/>
                      <a:pt x="171" y="16"/>
                      <a:pt x="171" y="14"/>
                    </a:cubicBezTo>
                    <a:cubicBezTo>
                      <a:pt x="170" y="12"/>
                      <a:pt x="169" y="10"/>
                      <a:pt x="168" y="10"/>
                    </a:cubicBezTo>
                    <a:cubicBezTo>
                      <a:pt x="167" y="9"/>
                      <a:pt x="167" y="9"/>
                      <a:pt x="166" y="9"/>
                    </a:cubicBezTo>
                    <a:cubicBezTo>
                      <a:pt x="165" y="9"/>
                      <a:pt x="164" y="9"/>
                      <a:pt x="163" y="9"/>
                    </a:cubicBezTo>
                    <a:cubicBezTo>
                      <a:pt x="162" y="9"/>
                      <a:pt x="162" y="9"/>
                      <a:pt x="162" y="9"/>
                    </a:cubicBezTo>
                    <a:cubicBezTo>
                      <a:pt x="160" y="10"/>
                      <a:pt x="160" y="10"/>
                      <a:pt x="160" y="10"/>
                    </a:cubicBezTo>
                    <a:cubicBezTo>
                      <a:pt x="159" y="10"/>
                      <a:pt x="158" y="11"/>
                      <a:pt x="157" y="11"/>
                    </a:cubicBezTo>
                    <a:cubicBezTo>
                      <a:pt x="156" y="11"/>
                      <a:pt x="155" y="12"/>
                      <a:pt x="154" y="13"/>
                    </a:cubicBezTo>
                    <a:cubicBezTo>
                      <a:pt x="154" y="13"/>
                      <a:pt x="153" y="13"/>
                      <a:pt x="153" y="14"/>
                    </a:cubicBezTo>
                    <a:cubicBezTo>
                      <a:pt x="152" y="15"/>
                      <a:pt x="152" y="15"/>
                      <a:pt x="152" y="15"/>
                    </a:cubicBezTo>
                    <a:cubicBezTo>
                      <a:pt x="151" y="16"/>
                      <a:pt x="151" y="16"/>
                      <a:pt x="151" y="16"/>
                    </a:cubicBezTo>
                    <a:cubicBezTo>
                      <a:pt x="150" y="18"/>
                      <a:pt x="150" y="18"/>
                      <a:pt x="150" y="18"/>
                    </a:cubicBezTo>
                    <a:cubicBezTo>
                      <a:pt x="149" y="19"/>
                      <a:pt x="149" y="19"/>
                      <a:pt x="149" y="19"/>
                    </a:cubicBezTo>
                    <a:cubicBezTo>
                      <a:pt x="149" y="20"/>
                      <a:pt x="149" y="20"/>
                      <a:pt x="148" y="21"/>
                    </a:cubicBezTo>
                    <a:cubicBezTo>
                      <a:pt x="148" y="22"/>
                      <a:pt x="148" y="23"/>
                      <a:pt x="147" y="24"/>
                    </a:cubicBezTo>
                    <a:cubicBezTo>
                      <a:pt x="147" y="25"/>
                      <a:pt x="147" y="26"/>
                      <a:pt x="147" y="28"/>
                    </a:cubicBezTo>
                    <a:cubicBezTo>
                      <a:pt x="147" y="29"/>
                      <a:pt x="146" y="30"/>
                      <a:pt x="146" y="31"/>
                    </a:cubicBezTo>
                    <a:cubicBezTo>
                      <a:pt x="146" y="35"/>
                      <a:pt x="146" y="35"/>
                      <a:pt x="146" y="35"/>
                    </a:cubicBezTo>
                    <a:cubicBezTo>
                      <a:pt x="146" y="37"/>
                      <a:pt x="144" y="39"/>
                      <a:pt x="142" y="39"/>
                    </a:cubicBezTo>
                    <a:cubicBezTo>
                      <a:pt x="141" y="39"/>
                      <a:pt x="140" y="38"/>
                      <a:pt x="139" y="37"/>
                    </a:cubicBezTo>
                    <a:cubicBezTo>
                      <a:pt x="139" y="37"/>
                      <a:pt x="139" y="37"/>
                      <a:pt x="139" y="37"/>
                    </a:cubicBezTo>
                    <a:cubicBezTo>
                      <a:pt x="139" y="36"/>
                      <a:pt x="139" y="35"/>
                      <a:pt x="138" y="35"/>
                    </a:cubicBezTo>
                    <a:cubicBezTo>
                      <a:pt x="138" y="34"/>
                      <a:pt x="138" y="34"/>
                      <a:pt x="137" y="33"/>
                    </a:cubicBezTo>
                    <a:cubicBezTo>
                      <a:pt x="137" y="33"/>
                      <a:pt x="136" y="32"/>
                      <a:pt x="136" y="32"/>
                    </a:cubicBezTo>
                    <a:cubicBezTo>
                      <a:pt x="135" y="32"/>
                      <a:pt x="135" y="31"/>
                      <a:pt x="134" y="31"/>
                    </a:cubicBezTo>
                    <a:cubicBezTo>
                      <a:pt x="133" y="30"/>
                      <a:pt x="132" y="30"/>
                      <a:pt x="131" y="30"/>
                    </a:cubicBezTo>
                    <a:cubicBezTo>
                      <a:pt x="130" y="29"/>
                      <a:pt x="129" y="29"/>
                      <a:pt x="129" y="29"/>
                    </a:cubicBezTo>
                    <a:cubicBezTo>
                      <a:pt x="127" y="29"/>
                      <a:pt x="127" y="29"/>
                      <a:pt x="127" y="29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4" y="30"/>
                      <a:pt x="123" y="30"/>
                      <a:pt x="123" y="31"/>
                    </a:cubicBezTo>
                    <a:cubicBezTo>
                      <a:pt x="122" y="31"/>
                      <a:pt x="122" y="31"/>
                      <a:pt x="121" y="32"/>
                    </a:cubicBezTo>
                    <a:cubicBezTo>
                      <a:pt x="121" y="32"/>
                      <a:pt x="120" y="32"/>
                      <a:pt x="120" y="33"/>
                    </a:cubicBezTo>
                    <a:cubicBezTo>
                      <a:pt x="119" y="33"/>
                      <a:pt x="119" y="34"/>
                      <a:pt x="118" y="34"/>
                    </a:cubicBezTo>
                    <a:cubicBezTo>
                      <a:pt x="118" y="35"/>
                      <a:pt x="118" y="35"/>
                      <a:pt x="117" y="36"/>
                    </a:cubicBezTo>
                    <a:cubicBezTo>
                      <a:pt x="117" y="37"/>
                      <a:pt x="117" y="37"/>
                      <a:pt x="117" y="38"/>
                    </a:cubicBezTo>
                    <a:cubicBezTo>
                      <a:pt x="116" y="40"/>
                      <a:pt x="116" y="40"/>
                      <a:pt x="116" y="40"/>
                    </a:cubicBezTo>
                    <a:cubicBezTo>
                      <a:pt x="116" y="40"/>
                      <a:pt x="116" y="40"/>
                      <a:pt x="116" y="40"/>
                    </a:cubicBezTo>
                    <a:cubicBezTo>
                      <a:pt x="116" y="42"/>
                      <a:pt x="115" y="43"/>
                      <a:pt x="113" y="42"/>
                    </a:cubicBezTo>
                    <a:cubicBezTo>
                      <a:pt x="112" y="42"/>
                      <a:pt x="112" y="41"/>
                      <a:pt x="111" y="41"/>
                    </a:cubicBezTo>
                    <a:cubicBezTo>
                      <a:pt x="111" y="38"/>
                      <a:pt x="111" y="38"/>
                      <a:pt x="111" y="38"/>
                    </a:cubicBezTo>
                    <a:cubicBezTo>
                      <a:pt x="111" y="38"/>
                      <a:pt x="110" y="37"/>
                      <a:pt x="110" y="37"/>
                    </a:cubicBezTo>
                    <a:cubicBezTo>
                      <a:pt x="110" y="36"/>
                      <a:pt x="109" y="35"/>
                      <a:pt x="109" y="35"/>
                    </a:cubicBezTo>
                    <a:cubicBezTo>
                      <a:pt x="109" y="34"/>
                      <a:pt x="108" y="34"/>
                      <a:pt x="108" y="33"/>
                    </a:cubicBezTo>
                    <a:cubicBezTo>
                      <a:pt x="107" y="33"/>
                      <a:pt x="107" y="32"/>
                      <a:pt x="106" y="32"/>
                    </a:cubicBezTo>
                    <a:cubicBezTo>
                      <a:pt x="106" y="31"/>
                      <a:pt x="105" y="31"/>
                      <a:pt x="105" y="31"/>
                    </a:cubicBezTo>
                    <a:cubicBezTo>
                      <a:pt x="104" y="31"/>
                      <a:pt x="104" y="30"/>
                      <a:pt x="103" y="30"/>
                    </a:cubicBezTo>
                    <a:cubicBezTo>
                      <a:pt x="102" y="30"/>
                      <a:pt x="102" y="30"/>
                      <a:pt x="101" y="30"/>
                    </a:cubicBezTo>
                    <a:cubicBezTo>
                      <a:pt x="100" y="30"/>
                      <a:pt x="98" y="30"/>
                      <a:pt x="97" y="31"/>
                    </a:cubicBezTo>
                    <a:cubicBezTo>
                      <a:pt x="96" y="31"/>
                      <a:pt x="96" y="31"/>
                      <a:pt x="95" y="31"/>
                    </a:cubicBezTo>
                    <a:cubicBezTo>
                      <a:pt x="94" y="32"/>
                      <a:pt x="94" y="32"/>
                      <a:pt x="93" y="32"/>
                    </a:cubicBezTo>
                    <a:cubicBezTo>
                      <a:pt x="93" y="33"/>
                      <a:pt x="92" y="33"/>
                      <a:pt x="92" y="34"/>
                    </a:cubicBezTo>
                    <a:cubicBezTo>
                      <a:pt x="91" y="34"/>
                      <a:pt x="91" y="35"/>
                      <a:pt x="90" y="36"/>
                    </a:cubicBezTo>
                    <a:cubicBezTo>
                      <a:pt x="90" y="36"/>
                      <a:pt x="89" y="37"/>
                      <a:pt x="89" y="37"/>
                    </a:cubicBezTo>
                    <a:cubicBezTo>
                      <a:pt x="88" y="39"/>
                      <a:pt x="88" y="39"/>
                      <a:pt x="88" y="39"/>
                    </a:cubicBezTo>
                    <a:cubicBezTo>
                      <a:pt x="88" y="40"/>
                      <a:pt x="87" y="41"/>
                      <a:pt x="86" y="40"/>
                    </a:cubicBezTo>
                    <a:cubicBezTo>
                      <a:pt x="86" y="40"/>
                      <a:pt x="86" y="40"/>
                      <a:pt x="86" y="40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2" y="35"/>
                      <a:pt x="82" y="35"/>
                      <a:pt x="82" y="35"/>
                    </a:cubicBezTo>
                    <a:cubicBezTo>
                      <a:pt x="81" y="35"/>
                      <a:pt x="80" y="34"/>
                      <a:pt x="79" y="33"/>
                    </a:cubicBezTo>
                    <a:cubicBezTo>
                      <a:pt x="78" y="33"/>
                      <a:pt x="78" y="33"/>
                      <a:pt x="77" y="32"/>
                    </a:cubicBezTo>
                    <a:cubicBezTo>
                      <a:pt x="76" y="32"/>
                      <a:pt x="75" y="32"/>
                      <a:pt x="74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0" y="33"/>
                      <a:pt x="69" y="33"/>
                      <a:pt x="68" y="34"/>
                    </a:cubicBezTo>
                    <a:cubicBezTo>
                      <a:pt x="67" y="34"/>
                      <a:pt x="66" y="35"/>
                      <a:pt x="66" y="36"/>
                    </a:cubicBezTo>
                    <a:cubicBezTo>
                      <a:pt x="64" y="37"/>
                      <a:pt x="63" y="39"/>
                      <a:pt x="63" y="41"/>
                    </a:cubicBezTo>
                    <a:cubicBezTo>
                      <a:pt x="62" y="43"/>
                      <a:pt x="62" y="45"/>
                      <a:pt x="63" y="47"/>
                    </a:cubicBezTo>
                    <a:cubicBezTo>
                      <a:pt x="63" y="51"/>
                      <a:pt x="64" y="55"/>
                      <a:pt x="64" y="60"/>
                    </a:cubicBezTo>
                    <a:cubicBezTo>
                      <a:pt x="64" y="61"/>
                      <a:pt x="63" y="62"/>
                      <a:pt x="62" y="62"/>
                    </a:cubicBezTo>
                    <a:cubicBezTo>
                      <a:pt x="61" y="62"/>
                      <a:pt x="61" y="62"/>
                      <a:pt x="61" y="61"/>
                    </a:cubicBezTo>
                    <a:cubicBezTo>
                      <a:pt x="61" y="61"/>
                      <a:pt x="61" y="61"/>
                      <a:pt x="61" y="61"/>
                    </a:cubicBezTo>
                    <a:cubicBezTo>
                      <a:pt x="60" y="60"/>
                      <a:pt x="59" y="60"/>
                      <a:pt x="58" y="59"/>
                    </a:cubicBezTo>
                    <a:cubicBezTo>
                      <a:pt x="57" y="58"/>
                      <a:pt x="56" y="58"/>
                      <a:pt x="55" y="57"/>
                    </a:cubicBezTo>
                    <a:cubicBezTo>
                      <a:pt x="53" y="56"/>
                      <a:pt x="51" y="56"/>
                      <a:pt x="48" y="56"/>
                    </a:cubicBezTo>
                    <a:cubicBezTo>
                      <a:pt x="47" y="56"/>
                      <a:pt x="46" y="56"/>
                      <a:pt x="45" y="56"/>
                    </a:cubicBezTo>
                    <a:cubicBezTo>
                      <a:pt x="44" y="56"/>
                      <a:pt x="43" y="56"/>
                      <a:pt x="42" y="57"/>
                    </a:cubicBezTo>
                    <a:cubicBezTo>
                      <a:pt x="41" y="57"/>
                      <a:pt x="40" y="58"/>
                      <a:pt x="40" y="59"/>
                    </a:cubicBezTo>
                    <a:cubicBezTo>
                      <a:pt x="39" y="59"/>
                      <a:pt x="38" y="60"/>
                      <a:pt x="37" y="61"/>
                    </a:cubicBezTo>
                    <a:cubicBezTo>
                      <a:pt x="37" y="62"/>
                      <a:pt x="37" y="62"/>
                      <a:pt x="37" y="62"/>
                    </a:cubicBezTo>
                    <a:cubicBezTo>
                      <a:pt x="36" y="64"/>
                      <a:pt x="36" y="64"/>
                      <a:pt x="36" y="64"/>
                    </a:cubicBezTo>
                    <a:cubicBezTo>
                      <a:pt x="35" y="64"/>
                      <a:pt x="35" y="66"/>
                      <a:pt x="35" y="67"/>
                    </a:cubicBezTo>
                    <a:cubicBezTo>
                      <a:pt x="34" y="68"/>
                      <a:pt x="34" y="69"/>
                      <a:pt x="34" y="70"/>
                    </a:cubicBezTo>
                    <a:cubicBezTo>
                      <a:pt x="34" y="71"/>
                      <a:pt x="34" y="72"/>
                      <a:pt x="34" y="73"/>
                    </a:cubicBezTo>
                    <a:cubicBezTo>
                      <a:pt x="35" y="75"/>
                      <a:pt x="36" y="77"/>
                      <a:pt x="36" y="80"/>
                    </a:cubicBezTo>
                    <a:cubicBezTo>
                      <a:pt x="37" y="81"/>
                      <a:pt x="37" y="83"/>
                      <a:pt x="37" y="84"/>
                    </a:cubicBezTo>
                    <a:cubicBezTo>
                      <a:pt x="38" y="85"/>
                      <a:pt x="38" y="87"/>
                      <a:pt x="38" y="88"/>
                    </a:cubicBezTo>
                    <a:cubicBezTo>
                      <a:pt x="38" y="90"/>
                      <a:pt x="37" y="92"/>
                      <a:pt x="35" y="92"/>
                    </a:cubicBezTo>
                    <a:cubicBezTo>
                      <a:pt x="34" y="92"/>
                      <a:pt x="33" y="92"/>
                      <a:pt x="32" y="91"/>
                    </a:cubicBezTo>
                    <a:cubicBezTo>
                      <a:pt x="32" y="91"/>
                      <a:pt x="32" y="91"/>
                      <a:pt x="32" y="91"/>
                    </a:cubicBezTo>
                    <a:cubicBezTo>
                      <a:pt x="31" y="90"/>
                      <a:pt x="31" y="90"/>
                      <a:pt x="31" y="90"/>
                    </a:cubicBezTo>
                    <a:cubicBezTo>
                      <a:pt x="30" y="90"/>
                      <a:pt x="30" y="90"/>
                      <a:pt x="30" y="90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28" y="90"/>
                      <a:pt x="28" y="90"/>
                      <a:pt x="28" y="90"/>
                    </a:cubicBezTo>
                    <a:cubicBezTo>
                      <a:pt x="28" y="91"/>
                      <a:pt x="27" y="91"/>
                      <a:pt x="27" y="92"/>
                    </a:cubicBezTo>
                    <a:cubicBezTo>
                      <a:pt x="27" y="93"/>
                      <a:pt x="27" y="94"/>
                      <a:pt x="27" y="95"/>
                    </a:cubicBezTo>
                    <a:cubicBezTo>
                      <a:pt x="27" y="97"/>
                      <a:pt x="27" y="98"/>
                      <a:pt x="27" y="99"/>
                    </a:cubicBezTo>
                    <a:cubicBezTo>
                      <a:pt x="27" y="101"/>
                      <a:pt x="27" y="103"/>
                      <a:pt x="27" y="105"/>
                    </a:cubicBezTo>
                    <a:cubicBezTo>
                      <a:pt x="28" y="105"/>
                      <a:pt x="28" y="105"/>
                      <a:pt x="28" y="105"/>
                    </a:cubicBezTo>
                    <a:cubicBezTo>
                      <a:pt x="28" y="107"/>
                      <a:pt x="27" y="109"/>
                      <a:pt x="25" y="109"/>
                    </a:cubicBezTo>
                    <a:cubicBezTo>
                      <a:pt x="24" y="110"/>
                      <a:pt x="23" y="109"/>
                      <a:pt x="23" y="109"/>
                    </a:cubicBezTo>
                    <a:cubicBezTo>
                      <a:pt x="20" y="107"/>
                      <a:pt x="17" y="106"/>
                      <a:pt x="13" y="107"/>
                    </a:cubicBezTo>
                    <a:cubicBezTo>
                      <a:pt x="12" y="107"/>
                      <a:pt x="10" y="107"/>
                      <a:pt x="9" y="108"/>
                    </a:cubicBezTo>
                    <a:cubicBezTo>
                      <a:pt x="8" y="108"/>
                      <a:pt x="8" y="109"/>
                      <a:pt x="7" y="109"/>
                    </a:cubicBezTo>
                    <a:cubicBezTo>
                      <a:pt x="7" y="109"/>
                      <a:pt x="7" y="109"/>
                      <a:pt x="7" y="110"/>
                    </a:cubicBezTo>
                    <a:cubicBezTo>
                      <a:pt x="7" y="111"/>
                      <a:pt x="7" y="111"/>
                      <a:pt x="7" y="111"/>
                    </a:cubicBezTo>
                    <a:cubicBezTo>
                      <a:pt x="6" y="111"/>
                      <a:pt x="6" y="111"/>
                      <a:pt x="6" y="111"/>
                    </a:cubicBezTo>
                    <a:cubicBezTo>
                      <a:pt x="6" y="111"/>
                      <a:pt x="6" y="111"/>
                      <a:pt x="6" y="111"/>
                    </a:cubicBezTo>
                    <a:cubicBezTo>
                      <a:pt x="6" y="111"/>
                      <a:pt x="6" y="111"/>
                      <a:pt x="6" y="111"/>
                    </a:cubicBezTo>
                    <a:cubicBezTo>
                      <a:pt x="6" y="111"/>
                      <a:pt x="6" y="111"/>
                      <a:pt x="6" y="111"/>
                    </a:cubicBezTo>
                    <a:cubicBezTo>
                      <a:pt x="6" y="111"/>
                      <a:pt x="6" y="111"/>
                      <a:pt x="6" y="111"/>
                    </a:cubicBezTo>
                    <a:cubicBezTo>
                      <a:pt x="6" y="111"/>
                      <a:pt x="6" y="111"/>
                      <a:pt x="6" y="111"/>
                    </a:cubicBezTo>
                    <a:cubicBezTo>
                      <a:pt x="6" y="112"/>
                      <a:pt x="6" y="112"/>
                      <a:pt x="6" y="113"/>
                    </a:cubicBezTo>
                    <a:cubicBezTo>
                      <a:pt x="6" y="114"/>
                      <a:pt x="6" y="115"/>
                      <a:pt x="6" y="115"/>
                    </a:cubicBezTo>
                    <a:cubicBezTo>
                      <a:pt x="6" y="116"/>
                      <a:pt x="6" y="117"/>
                      <a:pt x="6" y="118"/>
                    </a:cubicBezTo>
                    <a:cubicBezTo>
                      <a:pt x="7" y="119"/>
                      <a:pt x="7" y="120"/>
                      <a:pt x="7" y="121"/>
                    </a:cubicBezTo>
                    <a:cubicBezTo>
                      <a:pt x="8" y="122"/>
                      <a:pt x="8" y="124"/>
                      <a:pt x="9" y="126"/>
                    </a:cubicBezTo>
                    <a:cubicBezTo>
                      <a:pt x="10" y="127"/>
                      <a:pt x="11" y="129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3" y="131"/>
                      <a:pt x="13" y="133"/>
                      <a:pt x="12" y="133"/>
                    </a:cubicBezTo>
                    <a:cubicBezTo>
                      <a:pt x="11" y="134"/>
                      <a:pt x="11" y="134"/>
                      <a:pt x="10" y="134"/>
                    </a:cubicBezTo>
                    <a:cubicBezTo>
                      <a:pt x="10" y="133"/>
                      <a:pt x="9" y="133"/>
                      <a:pt x="8" y="133"/>
                    </a:cubicBezTo>
                    <a:cubicBezTo>
                      <a:pt x="8" y="133"/>
                      <a:pt x="7" y="134"/>
                      <a:pt x="7" y="134"/>
                    </a:cubicBezTo>
                    <a:cubicBezTo>
                      <a:pt x="6" y="134"/>
                      <a:pt x="6" y="134"/>
                      <a:pt x="6" y="134"/>
                    </a:cubicBezTo>
                    <a:cubicBezTo>
                      <a:pt x="5" y="134"/>
                      <a:pt x="4" y="135"/>
                      <a:pt x="4" y="135"/>
                    </a:cubicBezTo>
                    <a:cubicBezTo>
                      <a:pt x="3" y="136"/>
                      <a:pt x="3" y="137"/>
                      <a:pt x="2" y="138"/>
                    </a:cubicBezTo>
                    <a:cubicBezTo>
                      <a:pt x="2" y="138"/>
                      <a:pt x="2" y="139"/>
                      <a:pt x="2" y="140"/>
                    </a:cubicBezTo>
                    <a:cubicBezTo>
                      <a:pt x="2" y="140"/>
                      <a:pt x="1" y="141"/>
                      <a:pt x="2" y="141"/>
                    </a:cubicBezTo>
                    <a:cubicBezTo>
                      <a:pt x="2" y="142"/>
                      <a:pt x="2" y="142"/>
                      <a:pt x="2" y="143"/>
                    </a:cubicBezTo>
                    <a:cubicBezTo>
                      <a:pt x="2" y="143"/>
                      <a:pt x="2" y="143"/>
                      <a:pt x="2" y="144"/>
                    </a:cubicBezTo>
                    <a:cubicBezTo>
                      <a:pt x="3" y="144"/>
                      <a:pt x="3" y="145"/>
                      <a:pt x="3" y="145"/>
                    </a:cubicBezTo>
                    <a:cubicBezTo>
                      <a:pt x="3" y="145"/>
                      <a:pt x="4" y="146"/>
                      <a:pt x="4" y="146"/>
                    </a:cubicBezTo>
                    <a:cubicBezTo>
                      <a:pt x="5" y="147"/>
                      <a:pt x="5" y="147"/>
                      <a:pt x="5" y="147"/>
                    </a:cubicBezTo>
                    <a:cubicBezTo>
                      <a:pt x="5" y="148"/>
                      <a:pt x="5" y="148"/>
                      <a:pt x="5" y="148"/>
                    </a:cubicBezTo>
                    <a:cubicBezTo>
                      <a:pt x="5" y="148"/>
                      <a:pt x="5" y="148"/>
                      <a:pt x="5" y="148"/>
                    </a:cubicBezTo>
                  </a:path>
                </a:pathLst>
              </a:custGeom>
              <a:grpFill/>
              <a:ln w="9525">
                <a:solidFill>
                  <a:srgbClr val="663825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</p:grpSp>
        <p:sp>
          <p:nvSpPr>
            <p:cNvPr id="129" name="Oval 128"/>
            <p:cNvSpPr/>
            <p:nvPr/>
          </p:nvSpPr>
          <p:spPr>
            <a:xfrm>
              <a:off x="3451648" y="1383499"/>
              <a:ext cx="872118" cy="872118"/>
            </a:xfrm>
            <a:prstGeom prst="ellipse">
              <a:avLst/>
            </a:prstGeom>
            <a:noFill/>
            <a:ln>
              <a:solidFill>
                <a:srgbClr val="6638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65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6291431" y="947770"/>
            <a:ext cx="1162824" cy="1162824"/>
            <a:chOff x="4537460" y="1372545"/>
            <a:chExt cx="872118" cy="872118"/>
          </a:xfrm>
        </p:grpSpPr>
        <p:grpSp>
          <p:nvGrpSpPr>
            <p:cNvPr id="78" name="Group 77"/>
            <p:cNvGrpSpPr/>
            <p:nvPr/>
          </p:nvGrpSpPr>
          <p:grpSpPr>
            <a:xfrm>
              <a:off x="4707562" y="1560361"/>
              <a:ext cx="498864" cy="408161"/>
              <a:chOff x="3514725" y="1471614"/>
              <a:chExt cx="628651" cy="514350"/>
            </a:xfrm>
            <a:solidFill>
              <a:schemeClr val="accent4"/>
            </a:solidFill>
          </p:grpSpPr>
          <p:sp>
            <p:nvSpPr>
              <p:cNvPr id="79" name="Freeform 148"/>
              <p:cNvSpPr/>
              <p:nvPr/>
            </p:nvSpPr>
            <p:spPr bwMode="auto">
              <a:xfrm>
                <a:off x="3590925" y="1471614"/>
                <a:ext cx="501650" cy="469900"/>
              </a:xfrm>
              <a:custGeom>
                <a:avLst/>
                <a:gdLst/>
                <a:ahLst/>
                <a:cxnLst>
                  <a:cxn ang="0">
                    <a:pos x="301" y="34"/>
                  </a:cxn>
                  <a:cxn ang="0">
                    <a:pos x="72" y="34"/>
                  </a:cxn>
                  <a:cxn ang="0">
                    <a:pos x="70" y="0"/>
                  </a:cxn>
                  <a:cxn ang="0">
                    <a:pos x="47" y="0"/>
                  </a:cxn>
                  <a:cxn ang="0">
                    <a:pos x="0" y="240"/>
                  </a:cxn>
                  <a:cxn ang="0">
                    <a:pos x="32" y="246"/>
                  </a:cxn>
                  <a:cxn ang="0">
                    <a:pos x="105" y="68"/>
                  </a:cxn>
                  <a:cxn ang="0">
                    <a:pos x="125" y="68"/>
                  </a:cxn>
                  <a:cxn ang="0">
                    <a:pos x="84" y="254"/>
                  </a:cxn>
                  <a:cxn ang="0">
                    <a:pos x="91" y="256"/>
                  </a:cxn>
                  <a:cxn ang="0">
                    <a:pos x="164" y="77"/>
                  </a:cxn>
                  <a:cxn ang="0">
                    <a:pos x="185" y="77"/>
                  </a:cxn>
                  <a:cxn ang="0">
                    <a:pos x="144" y="264"/>
                  </a:cxn>
                  <a:cxn ang="0">
                    <a:pos x="151" y="263"/>
                  </a:cxn>
                  <a:cxn ang="0">
                    <a:pos x="224" y="83"/>
                  </a:cxn>
                  <a:cxn ang="0">
                    <a:pos x="244" y="83"/>
                  </a:cxn>
                  <a:cxn ang="0">
                    <a:pos x="205" y="274"/>
                  </a:cxn>
                  <a:cxn ang="0">
                    <a:pos x="252" y="282"/>
                  </a:cxn>
                  <a:cxn ang="0">
                    <a:pos x="301" y="34"/>
                  </a:cxn>
                </a:cxnLst>
                <a:rect l="0" t="0" r="r" b="b"/>
                <a:pathLst>
                  <a:path w="301" h="282">
                    <a:moveTo>
                      <a:pt x="301" y="34"/>
                    </a:moveTo>
                    <a:cubicBezTo>
                      <a:pt x="72" y="34"/>
                      <a:pt x="72" y="34"/>
                      <a:pt x="72" y="34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0" y="240"/>
                      <a:pt x="0" y="240"/>
                      <a:pt x="0" y="240"/>
                    </a:cubicBezTo>
                    <a:cubicBezTo>
                      <a:pt x="32" y="246"/>
                      <a:pt x="32" y="246"/>
                      <a:pt x="32" y="246"/>
                    </a:cubicBezTo>
                    <a:cubicBezTo>
                      <a:pt x="35" y="226"/>
                      <a:pt x="56" y="98"/>
                      <a:pt x="105" y="68"/>
                    </a:cubicBezTo>
                    <a:cubicBezTo>
                      <a:pt x="125" y="68"/>
                      <a:pt x="125" y="68"/>
                      <a:pt x="125" y="68"/>
                    </a:cubicBezTo>
                    <a:cubicBezTo>
                      <a:pt x="125" y="68"/>
                      <a:pt x="63" y="150"/>
                      <a:pt x="84" y="254"/>
                    </a:cubicBezTo>
                    <a:cubicBezTo>
                      <a:pt x="91" y="256"/>
                      <a:pt x="91" y="256"/>
                      <a:pt x="91" y="256"/>
                    </a:cubicBezTo>
                    <a:cubicBezTo>
                      <a:pt x="94" y="239"/>
                      <a:pt x="115" y="108"/>
                      <a:pt x="164" y="77"/>
                    </a:cubicBezTo>
                    <a:cubicBezTo>
                      <a:pt x="185" y="77"/>
                      <a:pt x="185" y="77"/>
                      <a:pt x="185" y="77"/>
                    </a:cubicBezTo>
                    <a:cubicBezTo>
                      <a:pt x="185" y="77"/>
                      <a:pt x="123" y="160"/>
                      <a:pt x="144" y="264"/>
                    </a:cubicBezTo>
                    <a:cubicBezTo>
                      <a:pt x="151" y="263"/>
                      <a:pt x="151" y="263"/>
                      <a:pt x="151" y="263"/>
                    </a:cubicBezTo>
                    <a:cubicBezTo>
                      <a:pt x="151" y="263"/>
                      <a:pt x="171" y="115"/>
                      <a:pt x="224" y="83"/>
                    </a:cubicBezTo>
                    <a:cubicBezTo>
                      <a:pt x="244" y="83"/>
                      <a:pt x="244" y="83"/>
                      <a:pt x="244" y="83"/>
                    </a:cubicBezTo>
                    <a:cubicBezTo>
                      <a:pt x="244" y="83"/>
                      <a:pt x="181" y="168"/>
                      <a:pt x="205" y="274"/>
                    </a:cubicBezTo>
                    <a:cubicBezTo>
                      <a:pt x="252" y="282"/>
                      <a:pt x="252" y="282"/>
                      <a:pt x="252" y="282"/>
                    </a:cubicBezTo>
                    <a:cubicBezTo>
                      <a:pt x="301" y="34"/>
                      <a:pt x="301" y="34"/>
                      <a:pt x="301" y="34"/>
                    </a:cubicBezTo>
                  </a:path>
                </a:pathLst>
              </a:custGeom>
              <a:solidFill>
                <a:srgbClr val="663825"/>
              </a:solidFill>
              <a:ln w="9525">
                <a:solidFill>
                  <a:srgbClr val="663825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80" name="Freeform 149"/>
              <p:cNvSpPr/>
              <p:nvPr/>
            </p:nvSpPr>
            <p:spPr bwMode="auto">
              <a:xfrm>
                <a:off x="3644900" y="1881189"/>
                <a:ext cx="90488" cy="25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54" y="15"/>
                  </a:cxn>
                  <a:cxn ang="0">
                    <a:pos x="52" y="8"/>
                  </a:cxn>
                  <a:cxn ang="0">
                    <a:pos x="0" y="0"/>
                  </a:cxn>
                </a:cxnLst>
                <a:rect l="0" t="0" r="r" b="b"/>
                <a:pathLst>
                  <a:path w="54" h="1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3" y="13"/>
                      <a:pt x="53" y="10"/>
                      <a:pt x="52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9525">
                <a:solidFill>
                  <a:srgbClr val="663825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81" name="Freeform 150"/>
              <p:cNvSpPr/>
              <p:nvPr/>
            </p:nvSpPr>
            <p:spPr bwMode="auto">
              <a:xfrm>
                <a:off x="3743325" y="1897064"/>
                <a:ext cx="90488" cy="238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54" y="14"/>
                  </a:cxn>
                  <a:cxn ang="0">
                    <a:pos x="54" y="14"/>
                  </a:cxn>
                  <a:cxn ang="0">
                    <a:pos x="53" y="8"/>
                  </a:cxn>
                  <a:cxn ang="0">
                    <a:pos x="53" y="8"/>
                  </a:cxn>
                  <a:cxn ang="0">
                    <a:pos x="53" y="8"/>
                  </a:cxn>
                  <a:cxn ang="0">
                    <a:pos x="0" y="0"/>
                  </a:cxn>
                </a:cxnLst>
                <a:rect l="0" t="0" r="r" b="b"/>
                <a:pathLst>
                  <a:path w="54" h="1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12"/>
                      <a:pt x="54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9525">
                <a:solidFill>
                  <a:srgbClr val="663825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82" name="Freeform 151"/>
              <p:cNvSpPr/>
              <p:nvPr/>
            </p:nvSpPr>
            <p:spPr bwMode="auto">
              <a:xfrm>
                <a:off x="3906838" y="1924051"/>
                <a:ext cx="26988" cy="47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6" y="3"/>
                  </a:cxn>
                  <a:cxn ang="0">
                    <a:pos x="16" y="2"/>
                  </a:cxn>
                  <a:cxn ang="0">
                    <a:pos x="0" y="0"/>
                  </a:cxn>
                </a:cxnLst>
                <a:rect l="0" t="0" r="r" b="b"/>
                <a:pathLst>
                  <a:path w="16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9525">
                <a:solidFill>
                  <a:srgbClr val="663825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83" name="Freeform 152"/>
              <p:cNvSpPr/>
              <p:nvPr/>
            </p:nvSpPr>
            <p:spPr bwMode="auto">
              <a:xfrm>
                <a:off x="3683000" y="1828801"/>
                <a:ext cx="339725" cy="157163"/>
              </a:xfrm>
              <a:custGeom>
                <a:avLst/>
                <a:gdLst/>
                <a:ahLst/>
                <a:cxnLst>
                  <a:cxn ang="0">
                    <a:pos x="14" y="94"/>
                  </a:cxn>
                  <a:cxn ang="0">
                    <a:pos x="35" y="69"/>
                  </a:cxn>
                  <a:cxn ang="0">
                    <a:pos x="68" y="46"/>
                  </a:cxn>
                  <a:cxn ang="0">
                    <a:pos x="82" y="33"/>
                  </a:cxn>
                  <a:cxn ang="0">
                    <a:pos x="131" y="33"/>
                  </a:cxn>
                  <a:cxn ang="0">
                    <a:pos x="152" y="48"/>
                  </a:cxn>
                  <a:cxn ang="0">
                    <a:pos x="173" y="64"/>
                  </a:cxn>
                  <a:cxn ang="0">
                    <a:pos x="198" y="92"/>
                  </a:cxn>
                </a:cxnLst>
                <a:rect l="0" t="0" r="r" b="b"/>
                <a:pathLst>
                  <a:path w="204" h="94">
                    <a:moveTo>
                      <a:pt x="14" y="94"/>
                    </a:moveTo>
                    <a:cubicBezTo>
                      <a:pt x="0" y="83"/>
                      <a:pt x="24" y="59"/>
                      <a:pt x="35" y="69"/>
                    </a:cubicBezTo>
                    <a:cubicBezTo>
                      <a:pt x="29" y="49"/>
                      <a:pt x="52" y="25"/>
                      <a:pt x="68" y="46"/>
                    </a:cubicBezTo>
                    <a:cubicBezTo>
                      <a:pt x="68" y="39"/>
                      <a:pt x="73" y="25"/>
                      <a:pt x="82" y="33"/>
                    </a:cubicBezTo>
                    <a:cubicBezTo>
                      <a:pt x="77" y="1"/>
                      <a:pt x="132" y="0"/>
                      <a:pt x="131" y="33"/>
                    </a:cubicBezTo>
                    <a:cubicBezTo>
                      <a:pt x="142" y="21"/>
                      <a:pt x="153" y="36"/>
                      <a:pt x="152" y="48"/>
                    </a:cubicBezTo>
                    <a:cubicBezTo>
                      <a:pt x="164" y="41"/>
                      <a:pt x="174" y="52"/>
                      <a:pt x="173" y="64"/>
                    </a:cubicBezTo>
                    <a:cubicBezTo>
                      <a:pt x="193" y="50"/>
                      <a:pt x="204" y="79"/>
                      <a:pt x="198" y="92"/>
                    </a:cubicBezTo>
                  </a:path>
                </a:pathLst>
              </a:custGeom>
              <a:grpFill/>
              <a:ln w="9525">
                <a:solidFill>
                  <a:srgbClr val="663825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84" name="Freeform 153"/>
              <p:cNvSpPr/>
              <p:nvPr/>
            </p:nvSpPr>
            <p:spPr bwMode="auto">
              <a:xfrm>
                <a:off x="3683000" y="1828801"/>
                <a:ext cx="339725" cy="157163"/>
              </a:xfrm>
              <a:custGeom>
                <a:avLst/>
                <a:gdLst/>
                <a:ahLst/>
                <a:cxnLst>
                  <a:cxn ang="0">
                    <a:pos x="14" y="94"/>
                  </a:cxn>
                  <a:cxn ang="0">
                    <a:pos x="35" y="69"/>
                  </a:cxn>
                  <a:cxn ang="0">
                    <a:pos x="68" y="46"/>
                  </a:cxn>
                  <a:cxn ang="0">
                    <a:pos x="82" y="33"/>
                  </a:cxn>
                  <a:cxn ang="0">
                    <a:pos x="131" y="33"/>
                  </a:cxn>
                  <a:cxn ang="0">
                    <a:pos x="152" y="48"/>
                  </a:cxn>
                  <a:cxn ang="0">
                    <a:pos x="173" y="64"/>
                  </a:cxn>
                  <a:cxn ang="0">
                    <a:pos x="198" y="92"/>
                  </a:cxn>
                </a:cxnLst>
                <a:rect l="0" t="0" r="r" b="b"/>
                <a:pathLst>
                  <a:path w="204" h="94">
                    <a:moveTo>
                      <a:pt x="14" y="94"/>
                    </a:moveTo>
                    <a:cubicBezTo>
                      <a:pt x="0" y="83"/>
                      <a:pt x="24" y="59"/>
                      <a:pt x="35" y="69"/>
                    </a:cubicBezTo>
                    <a:cubicBezTo>
                      <a:pt x="29" y="49"/>
                      <a:pt x="52" y="25"/>
                      <a:pt x="68" y="46"/>
                    </a:cubicBezTo>
                    <a:cubicBezTo>
                      <a:pt x="68" y="39"/>
                      <a:pt x="73" y="25"/>
                      <a:pt x="82" y="33"/>
                    </a:cubicBezTo>
                    <a:cubicBezTo>
                      <a:pt x="77" y="1"/>
                      <a:pt x="132" y="0"/>
                      <a:pt x="131" y="33"/>
                    </a:cubicBezTo>
                    <a:cubicBezTo>
                      <a:pt x="142" y="21"/>
                      <a:pt x="153" y="36"/>
                      <a:pt x="152" y="48"/>
                    </a:cubicBezTo>
                    <a:cubicBezTo>
                      <a:pt x="164" y="41"/>
                      <a:pt x="174" y="52"/>
                      <a:pt x="173" y="64"/>
                    </a:cubicBezTo>
                    <a:cubicBezTo>
                      <a:pt x="193" y="50"/>
                      <a:pt x="204" y="79"/>
                      <a:pt x="198" y="92"/>
                    </a:cubicBezTo>
                  </a:path>
                </a:pathLst>
              </a:custGeom>
              <a:solidFill>
                <a:srgbClr val="663825"/>
              </a:solidFill>
              <a:ln w="6350" cap="flat">
                <a:solidFill>
                  <a:srgbClr val="663825"/>
                </a:solidFill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85" name="Freeform 154"/>
              <p:cNvSpPr/>
              <p:nvPr/>
            </p:nvSpPr>
            <p:spPr bwMode="auto">
              <a:xfrm>
                <a:off x="3514725" y="1851026"/>
                <a:ext cx="231775" cy="133350"/>
              </a:xfrm>
              <a:custGeom>
                <a:avLst/>
                <a:gdLst/>
                <a:ahLst/>
                <a:cxnLst>
                  <a:cxn ang="0">
                    <a:pos x="5" y="80"/>
                  </a:cxn>
                  <a:cxn ang="0">
                    <a:pos x="4" y="62"/>
                  </a:cxn>
                  <a:cxn ang="0">
                    <a:pos x="22" y="60"/>
                  </a:cxn>
                  <a:cxn ang="0">
                    <a:pos x="20" y="43"/>
                  </a:cxn>
                  <a:cxn ang="0">
                    <a:pos x="34" y="39"/>
                  </a:cxn>
                  <a:cxn ang="0">
                    <a:pos x="78" y="26"/>
                  </a:cxn>
                  <a:cxn ang="0">
                    <a:pos x="98" y="22"/>
                  </a:cxn>
                  <a:cxn ang="0">
                    <a:pos x="128" y="21"/>
                  </a:cxn>
                  <a:cxn ang="0">
                    <a:pos x="139" y="30"/>
                  </a:cxn>
                </a:cxnLst>
                <a:rect l="0" t="0" r="r" b="b"/>
                <a:pathLst>
                  <a:path w="139" h="80">
                    <a:moveTo>
                      <a:pt x="5" y="80"/>
                    </a:moveTo>
                    <a:cubicBezTo>
                      <a:pt x="3" y="74"/>
                      <a:pt x="0" y="67"/>
                      <a:pt x="4" y="62"/>
                    </a:cubicBezTo>
                    <a:cubicBezTo>
                      <a:pt x="8" y="56"/>
                      <a:pt x="17" y="55"/>
                      <a:pt x="22" y="60"/>
                    </a:cubicBezTo>
                    <a:cubicBezTo>
                      <a:pt x="20" y="55"/>
                      <a:pt x="18" y="49"/>
                      <a:pt x="20" y="43"/>
                    </a:cubicBezTo>
                    <a:cubicBezTo>
                      <a:pt x="22" y="36"/>
                      <a:pt x="30" y="28"/>
                      <a:pt x="34" y="39"/>
                    </a:cubicBezTo>
                    <a:cubicBezTo>
                      <a:pt x="31" y="14"/>
                      <a:pt x="70" y="0"/>
                      <a:pt x="78" y="26"/>
                    </a:cubicBezTo>
                    <a:cubicBezTo>
                      <a:pt x="81" y="20"/>
                      <a:pt x="94" y="11"/>
                      <a:pt x="98" y="22"/>
                    </a:cubicBezTo>
                    <a:cubicBezTo>
                      <a:pt x="99" y="8"/>
                      <a:pt x="127" y="4"/>
                      <a:pt x="128" y="21"/>
                    </a:cubicBezTo>
                    <a:cubicBezTo>
                      <a:pt x="136" y="15"/>
                      <a:pt x="139" y="24"/>
                      <a:pt x="139" y="30"/>
                    </a:cubicBezTo>
                  </a:path>
                </a:pathLst>
              </a:custGeom>
              <a:grpFill/>
              <a:ln w="9525">
                <a:solidFill>
                  <a:srgbClr val="663825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86" name="Freeform 155"/>
              <p:cNvSpPr/>
              <p:nvPr/>
            </p:nvSpPr>
            <p:spPr bwMode="auto">
              <a:xfrm>
                <a:off x="3514725" y="1851026"/>
                <a:ext cx="231775" cy="133350"/>
              </a:xfrm>
              <a:custGeom>
                <a:avLst/>
                <a:gdLst/>
                <a:ahLst/>
                <a:cxnLst>
                  <a:cxn ang="0">
                    <a:pos x="5" y="80"/>
                  </a:cxn>
                  <a:cxn ang="0">
                    <a:pos x="4" y="62"/>
                  </a:cxn>
                  <a:cxn ang="0">
                    <a:pos x="22" y="60"/>
                  </a:cxn>
                  <a:cxn ang="0">
                    <a:pos x="20" y="43"/>
                  </a:cxn>
                  <a:cxn ang="0">
                    <a:pos x="34" y="39"/>
                  </a:cxn>
                  <a:cxn ang="0">
                    <a:pos x="78" y="26"/>
                  </a:cxn>
                  <a:cxn ang="0">
                    <a:pos x="98" y="22"/>
                  </a:cxn>
                  <a:cxn ang="0">
                    <a:pos x="128" y="21"/>
                  </a:cxn>
                  <a:cxn ang="0">
                    <a:pos x="139" y="30"/>
                  </a:cxn>
                </a:cxnLst>
                <a:rect l="0" t="0" r="r" b="b"/>
                <a:pathLst>
                  <a:path w="139" h="80">
                    <a:moveTo>
                      <a:pt x="5" y="80"/>
                    </a:moveTo>
                    <a:cubicBezTo>
                      <a:pt x="3" y="74"/>
                      <a:pt x="0" y="67"/>
                      <a:pt x="4" y="62"/>
                    </a:cubicBezTo>
                    <a:cubicBezTo>
                      <a:pt x="8" y="56"/>
                      <a:pt x="17" y="55"/>
                      <a:pt x="22" y="60"/>
                    </a:cubicBezTo>
                    <a:cubicBezTo>
                      <a:pt x="20" y="55"/>
                      <a:pt x="18" y="49"/>
                      <a:pt x="20" y="43"/>
                    </a:cubicBezTo>
                    <a:cubicBezTo>
                      <a:pt x="22" y="36"/>
                      <a:pt x="30" y="28"/>
                      <a:pt x="34" y="39"/>
                    </a:cubicBezTo>
                    <a:cubicBezTo>
                      <a:pt x="31" y="14"/>
                      <a:pt x="70" y="0"/>
                      <a:pt x="78" y="26"/>
                    </a:cubicBezTo>
                    <a:cubicBezTo>
                      <a:pt x="81" y="20"/>
                      <a:pt x="94" y="11"/>
                      <a:pt x="98" y="22"/>
                    </a:cubicBezTo>
                    <a:cubicBezTo>
                      <a:pt x="99" y="8"/>
                      <a:pt x="127" y="4"/>
                      <a:pt x="128" y="21"/>
                    </a:cubicBezTo>
                    <a:cubicBezTo>
                      <a:pt x="136" y="15"/>
                      <a:pt x="139" y="24"/>
                      <a:pt x="139" y="30"/>
                    </a:cubicBezTo>
                  </a:path>
                </a:pathLst>
              </a:custGeom>
              <a:solidFill>
                <a:srgbClr val="663825"/>
              </a:solidFill>
              <a:ln w="6350" cap="flat">
                <a:solidFill>
                  <a:srgbClr val="663825"/>
                </a:solidFill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87" name="Freeform 156"/>
              <p:cNvSpPr/>
              <p:nvPr/>
            </p:nvSpPr>
            <p:spPr bwMode="auto">
              <a:xfrm>
                <a:off x="4033838" y="1476376"/>
                <a:ext cx="109538" cy="487363"/>
              </a:xfrm>
              <a:custGeom>
                <a:avLst/>
                <a:gdLst/>
                <a:ahLst/>
                <a:cxnLst>
                  <a:cxn ang="0">
                    <a:pos x="0" y="306"/>
                  </a:cxn>
                  <a:cxn ang="0">
                    <a:pos x="50" y="0"/>
                  </a:cxn>
                  <a:cxn ang="0">
                    <a:pos x="69" y="0"/>
                  </a:cxn>
                  <a:cxn ang="0">
                    <a:pos x="67" y="307"/>
                  </a:cxn>
                  <a:cxn ang="0">
                    <a:pos x="0" y="307"/>
                  </a:cxn>
                  <a:cxn ang="0">
                    <a:pos x="0" y="306"/>
                  </a:cxn>
                </a:cxnLst>
                <a:rect l="0" t="0" r="r" b="b"/>
                <a:pathLst>
                  <a:path w="69" h="307">
                    <a:moveTo>
                      <a:pt x="0" y="306"/>
                    </a:moveTo>
                    <a:lnTo>
                      <a:pt x="50" y="0"/>
                    </a:lnTo>
                    <a:lnTo>
                      <a:pt x="69" y="0"/>
                    </a:lnTo>
                    <a:lnTo>
                      <a:pt x="67" y="307"/>
                    </a:lnTo>
                    <a:lnTo>
                      <a:pt x="0" y="307"/>
                    </a:lnTo>
                    <a:lnTo>
                      <a:pt x="0" y="306"/>
                    </a:lnTo>
                    <a:close/>
                  </a:path>
                </a:pathLst>
              </a:custGeom>
              <a:grpFill/>
              <a:ln w="9525">
                <a:solidFill>
                  <a:srgbClr val="663825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88" name="Freeform 157"/>
              <p:cNvSpPr/>
              <p:nvPr/>
            </p:nvSpPr>
            <p:spPr bwMode="auto">
              <a:xfrm>
                <a:off x="4033838" y="1476376"/>
                <a:ext cx="109538" cy="487363"/>
              </a:xfrm>
              <a:custGeom>
                <a:avLst/>
                <a:gdLst/>
                <a:ahLst/>
                <a:cxnLst>
                  <a:cxn ang="0">
                    <a:pos x="0" y="306"/>
                  </a:cxn>
                  <a:cxn ang="0">
                    <a:pos x="50" y="0"/>
                  </a:cxn>
                  <a:cxn ang="0">
                    <a:pos x="69" y="0"/>
                  </a:cxn>
                  <a:cxn ang="0">
                    <a:pos x="67" y="307"/>
                  </a:cxn>
                  <a:cxn ang="0">
                    <a:pos x="0" y="307"/>
                  </a:cxn>
                </a:cxnLst>
                <a:rect l="0" t="0" r="r" b="b"/>
                <a:pathLst>
                  <a:path w="69" h="307">
                    <a:moveTo>
                      <a:pt x="0" y="306"/>
                    </a:moveTo>
                    <a:lnTo>
                      <a:pt x="50" y="0"/>
                    </a:lnTo>
                    <a:lnTo>
                      <a:pt x="69" y="0"/>
                    </a:lnTo>
                    <a:lnTo>
                      <a:pt x="67" y="307"/>
                    </a:lnTo>
                    <a:lnTo>
                      <a:pt x="0" y="307"/>
                    </a:lnTo>
                  </a:path>
                </a:pathLst>
              </a:custGeom>
              <a:solidFill>
                <a:srgbClr val="663825"/>
              </a:solidFill>
              <a:ln w="9525">
                <a:solidFill>
                  <a:srgbClr val="663825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</p:grpSp>
        <p:sp>
          <p:nvSpPr>
            <p:cNvPr id="130" name="Oval 129"/>
            <p:cNvSpPr/>
            <p:nvPr/>
          </p:nvSpPr>
          <p:spPr>
            <a:xfrm>
              <a:off x="4537460" y="1372545"/>
              <a:ext cx="872118" cy="872118"/>
            </a:xfrm>
            <a:prstGeom prst="ellipse">
              <a:avLst/>
            </a:prstGeom>
            <a:noFill/>
            <a:ln>
              <a:solidFill>
                <a:srgbClr val="6638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65" dirty="0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7845116" y="947770"/>
            <a:ext cx="1162824" cy="1162824"/>
            <a:chOff x="5506204" y="1372545"/>
            <a:chExt cx="872118" cy="872118"/>
          </a:xfrm>
        </p:grpSpPr>
        <p:grpSp>
          <p:nvGrpSpPr>
            <p:cNvPr id="89" name="Group 88"/>
            <p:cNvGrpSpPr/>
            <p:nvPr/>
          </p:nvGrpSpPr>
          <p:grpSpPr>
            <a:xfrm>
              <a:off x="5728614" y="1480096"/>
              <a:ext cx="412969" cy="644002"/>
              <a:chOff x="415815" y="1683218"/>
              <a:chExt cx="976123" cy="1522209"/>
            </a:xfrm>
            <a:solidFill>
              <a:schemeClr val="accent5"/>
            </a:solidFill>
          </p:grpSpPr>
          <p:sp>
            <p:nvSpPr>
              <p:cNvPr id="90" name="Oval 72"/>
              <p:cNvSpPr>
                <a:spLocks noChangeArrowheads="1"/>
              </p:cNvSpPr>
              <p:nvPr/>
            </p:nvSpPr>
            <p:spPr bwMode="auto">
              <a:xfrm rot="19903140">
                <a:off x="874930" y="2176640"/>
                <a:ext cx="95362" cy="95362"/>
              </a:xfrm>
              <a:prstGeom prst="ellipse">
                <a:avLst/>
              </a:prstGeom>
              <a:grpFill/>
              <a:ln w="9525">
                <a:solidFill>
                  <a:srgbClr val="663825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91" name="Freeform 76"/>
              <p:cNvSpPr/>
              <p:nvPr/>
            </p:nvSpPr>
            <p:spPr bwMode="auto">
              <a:xfrm rot="19903140">
                <a:off x="415815" y="2306140"/>
                <a:ext cx="484982" cy="136230"/>
              </a:xfrm>
              <a:custGeom>
                <a:avLst/>
                <a:gdLst/>
                <a:ahLst/>
                <a:cxnLst>
                  <a:cxn ang="0">
                    <a:pos x="169" y="1"/>
                  </a:cxn>
                  <a:cxn ang="0">
                    <a:pos x="0" y="0"/>
                  </a:cxn>
                  <a:cxn ang="0">
                    <a:pos x="1" y="16"/>
                  </a:cxn>
                  <a:cxn ang="0">
                    <a:pos x="144" y="46"/>
                  </a:cxn>
                  <a:cxn ang="0">
                    <a:pos x="170" y="31"/>
                  </a:cxn>
                  <a:cxn ang="0">
                    <a:pos x="169" y="1"/>
                  </a:cxn>
                </a:cxnLst>
                <a:rect l="0" t="0" r="r" b="b"/>
                <a:pathLst>
                  <a:path w="170" h="48">
                    <a:moveTo>
                      <a:pt x="169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4" y="46"/>
                      <a:pt x="163" y="48"/>
                      <a:pt x="170" y="31"/>
                    </a:cubicBezTo>
                    <a:lnTo>
                      <a:pt x="169" y="1"/>
                    </a:lnTo>
                    <a:close/>
                  </a:path>
                </a:pathLst>
              </a:custGeom>
              <a:solidFill>
                <a:srgbClr val="663825"/>
              </a:solidFill>
              <a:ln w="9525">
                <a:solidFill>
                  <a:srgbClr val="663825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92" name="Freeform 77"/>
              <p:cNvSpPr/>
              <p:nvPr/>
            </p:nvSpPr>
            <p:spPr bwMode="auto">
              <a:xfrm rot="19903140">
                <a:off x="749745" y="1683218"/>
                <a:ext cx="316056" cy="457733"/>
              </a:xfrm>
              <a:custGeom>
                <a:avLst/>
                <a:gdLst/>
                <a:ahLst/>
                <a:cxnLst>
                  <a:cxn ang="0">
                    <a:pos x="0" y="137"/>
                  </a:cxn>
                  <a:cxn ang="0">
                    <a:pos x="99" y="0"/>
                  </a:cxn>
                  <a:cxn ang="0">
                    <a:pos x="111" y="10"/>
                  </a:cxn>
                  <a:cxn ang="0">
                    <a:pos x="51" y="143"/>
                  </a:cxn>
                  <a:cxn ang="0">
                    <a:pos x="23" y="156"/>
                  </a:cxn>
                  <a:cxn ang="0">
                    <a:pos x="0" y="137"/>
                  </a:cxn>
                </a:cxnLst>
                <a:rect l="0" t="0" r="r" b="b"/>
                <a:pathLst>
                  <a:path w="111" h="160">
                    <a:moveTo>
                      <a:pt x="0" y="137"/>
                    </a:moveTo>
                    <a:cubicBezTo>
                      <a:pt x="99" y="0"/>
                      <a:pt x="99" y="0"/>
                      <a:pt x="99" y="0"/>
                    </a:cubicBezTo>
                    <a:cubicBezTo>
                      <a:pt x="111" y="10"/>
                      <a:pt x="111" y="10"/>
                      <a:pt x="111" y="10"/>
                    </a:cubicBezTo>
                    <a:cubicBezTo>
                      <a:pt x="51" y="143"/>
                      <a:pt x="51" y="143"/>
                      <a:pt x="51" y="143"/>
                    </a:cubicBezTo>
                    <a:cubicBezTo>
                      <a:pt x="51" y="143"/>
                      <a:pt x="42" y="160"/>
                      <a:pt x="23" y="156"/>
                    </a:cubicBezTo>
                    <a:lnTo>
                      <a:pt x="0" y="137"/>
                    </a:lnTo>
                    <a:close/>
                  </a:path>
                </a:pathLst>
              </a:custGeom>
              <a:solidFill>
                <a:srgbClr val="663825"/>
              </a:solidFill>
              <a:ln w="9525">
                <a:solidFill>
                  <a:srgbClr val="663825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93" name="Freeform 78"/>
              <p:cNvSpPr/>
              <p:nvPr/>
            </p:nvSpPr>
            <p:spPr bwMode="auto">
              <a:xfrm rot="19903140">
                <a:off x="996868" y="2100964"/>
                <a:ext cx="395070" cy="405967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8" y="133"/>
                  </a:cxn>
                  <a:cxn ang="0">
                    <a:pos x="125" y="142"/>
                  </a:cxn>
                  <a:cxn ang="0">
                    <a:pos x="14" y="48"/>
                  </a:cxn>
                  <a:cxn ang="0">
                    <a:pos x="9" y="18"/>
                  </a:cxn>
                  <a:cxn ang="0">
                    <a:pos x="34" y="0"/>
                  </a:cxn>
                </a:cxnLst>
                <a:rect l="0" t="0" r="r" b="b"/>
                <a:pathLst>
                  <a:path w="138" h="142">
                    <a:moveTo>
                      <a:pt x="34" y="0"/>
                    </a:moveTo>
                    <a:cubicBezTo>
                      <a:pt x="138" y="133"/>
                      <a:pt x="138" y="133"/>
                      <a:pt x="138" y="133"/>
                    </a:cubicBezTo>
                    <a:cubicBezTo>
                      <a:pt x="125" y="142"/>
                      <a:pt x="125" y="142"/>
                      <a:pt x="125" y="1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0" y="34"/>
                      <a:pt x="9" y="18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663825"/>
              </a:solidFill>
              <a:ln w="9525">
                <a:solidFill>
                  <a:srgbClr val="663825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94" name="Trapezoid 93"/>
              <p:cNvSpPr/>
              <p:nvPr/>
            </p:nvSpPr>
            <p:spPr>
              <a:xfrm>
                <a:off x="868756" y="2327639"/>
                <a:ext cx="119598" cy="877788"/>
              </a:xfrm>
              <a:prstGeom prst="trapezoid">
                <a:avLst/>
              </a:prstGeom>
              <a:solidFill>
                <a:srgbClr val="663825"/>
              </a:solidFill>
              <a:ln>
                <a:solidFill>
                  <a:srgbClr val="66382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65" dirty="0"/>
              </a:p>
            </p:txBody>
          </p:sp>
        </p:grpSp>
        <p:sp>
          <p:nvSpPr>
            <p:cNvPr id="131" name="Oval 130"/>
            <p:cNvSpPr/>
            <p:nvPr/>
          </p:nvSpPr>
          <p:spPr>
            <a:xfrm>
              <a:off x="5506204" y="1372545"/>
              <a:ext cx="872118" cy="872118"/>
            </a:xfrm>
            <a:prstGeom prst="ellipse">
              <a:avLst/>
            </a:prstGeom>
            <a:noFill/>
            <a:ln>
              <a:solidFill>
                <a:srgbClr val="6638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65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9398801" y="947770"/>
            <a:ext cx="1162824" cy="1162824"/>
            <a:chOff x="6333866" y="1372545"/>
            <a:chExt cx="872118" cy="872118"/>
          </a:xfrm>
        </p:grpSpPr>
        <p:grpSp>
          <p:nvGrpSpPr>
            <p:cNvPr id="8" name="Group 7"/>
            <p:cNvGrpSpPr/>
            <p:nvPr/>
          </p:nvGrpSpPr>
          <p:grpSpPr>
            <a:xfrm>
              <a:off x="6472622" y="1523357"/>
              <a:ext cx="594606" cy="503903"/>
              <a:chOff x="1752600" y="2200276"/>
              <a:chExt cx="749301" cy="635000"/>
            </a:xfrm>
            <a:solidFill>
              <a:schemeClr val="accent6"/>
            </a:solidFill>
          </p:grpSpPr>
          <p:sp>
            <p:nvSpPr>
              <p:cNvPr id="9" name="Freeform 7"/>
              <p:cNvSpPr/>
              <p:nvPr/>
            </p:nvSpPr>
            <p:spPr bwMode="auto">
              <a:xfrm>
                <a:off x="1919288" y="2711451"/>
                <a:ext cx="582613" cy="123825"/>
              </a:xfrm>
              <a:custGeom>
                <a:avLst/>
                <a:gdLst/>
                <a:ahLst/>
                <a:cxnLst>
                  <a:cxn ang="0">
                    <a:pos x="367" y="24"/>
                  </a:cxn>
                  <a:cxn ang="0">
                    <a:pos x="367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164" y="24"/>
                  </a:cxn>
                  <a:cxn ang="0">
                    <a:pos x="164" y="53"/>
                  </a:cxn>
                  <a:cxn ang="0">
                    <a:pos x="132" y="53"/>
                  </a:cxn>
                  <a:cxn ang="0">
                    <a:pos x="132" y="78"/>
                  </a:cxn>
                  <a:cxn ang="0">
                    <a:pos x="235" y="78"/>
                  </a:cxn>
                  <a:cxn ang="0">
                    <a:pos x="235" y="53"/>
                  </a:cxn>
                  <a:cxn ang="0">
                    <a:pos x="203" y="53"/>
                  </a:cxn>
                  <a:cxn ang="0">
                    <a:pos x="203" y="24"/>
                  </a:cxn>
                  <a:cxn ang="0">
                    <a:pos x="367" y="24"/>
                  </a:cxn>
                </a:cxnLst>
                <a:rect l="0" t="0" r="r" b="b"/>
                <a:pathLst>
                  <a:path w="367" h="78">
                    <a:moveTo>
                      <a:pt x="367" y="24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64" y="24"/>
                    </a:lnTo>
                    <a:lnTo>
                      <a:pt x="164" y="53"/>
                    </a:lnTo>
                    <a:lnTo>
                      <a:pt x="132" y="53"/>
                    </a:lnTo>
                    <a:lnTo>
                      <a:pt x="132" y="78"/>
                    </a:lnTo>
                    <a:lnTo>
                      <a:pt x="235" y="78"/>
                    </a:lnTo>
                    <a:lnTo>
                      <a:pt x="235" y="53"/>
                    </a:lnTo>
                    <a:lnTo>
                      <a:pt x="203" y="53"/>
                    </a:lnTo>
                    <a:lnTo>
                      <a:pt x="203" y="24"/>
                    </a:lnTo>
                    <a:lnTo>
                      <a:pt x="367" y="24"/>
                    </a:lnTo>
                    <a:close/>
                  </a:path>
                </a:pathLst>
              </a:custGeom>
              <a:solidFill>
                <a:srgbClr val="663825"/>
              </a:solidFill>
              <a:ln w="9525">
                <a:solidFill>
                  <a:srgbClr val="663825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10" name="Freeform 8"/>
              <p:cNvSpPr/>
              <p:nvPr/>
            </p:nvSpPr>
            <p:spPr bwMode="auto">
              <a:xfrm>
                <a:off x="2216150" y="2476501"/>
                <a:ext cx="120650" cy="42863"/>
              </a:xfrm>
              <a:custGeom>
                <a:avLst/>
                <a:gdLst/>
                <a:ahLst/>
                <a:cxnLst>
                  <a:cxn ang="0">
                    <a:pos x="76" y="27"/>
                  </a:cxn>
                  <a:cxn ang="0">
                    <a:pos x="70" y="0"/>
                  </a:cxn>
                  <a:cxn ang="0">
                    <a:pos x="0" y="0"/>
                  </a:cxn>
                  <a:cxn ang="0">
                    <a:pos x="0" y="27"/>
                  </a:cxn>
                  <a:cxn ang="0">
                    <a:pos x="76" y="27"/>
                  </a:cxn>
                </a:cxnLst>
                <a:rect l="0" t="0" r="r" b="b"/>
                <a:pathLst>
                  <a:path w="76" h="27">
                    <a:moveTo>
                      <a:pt x="76" y="27"/>
                    </a:moveTo>
                    <a:lnTo>
                      <a:pt x="70" y="0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76" y="27"/>
                    </a:lnTo>
                    <a:close/>
                  </a:path>
                </a:pathLst>
              </a:custGeom>
              <a:solidFill>
                <a:srgbClr val="663825"/>
              </a:solidFill>
              <a:ln w="9525">
                <a:solidFill>
                  <a:srgbClr val="663825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11" name="Freeform 9"/>
              <p:cNvSpPr/>
              <p:nvPr/>
            </p:nvSpPr>
            <p:spPr bwMode="auto">
              <a:xfrm>
                <a:off x="2214563" y="2528889"/>
                <a:ext cx="146050" cy="80963"/>
              </a:xfrm>
              <a:custGeom>
                <a:avLst/>
                <a:gdLst/>
                <a:ahLst/>
                <a:cxnLst>
                  <a:cxn ang="0">
                    <a:pos x="0" y="51"/>
                  </a:cxn>
                  <a:cxn ang="0">
                    <a:pos x="92" y="51"/>
                  </a:cxn>
                  <a:cxn ang="0">
                    <a:pos x="79" y="0"/>
                  </a:cxn>
                  <a:cxn ang="0">
                    <a:pos x="1" y="0"/>
                  </a:cxn>
                  <a:cxn ang="0">
                    <a:pos x="0" y="51"/>
                  </a:cxn>
                </a:cxnLst>
                <a:rect l="0" t="0" r="r" b="b"/>
                <a:pathLst>
                  <a:path w="92" h="51">
                    <a:moveTo>
                      <a:pt x="0" y="51"/>
                    </a:moveTo>
                    <a:lnTo>
                      <a:pt x="92" y="51"/>
                    </a:lnTo>
                    <a:lnTo>
                      <a:pt x="79" y="0"/>
                    </a:lnTo>
                    <a:lnTo>
                      <a:pt x="1" y="0"/>
                    </a:lnTo>
                    <a:lnTo>
                      <a:pt x="0" y="51"/>
                    </a:lnTo>
                    <a:close/>
                  </a:path>
                </a:pathLst>
              </a:custGeom>
              <a:grpFill/>
              <a:ln w="9525">
                <a:solidFill>
                  <a:srgbClr val="663825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2341563" y="2476501"/>
                <a:ext cx="93663" cy="42863"/>
              </a:xfrm>
              <a:custGeom>
                <a:avLst/>
                <a:gdLst/>
                <a:ahLst/>
                <a:cxnLst>
                  <a:cxn ang="0">
                    <a:pos x="59" y="27"/>
                  </a:cxn>
                  <a:cxn ang="0">
                    <a:pos x="51" y="0"/>
                  </a:cxn>
                  <a:cxn ang="0">
                    <a:pos x="0" y="0"/>
                  </a:cxn>
                  <a:cxn ang="0">
                    <a:pos x="8" y="27"/>
                  </a:cxn>
                  <a:cxn ang="0">
                    <a:pos x="59" y="27"/>
                  </a:cxn>
                </a:cxnLst>
                <a:rect l="0" t="0" r="r" b="b"/>
                <a:pathLst>
                  <a:path w="59" h="27">
                    <a:moveTo>
                      <a:pt x="59" y="27"/>
                    </a:moveTo>
                    <a:lnTo>
                      <a:pt x="51" y="0"/>
                    </a:lnTo>
                    <a:lnTo>
                      <a:pt x="0" y="0"/>
                    </a:lnTo>
                    <a:lnTo>
                      <a:pt x="8" y="27"/>
                    </a:lnTo>
                    <a:lnTo>
                      <a:pt x="59" y="27"/>
                    </a:lnTo>
                    <a:close/>
                  </a:path>
                </a:pathLst>
              </a:custGeom>
              <a:grpFill/>
              <a:ln w="9525">
                <a:solidFill>
                  <a:srgbClr val="663825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2355850" y="2528889"/>
                <a:ext cx="106363" cy="80963"/>
              </a:xfrm>
              <a:custGeom>
                <a:avLst/>
                <a:gdLst/>
                <a:ahLst/>
                <a:cxnLst>
                  <a:cxn ang="0">
                    <a:pos x="12" y="51"/>
                  </a:cxn>
                  <a:cxn ang="0">
                    <a:pos x="67" y="51"/>
                  </a:cxn>
                  <a:cxn ang="0">
                    <a:pos x="52" y="0"/>
                  </a:cxn>
                  <a:cxn ang="0">
                    <a:pos x="0" y="0"/>
                  </a:cxn>
                  <a:cxn ang="0">
                    <a:pos x="12" y="51"/>
                  </a:cxn>
                </a:cxnLst>
                <a:rect l="0" t="0" r="r" b="b"/>
                <a:pathLst>
                  <a:path w="67" h="51">
                    <a:moveTo>
                      <a:pt x="12" y="51"/>
                    </a:moveTo>
                    <a:lnTo>
                      <a:pt x="67" y="51"/>
                    </a:lnTo>
                    <a:lnTo>
                      <a:pt x="52" y="0"/>
                    </a:lnTo>
                    <a:lnTo>
                      <a:pt x="0" y="0"/>
                    </a:lnTo>
                    <a:lnTo>
                      <a:pt x="12" y="51"/>
                    </a:lnTo>
                    <a:close/>
                  </a:path>
                </a:pathLst>
              </a:custGeom>
              <a:solidFill>
                <a:srgbClr val="663825"/>
              </a:solidFill>
              <a:ln w="9525">
                <a:solidFill>
                  <a:srgbClr val="663825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14" name="Freeform 12"/>
              <p:cNvSpPr/>
              <p:nvPr/>
            </p:nvSpPr>
            <p:spPr bwMode="auto">
              <a:xfrm>
                <a:off x="1951038" y="2528889"/>
                <a:ext cx="111125" cy="80963"/>
              </a:xfrm>
              <a:custGeom>
                <a:avLst/>
                <a:gdLst/>
                <a:ahLst/>
                <a:cxnLst>
                  <a:cxn ang="0">
                    <a:pos x="70" y="0"/>
                  </a:cxn>
                  <a:cxn ang="0">
                    <a:pos x="17" y="0"/>
                  </a:cxn>
                  <a:cxn ang="0">
                    <a:pos x="0" y="51"/>
                  </a:cxn>
                  <a:cxn ang="0">
                    <a:pos x="56" y="51"/>
                  </a:cxn>
                  <a:cxn ang="0">
                    <a:pos x="70" y="0"/>
                  </a:cxn>
                </a:cxnLst>
                <a:rect l="0" t="0" r="r" b="b"/>
                <a:pathLst>
                  <a:path w="70" h="51">
                    <a:moveTo>
                      <a:pt x="70" y="0"/>
                    </a:moveTo>
                    <a:lnTo>
                      <a:pt x="17" y="0"/>
                    </a:lnTo>
                    <a:lnTo>
                      <a:pt x="0" y="51"/>
                    </a:lnTo>
                    <a:lnTo>
                      <a:pt x="56" y="51"/>
                    </a:lnTo>
                    <a:lnTo>
                      <a:pt x="70" y="0"/>
                    </a:lnTo>
                    <a:close/>
                  </a:path>
                </a:pathLst>
              </a:custGeom>
              <a:grpFill/>
              <a:ln w="9525">
                <a:solidFill>
                  <a:srgbClr val="663825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15" name="Freeform 13"/>
              <p:cNvSpPr/>
              <p:nvPr/>
            </p:nvSpPr>
            <p:spPr bwMode="auto">
              <a:xfrm>
                <a:off x="1981200" y="2476501"/>
                <a:ext cx="95250" cy="42863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8" y="0"/>
                  </a:cxn>
                  <a:cxn ang="0">
                    <a:pos x="0" y="27"/>
                  </a:cxn>
                  <a:cxn ang="0">
                    <a:pos x="52" y="27"/>
                  </a:cxn>
                  <a:cxn ang="0">
                    <a:pos x="60" y="0"/>
                  </a:cxn>
                </a:cxnLst>
                <a:rect l="0" t="0" r="r" b="b"/>
                <a:pathLst>
                  <a:path w="60" h="27">
                    <a:moveTo>
                      <a:pt x="60" y="0"/>
                    </a:moveTo>
                    <a:lnTo>
                      <a:pt x="8" y="0"/>
                    </a:lnTo>
                    <a:lnTo>
                      <a:pt x="0" y="27"/>
                    </a:lnTo>
                    <a:lnTo>
                      <a:pt x="52" y="27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solidFill>
                  <a:srgbClr val="663825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16" name="Freeform 14"/>
              <p:cNvSpPr/>
              <p:nvPr/>
            </p:nvSpPr>
            <p:spPr bwMode="auto">
              <a:xfrm>
                <a:off x="1922463" y="2619376"/>
                <a:ext cx="114300" cy="74613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47"/>
                  </a:cxn>
                  <a:cxn ang="0">
                    <a:pos x="60" y="47"/>
                  </a:cxn>
                  <a:cxn ang="0">
                    <a:pos x="72" y="0"/>
                  </a:cxn>
                  <a:cxn ang="0">
                    <a:pos x="16" y="0"/>
                  </a:cxn>
                </a:cxnLst>
                <a:rect l="0" t="0" r="r" b="b"/>
                <a:pathLst>
                  <a:path w="72" h="47">
                    <a:moveTo>
                      <a:pt x="16" y="0"/>
                    </a:moveTo>
                    <a:lnTo>
                      <a:pt x="0" y="47"/>
                    </a:lnTo>
                    <a:lnTo>
                      <a:pt x="60" y="47"/>
                    </a:lnTo>
                    <a:lnTo>
                      <a:pt x="72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solidFill>
                  <a:srgbClr val="663825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17" name="Freeform 15"/>
              <p:cNvSpPr/>
              <p:nvPr/>
            </p:nvSpPr>
            <p:spPr bwMode="auto">
              <a:xfrm>
                <a:off x="2081213" y="2476501"/>
                <a:ext cx="119063" cy="42863"/>
              </a:xfrm>
              <a:custGeom>
                <a:avLst/>
                <a:gdLst/>
                <a:ahLst/>
                <a:cxnLst>
                  <a:cxn ang="0">
                    <a:pos x="75" y="27"/>
                  </a:cxn>
                  <a:cxn ang="0">
                    <a:pos x="75" y="0"/>
                  </a:cxn>
                  <a:cxn ang="0">
                    <a:pos x="7" y="0"/>
                  </a:cxn>
                  <a:cxn ang="0">
                    <a:pos x="0" y="27"/>
                  </a:cxn>
                  <a:cxn ang="0">
                    <a:pos x="75" y="27"/>
                  </a:cxn>
                </a:cxnLst>
                <a:rect l="0" t="0" r="r" b="b"/>
                <a:pathLst>
                  <a:path w="75" h="27">
                    <a:moveTo>
                      <a:pt x="75" y="27"/>
                    </a:moveTo>
                    <a:lnTo>
                      <a:pt x="75" y="0"/>
                    </a:lnTo>
                    <a:lnTo>
                      <a:pt x="7" y="0"/>
                    </a:lnTo>
                    <a:lnTo>
                      <a:pt x="0" y="27"/>
                    </a:lnTo>
                    <a:lnTo>
                      <a:pt x="75" y="27"/>
                    </a:lnTo>
                    <a:close/>
                  </a:path>
                </a:pathLst>
              </a:custGeom>
              <a:grpFill/>
              <a:ln w="9525">
                <a:solidFill>
                  <a:srgbClr val="663825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18" name="Freeform 16"/>
              <p:cNvSpPr/>
              <p:nvPr/>
            </p:nvSpPr>
            <p:spPr bwMode="auto">
              <a:xfrm>
                <a:off x="2376488" y="2619376"/>
                <a:ext cx="112713" cy="74613"/>
              </a:xfrm>
              <a:custGeom>
                <a:avLst/>
                <a:gdLst/>
                <a:ahLst/>
                <a:cxnLst>
                  <a:cxn ang="0">
                    <a:pos x="12" y="47"/>
                  </a:cxn>
                  <a:cxn ang="0">
                    <a:pos x="71" y="47"/>
                  </a:cxn>
                  <a:cxn ang="0">
                    <a:pos x="56" y="0"/>
                  </a:cxn>
                  <a:cxn ang="0">
                    <a:pos x="0" y="0"/>
                  </a:cxn>
                  <a:cxn ang="0">
                    <a:pos x="12" y="47"/>
                  </a:cxn>
                </a:cxnLst>
                <a:rect l="0" t="0" r="r" b="b"/>
                <a:pathLst>
                  <a:path w="71" h="47">
                    <a:moveTo>
                      <a:pt x="12" y="47"/>
                    </a:moveTo>
                    <a:lnTo>
                      <a:pt x="71" y="47"/>
                    </a:lnTo>
                    <a:lnTo>
                      <a:pt x="56" y="0"/>
                    </a:lnTo>
                    <a:lnTo>
                      <a:pt x="0" y="0"/>
                    </a:lnTo>
                    <a:lnTo>
                      <a:pt x="12" y="47"/>
                    </a:lnTo>
                    <a:close/>
                  </a:path>
                </a:pathLst>
              </a:custGeom>
              <a:grpFill/>
              <a:ln w="9525">
                <a:solidFill>
                  <a:srgbClr val="663825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19" name="Freeform 17"/>
              <p:cNvSpPr/>
              <p:nvPr/>
            </p:nvSpPr>
            <p:spPr bwMode="auto">
              <a:xfrm>
                <a:off x="2200314" y="2619183"/>
                <a:ext cx="181246" cy="744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7"/>
                  </a:cxn>
                  <a:cxn ang="0">
                    <a:pos x="105" y="47"/>
                  </a:cxn>
                  <a:cxn ang="0">
                    <a:pos x="93" y="0"/>
                  </a:cxn>
                  <a:cxn ang="0">
                    <a:pos x="0" y="0"/>
                  </a:cxn>
                </a:cxnLst>
                <a:rect l="0" t="0" r="r" b="b"/>
                <a:pathLst>
                  <a:path w="105" h="47">
                    <a:moveTo>
                      <a:pt x="0" y="0"/>
                    </a:moveTo>
                    <a:lnTo>
                      <a:pt x="0" y="47"/>
                    </a:lnTo>
                    <a:lnTo>
                      <a:pt x="105" y="47"/>
                    </a:lnTo>
                    <a:lnTo>
                      <a:pt x="9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3825"/>
              </a:solidFill>
              <a:ln w="9525">
                <a:solidFill>
                  <a:srgbClr val="663825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20" name="Freeform 18"/>
              <p:cNvSpPr/>
              <p:nvPr/>
            </p:nvSpPr>
            <p:spPr bwMode="auto">
              <a:xfrm>
                <a:off x="2032000" y="2619376"/>
                <a:ext cx="166688" cy="7461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0" y="47"/>
                  </a:cxn>
                  <a:cxn ang="0">
                    <a:pos x="105" y="47"/>
                  </a:cxn>
                  <a:cxn ang="0">
                    <a:pos x="105" y="0"/>
                  </a:cxn>
                  <a:cxn ang="0">
                    <a:pos x="13" y="0"/>
                  </a:cxn>
                </a:cxnLst>
                <a:rect l="0" t="0" r="r" b="b"/>
                <a:pathLst>
                  <a:path w="105" h="47">
                    <a:moveTo>
                      <a:pt x="13" y="0"/>
                    </a:moveTo>
                    <a:lnTo>
                      <a:pt x="0" y="47"/>
                    </a:lnTo>
                    <a:lnTo>
                      <a:pt x="105" y="47"/>
                    </a:lnTo>
                    <a:lnTo>
                      <a:pt x="105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solidFill>
                  <a:srgbClr val="663825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21" name="Freeform 19"/>
              <p:cNvSpPr/>
              <p:nvPr/>
            </p:nvSpPr>
            <p:spPr bwMode="auto">
              <a:xfrm>
                <a:off x="2055813" y="2528889"/>
                <a:ext cx="144463" cy="80963"/>
              </a:xfrm>
              <a:custGeom>
                <a:avLst/>
                <a:gdLst/>
                <a:ahLst/>
                <a:cxnLst>
                  <a:cxn ang="0">
                    <a:pos x="0" y="51"/>
                  </a:cxn>
                  <a:cxn ang="0">
                    <a:pos x="90" y="51"/>
                  </a:cxn>
                  <a:cxn ang="0">
                    <a:pos x="91" y="0"/>
                  </a:cxn>
                  <a:cxn ang="0">
                    <a:pos x="14" y="0"/>
                  </a:cxn>
                  <a:cxn ang="0">
                    <a:pos x="0" y="51"/>
                  </a:cxn>
                </a:cxnLst>
                <a:rect l="0" t="0" r="r" b="b"/>
                <a:pathLst>
                  <a:path w="91" h="51">
                    <a:moveTo>
                      <a:pt x="0" y="51"/>
                    </a:moveTo>
                    <a:lnTo>
                      <a:pt x="90" y="51"/>
                    </a:lnTo>
                    <a:lnTo>
                      <a:pt x="91" y="0"/>
                    </a:lnTo>
                    <a:lnTo>
                      <a:pt x="14" y="0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663825"/>
              </a:solidFill>
              <a:ln w="9525">
                <a:solidFill>
                  <a:srgbClr val="663825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23" name="Freeform 21"/>
              <p:cNvSpPr/>
              <p:nvPr/>
            </p:nvSpPr>
            <p:spPr bwMode="auto">
              <a:xfrm>
                <a:off x="1831975" y="2284414"/>
                <a:ext cx="295275" cy="285750"/>
              </a:xfrm>
              <a:custGeom>
                <a:avLst/>
                <a:gdLst/>
                <a:ahLst/>
                <a:cxnLst>
                  <a:cxn ang="0">
                    <a:pos x="176" y="100"/>
                  </a:cxn>
                  <a:cxn ang="0">
                    <a:pos x="177" y="89"/>
                  </a:cxn>
                  <a:cxn ang="0">
                    <a:pos x="88" y="0"/>
                  </a:cxn>
                  <a:cxn ang="0">
                    <a:pos x="0" y="89"/>
                  </a:cxn>
                  <a:cxn ang="0">
                    <a:pos x="59" y="172"/>
                  </a:cxn>
                  <a:cxn ang="0">
                    <a:pos x="96" y="100"/>
                  </a:cxn>
                  <a:cxn ang="0">
                    <a:pos x="176" y="100"/>
                  </a:cxn>
                </a:cxnLst>
                <a:rect l="0" t="0" r="r" b="b"/>
                <a:pathLst>
                  <a:path w="177" h="172">
                    <a:moveTo>
                      <a:pt x="176" y="100"/>
                    </a:moveTo>
                    <a:cubicBezTo>
                      <a:pt x="177" y="97"/>
                      <a:pt x="177" y="93"/>
                      <a:pt x="177" y="89"/>
                    </a:cubicBezTo>
                    <a:cubicBezTo>
                      <a:pt x="177" y="40"/>
                      <a:pt x="137" y="0"/>
                      <a:pt x="88" y="0"/>
                    </a:cubicBezTo>
                    <a:cubicBezTo>
                      <a:pt x="40" y="0"/>
                      <a:pt x="0" y="40"/>
                      <a:pt x="0" y="89"/>
                    </a:cubicBezTo>
                    <a:cubicBezTo>
                      <a:pt x="0" y="127"/>
                      <a:pt x="24" y="159"/>
                      <a:pt x="59" y="172"/>
                    </a:cubicBezTo>
                    <a:cubicBezTo>
                      <a:pt x="96" y="100"/>
                      <a:pt x="96" y="100"/>
                      <a:pt x="96" y="100"/>
                    </a:cubicBezTo>
                    <a:lnTo>
                      <a:pt x="176" y="100"/>
                    </a:lnTo>
                    <a:close/>
                  </a:path>
                </a:pathLst>
              </a:custGeom>
              <a:solidFill>
                <a:srgbClr val="663825"/>
              </a:solidFill>
              <a:ln w="9525">
                <a:solidFill>
                  <a:srgbClr val="663825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24" name="Freeform 22"/>
              <p:cNvSpPr/>
              <p:nvPr/>
            </p:nvSpPr>
            <p:spPr bwMode="auto">
              <a:xfrm>
                <a:off x="1825625" y="2524126"/>
                <a:ext cx="53975" cy="5556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0" y="33"/>
                  </a:cxn>
                  <a:cxn ang="0">
                    <a:pos x="32" y="15"/>
                  </a:cxn>
                  <a:cxn ang="0">
                    <a:pos x="18" y="0"/>
                  </a:cxn>
                </a:cxnLst>
                <a:rect l="0" t="0" r="r" b="b"/>
                <a:pathLst>
                  <a:path w="32" h="33">
                    <a:moveTo>
                      <a:pt x="18" y="0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27" y="10"/>
                      <a:pt x="22" y="6"/>
                      <a:pt x="18" y="0"/>
                    </a:cubicBezTo>
                  </a:path>
                </a:pathLst>
              </a:custGeom>
              <a:grpFill/>
              <a:ln w="9525">
                <a:solidFill>
                  <a:srgbClr val="663825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25" name="Freeform 23"/>
              <p:cNvSpPr/>
              <p:nvPr/>
            </p:nvSpPr>
            <p:spPr bwMode="auto">
              <a:xfrm>
                <a:off x="1879600" y="2559051"/>
                <a:ext cx="46038" cy="82550"/>
              </a:xfrm>
              <a:custGeom>
                <a:avLst/>
                <a:gdLst/>
                <a:ahLst/>
                <a:cxnLst>
                  <a:cxn ang="0">
                    <a:pos x="0" y="49"/>
                  </a:cxn>
                  <a:cxn ang="0">
                    <a:pos x="28" y="10"/>
                  </a:cxn>
                  <a:cxn ang="0">
                    <a:pos x="8" y="0"/>
                  </a:cxn>
                  <a:cxn ang="0">
                    <a:pos x="0" y="49"/>
                  </a:cxn>
                </a:cxnLst>
                <a:rect l="0" t="0" r="r" b="b"/>
                <a:pathLst>
                  <a:path w="28" h="49">
                    <a:moveTo>
                      <a:pt x="0" y="49"/>
                    </a:moveTo>
                    <a:cubicBezTo>
                      <a:pt x="28" y="10"/>
                      <a:pt x="28" y="10"/>
                      <a:pt x="28" y="10"/>
                    </a:cubicBezTo>
                    <a:cubicBezTo>
                      <a:pt x="21" y="8"/>
                      <a:pt x="14" y="4"/>
                      <a:pt x="8" y="0"/>
                    </a:cubicBezTo>
                    <a:lnTo>
                      <a:pt x="0" y="49"/>
                    </a:lnTo>
                    <a:close/>
                  </a:path>
                </a:pathLst>
              </a:custGeom>
              <a:grpFill/>
              <a:ln w="9525">
                <a:solidFill>
                  <a:srgbClr val="663825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26" name="Freeform 24"/>
              <p:cNvSpPr/>
              <p:nvPr/>
            </p:nvSpPr>
            <p:spPr bwMode="auto">
              <a:xfrm>
                <a:off x="1771650" y="2476501"/>
                <a:ext cx="76200" cy="53975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46" y="21"/>
                  </a:cxn>
                  <a:cxn ang="0">
                    <a:pos x="36" y="0"/>
                  </a:cxn>
                  <a:cxn ang="0">
                    <a:pos x="0" y="33"/>
                  </a:cxn>
                </a:cxnLst>
                <a:rect l="0" t="0" r="r" b="b"/>
                <a:pathLst>
                  <a:path w="46" h="33">
                    <a:moveTo>
                      <a:pt x="0" y="33"/>
                    </a:moveTo>
                    <a:cubicBezTo>
                      <a:pt x="46" y="21"/>
                      <a:pt x="46" y="21"/>
                      <a:pt x="46" y="21"/>
                    </a:cubicBezTo>
                    <a:cubicBezTo>
                      <a:pt x="42" y="14"/>
                      <a:pt x="39" y="7"/>
                      <a:pt x="36" y="0"/>
                    </a:cubicBezTo>
                    <a:lnTo>
                      <a:pt x="0" y="33"/>
                    </a:lnTo>
                    <a:close/>
                  </a:path>
                </a:pathLst>
              </a:custGeom>
              <a:grpFill/>
              <a:ln w="9525">
                <a:solidFill>
                  <a:srgbClr val="663825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27" name="Freeform 25"/>
              <p:cNvSpPr/>
              <p:nvPr/>
            </p:nvSpPr>
            <p:spPr bwMode="auto">
              <a:xfrm>
                <a:off x="1752600" y="2366964"/>
                <a:ext cx="84138" cy="396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7" y="23"/>
                  </a:cxn>
                  <a:cxn ang="0">
                    <a:pos x="51" y="2"/>
                  </a:cxn>
                  <a:cxn ang="0">
                    <a:pos x="0" y="0"/>
                  </a:cxn>
                </a:cxnLst>
                <a:rect l="0" t="0" r="r" b="b"/>
                <a:pathLst>
                  <a:path w="51" h="23">
                    <a:moveTo>
                      <a:pt x="0" y="0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5" y="18"/>
                      <a:pt x="48" y="10"/>
                      <a:pt x="5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rgbClr val="663825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28" name="Freeform 26"/>
              <p:cNvSpPr/>
              <p:nvPr/>
            </p:nvSpPr>
            <p:spPr bwMode="auto">
              <a:xfrm>
                <a:off x="1816100" y="2392364"/>
                <a:ext cx="42863" cy="33338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0" y="14"/>
                  </a:cxn>
                  <a:cxn ang="0">
                    <a:pos x="26" y="20"/>
                  </a:cxn>
                  <a:cxn ang="0">
                    <a:pos x="25" y="6"/>
                  </a:cxn>
                  <a:cxn ang="0">
                    <a:pos x="26" y="0"/>
                  </a:cxn>
                </a:cxnLst>
                <a:rect l="0" t="0" r="r" b="b"/>
                <a:pathLst>
                  <a:path w="26" h="20">
                    <a:moveTo>
                      <a:pt x="26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15"/>
                      <a:pt x="25" y="11"/>
                      <a:pt x="25" y="6"/>
                    </a:cubicBezTo>
                    <a:cubicBezTo>
                      <a:pt x="25" y="4"/>
                      <a:pt x="25" y="2"/>
                      <a:pt x="26" y="0"/>
                    </a:cubicBezTo>
                  </a:path>
                </a:pathLst>
              </a:custGeom>
              <a:grpFill/>
              <a:ln w="9525">
                <a:solidFill>
                  <a:srgbClr val="663825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29" name="Freeform 27"/>
              <p:cNvSpPr/>
              <p:nvPr/>
            </p:nvSpPr>
            <p:spPr bwMode="auto">
              <a:xfrm>
                <a:off x="1801813" y="2324101"/>
                <a:ext cx="63500" cy="396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24"/>
                  </a:cxn>
                  <a:cxn ang="0">
                    <a:pos x="38" y="2"/>
                  </a:cxn>
                  <a:cxn ang="0">
                    <a:pos x="0" y="0"/>
                  </a:cxn>
                </a:cxnLst>
                <a:rect l="0" t="0" r="r" b="b"/>
                <a:pathLst>
                  <a:path w="38" h="24">
                    <a:moveTo>
                      <a:pt x="0" y="0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7" y="16"/>
                      <a:pt x="32" y="9"/>
                      <a:pt x="38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rgbClr val="663825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30" name="Freeform 28"/>
              <p:cNvSpPr/>
              <p:nvPr/>
            </p:nvSpPr>
            <p:spPr bwMode="auto">
              <a:xfrm>
                <a:off x="1912938" y="2241551"/>
                <a:ext cx="30163" cy="492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30"/>
                  </a:cxn>
                  <a:cxn ang="0">
                    <a:pos x="18" y="25"/>
                  </a:cxn>
                  <a:cxn ang="0">
                    <a:pos x="0" y="0"/>
                  </a:cxn>
                </a:cxnLst>
                <a:rect l="0" t="0" r="r" b="b"/>
                <a:pathLst>
                  <a:path w="18" h="30">
                    <a:moveTo>
                      <a:pt x="0" y="0"/>
                    </a:moveTo>
                    <a:cubicBezTo>
                      <a:pt x="1" y="30"/>
                      <a:pt x="1" y="30"/>
                      <a:pt x="1" y="30"/>
                    </a:cubicBezTo>
                    <a:cubicBezTo>
                      <a:pt x="6" y="28"/>
                      <a:pt x="12" y="26"/>
                      <a:pt x="18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rgbClr val="663825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31" name="Freeform 29"/>
              <p:cNvSpPr/>
              <p:nvPr/>
            </p:nvSpPr>
            <p:spPr bwMode="auto">
              <a:xfrm>
                <a:off x="1830388" y="2259014"/>
                <a:ext cx="63500" cy="65088"/>
              </a:xfrm>
              <a:custGeom>
                <a:avLst/>
                <a:gdLst/>
                <a:ahLst/>
                <a:cxnLst>
                  <a:cxn ang="0">
                    <a:pos x="38" y="26"/>
                  </a:cxn>
                  <a:cxn ang="0">
                    <a:pos x="0" y="0"/>
                  </a:cxn>
                  <a:cxn ang="0">
                    <a:pos x="23" y="39"/>
                  </a:cxn>
                  <a:cxn ang="0">
                    <a:pos x="38" y="26"/>
                  </a:cxn>
                </a:cxnLst>
                <a:rect l="0" t="0" r="r" b="b"/>
                <a:pathLst>
                  <a:path w="38" h="39">
                    <a:moveTo>
                      <a:pt x="38" y="2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7" y="34"/>
                      <a:pt x="32" y="30"/>
                      <a:pt x="38" y="26"/>
                    </a:cubicBezTo>
                  </a:path>
                </a:pathLst>
              </a:custGeom>
              <a:grpFill/>
              <a:ln w="9525">
                <a:solidFill>
                  <a:srgbClr val="663825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32" name="Freeform 30"/>
              <p:cNvSpPr/>
              <p:nvPr/>
            </p:nvSpPr>
            <p:spPr bwMode="auto">
              <a:xfrm>
                <a:off x="1963738" y="2200276"/>
                <a:ext cx="33338" cy="77788"/>
              </a:xfrm>
              <a:custGeom>
                <a:avLst/>
                <a:gdLst/>
                <a:ahLst/>
                <a:cxnLst>
                  <a:cxn ang="0">
                    <a:pos x="20" y="46"/>
                  </a:cxn>
                  <a:cxn ang="0">
                    <a:pos x="7" y="0"/>
                  </a:cxn>
                  <a:cxn ang="0">
                    <a:pos x="0" y="46"/>
                  </a:cxn>
                  <a:cxn ang="0">
                    <a:pos x="9" y="46"/>
                  </a:cxn>
                  <a:cxn ang="0">
                    <a:pos x="20" y="46"/>
                  </a:cxn>
                </a:cxnLst>
                <a:rect l="0" t="0" r="r" b="b"/>
                <a:pathLst>
                  <a:path w="20" h="46">
                    <a:moveTo>
                      <a:pt x="20" y="46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3" y="46"/>
                      <a:pt x="6" y="46"/>
                      <a:pt x="9" y="46"/>
                    </a:cubicBezTo>
                    <a:cubicBezTo>
                      <a:pt x="13" y="46"/>
                      <a:pt x="17" y="46"/>
                      <a:pt x="20" y="46"/>
                    </a:cubicBezTo>
                  </a:path>
                </a:pathLst>
              </a:custGeom>
              <a:grpFill/>
              <a:ln w="9525">
                <a:solidFill>
                  <a:srgbClr val="663825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33" name="Freeform 31"/>
              <p:cNvSpPr/>
              <p:nvPr/>
            </p:nvSpPr>
            <p:spPr bwMode="auto">
              <a:xfrm>
                <a:off x="2055813" y="2243139"/>
                <a:ext cx="55563" cy="77788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0" y="32"/>
                  </a:cxn>
                  <a:cxn ang="0">
                    <a:pos x="19" y="47"/>
                  </a:cxn>
                  <a:cxn ang="0">
                    <a:pos x="33" y="0"/>
                  </a:cxn>
                </a:cxnLst>
                <a:rect l="0" t="0" r="r" b="b"/>
                <a:pathLst>
                  <a:path w="33" h="47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7" y="36"/>
                      <a:pt x="13" y="41"/>
                      <a:pt x="19" y="47"/>
                    </a:cubicBez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solidFill>
                  <a:srgbClr val="663825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34" name="Freeform 32"/>
              <p:cNvSpPr/>
              <p:nvPr/>
            </p:nvSpPr>
            <p:spPr bwMode="auto">
              <a:xfrm>
                <a:off x="2014538" y="2241551"/>
                <a:ext cx="39688" cy="5397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0" y="24"/>
                  </a:cxn>
                  <a:cxn ang="0">
                    <a:pos x="24" y="33"/>
                  </a:cxn>
                  <a:cxn ang="0">
                    <a:pos x="18" y="0"/>
                  </a:cxn>
                </a:cxnLst>
                <a:rect l="0" t="0" r="r" b="b"/>
                <a:pathLst>
                  <a:path w="24" h="33">
                    <a:moveTo>
                      <a:pt x="18" y="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9" y="26"/>
                      <a:pt x="16" y="29"/>
                      <a:pt x="24" y="33"/>
                    </a:cubicBez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solidFill>
                  <a:srgbClr val="663825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35" name="Freeform 33"/>
              <p:cNvSpPr/>
              <p:nvPr/>
            </p:nvSpPr>
            <p:spPr bwMode="auto">
              <a:xfrm>
                <a:off x="2008188" y="2293939"/>
                <a:ext cx="6350" cy="1588"/>
              </a:xfrm>
              <a:custGeom>
                <a:avLst/>
                <a:gdLst/>
                <a:ahLst/>
                <a:cxnLst>
                  <a:cxn ang="0">
                    <a:pos x="4" y="1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4" y="1"/>
                  </a:cxn>
                </a:cxnLst>
                <a:rect l="0" t="0" r="r" b="b"/>
                <a:pathLst>
                  <a:path w="4" h="1">
                    <a:moveTo>
                      <a:pt x="4" y="1"/>
                    </a:moveTo>
                    <a:cubicBezTo>
                      <a:pt x="3" y="1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4" y="1"/>
                    </a:lnTo>
                    <a:close/>
                  </a:path>
                </a:pathLst>
              </a:custGeom>
              <a:grpFill/>
              <a:ln w="9525">
                <a:solidFill>
                  <a:srgbClr val="663825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36" name="Freeform 34"/>
              <p:cNvSpPr/>
              <p:nvPr/>
            </p:nvSpPr>
            <p:spPr bwMode="auto">
              <a:xfrm>
                <a:off x="2093913" y="2319339"/>
                <a:ext cx="58738" cy="44450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0" y="5"/>
                  </a:cxn>
                  <a:cxn ang="0">
                    <a:pos x="15" y="27"/>
                  </a:cxn>
                  <a:cxn ang="0">
                    <a:pos x="35" y="0"/>
                  </a:cxn>
                </a:cxnLst>
                <a:rect l="0" t="0" r="r" b="b"/>
                <a:pathLst>
                  <a:path w="35" h="27">
                    <a:moveTo>
                      <a:pt x="35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6" y="11"/>
                      <a:pt x="11" y="19"/>
                      <a:pt x="15" y="27"/>
                    </a:cubicBezTo>
                    <a:lnTo>
                      <a:pt x="35" y="0"/>
                    </a:lnTo>
                    <a:close/>
                  </a:path>
                </a:pathLst>
              </a:custGeom>
              <a:grpFill/>
              <a:ln w="9525">
                <a:solidFill>
                  <a:srgbClr val="663825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  <p:sp>
            <p:nvSpPr>
              <p:cNvPr id="37" name="Freeform 35"/>
              <p:cNvSpPr/>
              <p:nvPr/>
            </p:nvSpPr>
            <p:spPr bwMode="auto">
              <a:xfrm>
                <a:off x="2127250" y="2386014"/>
                <a:ext cx="76200" cy="55563"/>
              </a:xfrm>
              <a:custGeom>
                <a:avLst/>
                <a:gdLst/>
                <a:ahLst/>
                <a:cxnLst>
                  <a:cxn ang="0">
                    <a:pos x="4" y="33"/>
                  </a:cxn>
                  <a:cxn ang="0">
                    <a:pos x="46" y="10"/>
                  </a:cxn>
                  <a:cxn ang="0">
                    <a:pos x="0" y="0"/>
                  </a:cxn>
                  <a:cxn ang="0">
                    <a:pos x="4" y="28"/>
                  </a:cxn>
                  <a:cxn ang="0">
                    <a:pos x="4" y="33"/>
                  </a:cxn>
                </a:cxnLst>
                <a:rect l="0" t="0" r="r" b="b"/>
                <a:pathLst>
                  <a:path w="46" h="33">
                    <a:moveTo>
                      <a:pt x="4" y="33"/>
                    </a:moveTo>
                    <a:cubicBezTo>
                      <a:pt x="46" y="10"/>
                      <a:pt x="46" y="10"/>
                      <a:pt x="46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9"/>
                      <a:pt x="4" y="18"/>
                      <a:pt x="4" y="28"/>
                    </a:cubicBezTo>
                    <a:cubicBezTo>
                      <a:pt x="4" y="29"/>
                      <a:pt x="4" y="31"/>
                      <a:pt x="4" y="33"/>
                    </a:cubicBezTo>
                  </a:path>
                </a:pathLst>
              </a:custGeom>
              <a:grpFill/>
              <a:ln w="9525">
                <a:solidFill>
                  <a:srgbClr val="663825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665"/>
              </a:p>
            </p:txBody>
          </p:sp>
        </p:grpSp>
        <p:sp>
          <p:nvSpPr>
            <p:cNvPr id="132" name="Oval 131"/>
            <p:cNvSpPr/>
            <p:nvPr/>
          </p:nvSpPr>
          <p:spPr>
            <a:xfrm>
              <a:off x="6333866" y="1372545"/>
              <a:ext cx="872118" cy="872118"/>
            </a:xfrm>
            <a:prstGeom prst="ellipse">
              <a:avLst/>
            </a:prstGeom>
            <a:noFill/>
            <a:ln>
              <a:solidFill>
                <a:srgbClr val="6638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65" dirty="0"/>
            </a:p>
          </p:txBody>
        </p:sp>
      </p:grpSp>
      <p:sp>
        <p:nvSpPr>
          <p:cNvPr id="141" name="Rectangle 140"/>
          <p:cNvSpPr/>
          <p:nvPr/>
        </p:nvSpPr>
        <p:spPr>
          <a:xfrm>
            <a:off x="1754270" y="2236596"/>
            <a:ext cx="915035" cy="2457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Oil &amp; Gas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3158766" y="2236596"/>
            <a:ext cx="1140460" cy="2457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rgbClr val="663825"/>
                </a:solidFill>
              </a:rPr>
              <a:t>Coal &amp; Heat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4946414" y="2236596"/>
            <a:ext cx="745490" cy="2457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rgbClr val="663825"/>
                </a:solidFill>
              </a:rPr>
              <a:t>Nuclear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579473" y="2236596"/>
            <a:ext cx="586740" cy="2457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rgbClr val="663825"/>
                </a:solidFill>
              </a:rPr>
              <a:t>Hydro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8195388" y="2236596"/>
            <a:ext cx="462280" cy="2457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rgbClr val="663825"/>
                </a:solidFill>
              </a:rPr>
              <a:t>wind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9726214" y="2236596"/>
            <a:ext cx="508000" cy="2457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rgbClr val="663825"/>
                </a:solidFill>
              </a:rPr>
              <a:t>Solar</a:t>
            </a:r>
          </a:p>
        </p:txBody>
      </p:sp>
      <p:cxnSp>
        <p:nvCxnSpPr>
          <p:cNvPr id="148" name="Straight Connector 147"/>
          <p:cNvCxnSpPr/>
          <p:nvPr/>
        </p:nvCxnSpPr>
        <p:spPr>
          <a:xfrm>
            <a:off x="2185631" y="2612785"/>
            <a:ext cx="0" cy="2841945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3739768" y="2612785"/>
            <a:ext cx="0" cy="2094275"/>
          </a:xfrm>
          <a:prstGeom prst="line">
            <a:avLst/>
          </a:prstGeom>
          <a:ln w="19050">
            <a:solidFill>
              <a:srgbClr val="663825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5329867" y="2612785"/>
            <a:ext cx="0" cy="1842715"/>
          </a:xfrm>
          <a:prstGeom prst="line">
            <a:avLst/>
          </a:prstGeom>
          <a:ln w="19050">
            <a:solidFill>
              <a:srgbClr val="663825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6855848" y="2612785"/>
            <a:ext cx="0" cy="1382568"/>
          </a:xfrm>
          <a:prstGeom prst="line">
            <a:avLst/>
          </a:prstGeom>
          <a:ln w="19050">
            <a:solidFill>
              <a:srgbClr val="663825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8428480" y="2612785"/>
            <a:ext cx="0" cy="1075331"/>
          </a:xfrm>
          <a:prstGeom prst="line">
            <a:avLst/>
          </a:prstGeom>
          <a:ln w="19050">
            <a:solidFill>
              <a:srgbClr val="663825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9980213" y="2612785"/>
            <a:ext cx="0" cy="340387"/>
          </a:xfrm>
          <a:prstGeom prst="line">
            <a:avLst/>
          </a:prstGeom>
          <a:ln w="19050">
            <a:solidFill>
              <a:srgbClr val="663825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2048405" y="5006301"/>
            <a:ext cx="309020" cy="3090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5" dirty="0"/>
          </a:p>
        </p:txBody>
      </p:sp>
      <p:sp>
        <p:nvSpPr>
          <p:cNvPr id="139" name="Oval 138"/>
          <p:cNvSpPr/>
          <p:nvPr/>
        </p:nvSpPr>
        <p:spPr>
          <a:xfrm>
            <a:off x="3579924" y="4455500"/>
            <a:ext cx="309020" cy="309020"/>
          </a:xfrm>
          <a:prstGeom prst="ellipse">
            <a:avLst/>
          </a:prstGeom>
          <a:solidFill>
            <a:schemeClr val="bg1"/>
          </a:solidFill>
          <a:ln w="28575">
            <a:solidFill>
              <a:srgbClr val="663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5" dirty="0"/>
          </a:p>
        </p:txBody>
      </p:sp>
      <p:sp>
        <p:nvSpPr>
          <p:cNvPr id="140" name="Oval 139"/>
          <p:cNvSpPr/>
          <p:nvPr/>
        </p:nvSpPr>
        <p:spPr>
          <a:xfrm>
            <a:off x="5162619" y="4146480"/>
            <a:ext cx="309020" cy="309020"/>
          </a:xfrm>
          <a:prstGeom prst="ellipse">
            <a:avLst/>
          </a:prstGeom>
          <a:solidFill>
            <a:schemeClr val="bg1"/>
          </a:solidFill>
          <a:ln w="28575">
            <a:solidFill>
              <a:srgbClr val="663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5" dirty="0"/>
          </a:p>
        </p:txBody>
      </p:sp>
      <p:sp>
        <p:nvSpPr>
          <p:cNvPr id="147" name="Oval 146"/>
          <p:cNvSpPr/>
          <p:nvPr/>
        </p:nvSpPr>
        <p:spPr>
          <a:xfrm>
            <a:off x="6696279" y="3773240"/>
            <a:ext cx="309020" cy="309020"/>
          </a:xfrm>
          <a:prstGeom prst="ellipse">
            <a:avLst/>
          </a:prstGeom>
          <a:solidFill>
            <a:schemeClr val="bg1"/>
          </a:solidFill>
          <a:ln w="28575">
            <a:solidFill>
              <a:srgbClr val="663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5" dirty="0"/>
          </a:p>
        </p:txBody>
      </p:sp>
      <p:sp>
        <p:nvSpPr>
          <p:cNvPr id="150" name="Oval 149"/>
          <p:cNvSpPr/>
          <p:nvPr/>
        </p:nvSpPr>
        <p:spPr>
          <a:xfrm>
            <a:off x="8262605" y="3398240"/>
            <a:ext cx="309020" cy="309020"/>
          </a:xfrm>
          <a:prstGeom prst="ellipse">
            <a:avLst/>
          </a:prstGeom>
          <a:solidFill>
            <a:schemeClr val="bg1"/>
          </a:solidFill>
          <a:ln w="28575">
            <a:solidFill>
              <a:srgbClr val="663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5" dirty="0"/>
          </a:p>
        </p:txBody>
      </p:sp>
      <p:sp>
        <p:nvSpPr>
          <p:cNvPr id="152" name="Oval 151"/>
          <p:cNvSpPr/>
          <p:nvPr/>
        </p:nvSpPr>
        <p:spPr>
          <a:xfrm>
            <a:off x="9825703" y="2745540"/>
            <a:ext cx="309020" cy="309020"/>
          </a:xfrm>
          <a:prstGeom prst="ellipse">
            <a:avLst/>
          </a:prstGeom>
          <a:solidFill>
            <a:schemeClr val="bg1"/>
          </a:solidFill>
          <a:ln w="28575">
            <a:solidFill>
              <a:srgbClr val="663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5" dirty="0"/>
          </a:p>
        </p:txBody>
      </p:sp>
      <p:grpSp>
        <p:nvGrpSpPr>
          <p:cNvPr id="154" name="组合 153"/>
          <p:cNvGrpSpPr/>
          <p:nvPr/>
        </p:nvGrpSpPr>
        <p:grpSpPr>
          <a:xfrm>
            <a:off x="1298199" y="5617312"/>
            <a:ext cx="1934629" cy="911955"/>
            <a:chOff x="468937" y="2419540"/>
            <a:chExt cx="1934629" cy="911955"/>
          </a:xfrm>
        </p:grpSpPr>
        <p:sp>
          <p:nvSpPr>
            <p:cNvPr id="155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4541462" y="5617312"/>
            <a:ext cx="1934629" cy="911955"/>
            <a:chOff x="468937" y="2419540"/>
            <a:chExt cx="1934629" cy="911955"/>
          </a:xfrm>
        </p:grpSpPr>
        <p:sp>
          <p:nvSpPr>
            <p:cNvPr id="160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7784725" y="5617312"/>
            <a:ext cx="1934629" cy="911955"/>
            <a:chOff x="468937" y="2419540"/>
            <a:chExt cx="1934629" cy="911955"/>
          </a:xfrm>
        </p:grpSpPr>
        <p:sp>
          <p:nvSpPr>
            <p:cNvPr id="164" name="TextBox 18"/>
            <p:cNvSpPr txBox="1"/>
            <p:nvPr/>
          </p:nvSpPr>
          <p:spPr>
            <a:xfrm flipH="1">
              <a:off x="468937" y="241954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Roboto Black" charset="0"/>
                  <a:ea typeface="Roboto Black" charset="0"/>
                  <a:cs typeface="Roboto Black" charset="0"/>
                </a:rPr>
                <a:t>PRESENT</a:t>
              </a:r>
              <a:endParaRPr lang="en-US" sz="24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470268" y="2823664"/>
              <a:ext cx="1933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/>
                <a:t>OF THIS SCHEME, WE THANK YOU FOR YOUR READING, </a:t>
              </a:r>
              <a:r>
                <a:rPr lang="en-US" altLang="zh-CN" sz="900"/>
                <a:t>THE PROPOSAL</a:t>
              </a:r>
              <a:endParaRPr lang="en-US" altLang="zh-CN" sz="9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8500"/>
                            </p:stCondLst>
                            <p:childTnLst>
                              <p:par>
                                <p:cTn id="1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9000"/>
                            </p:stCondLst>
                            <p:childTnLst>
                              <p:par>
                                <p:cTn id="1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9500"/>
                            </p:stCondLst>
                            <p:childTnLst>
                              <p:par>
                                <p:cTn id="1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8" grpId="0" bldLvl="0" animBg="1"/>
      <p:bldP spid="4109" grpId="0" bldLvl="0" animBg="1"/>
      <p:bldP spid="4111" grpId="0" bldLvl="0" animBg="1"/>
      <p:bldP spid="4112" grpId="0" bldLvl="0" animBg="1"/>
      <p:bldP spid="4113" grpId="0" bldLvl="0" animBg="1"/>
      <p:bldP spid="141" grpId="0"/>
      <p:bldP spid="142" grpId="0"/>
      <p:bldP spid="143" grpId="0"/>
      <p:bldP spid="144" grpId="0"/>
      <p:bldP spid="145" grpId="0"/>
      <p:bldP spid="146" grpId="0"/>
      <p:bldP spid="125" grpId="0" bldLvl="0" animBg="1"/>
      <p:bldP spid="139" grpId="0" bldLvl="0" animBg="1"/>
      <p:bldP spid="140" grpId="0" bldLvl="0" animBg="1"/>
      <p:bldP spid="147" grpId="0" bldLvl="0" animBg="1"/>
      <p:bldP spid="150" grpId="0" bldLvl="0" animBg="1"/>
      <p:bldP spid="152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咖啡色表格"/>
</p:tagLst>
</file>

<file path=ppt/theme/theme1.xml><?xml version="1.0" encoding="utf-8"?>
<a:theme xmlns:a="http://schemas.openxmlformats.org/drawingml/2006/main" name="Office 主题​​">
  <a:themeElements>
    <a:clrScheme name="IM——咖啡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B3838"/>
      </a:accent1>
      <a:accent2>
        <a:srgbClr val="663825"/>
      </a:accent2>
      <a:accent3>
        <a:srgbClr val="663825"/>
      </a:accent3>
      <a:accent4>
        <a:srgbClr val="663825"/>
      </a:accent4>
      <a:accent5>
        <a:srgbClr val="663825"/>
      </a:accent5>
      <a:accent6>
        <a:srgbClr val="663825"/>
      </a:accent6>
      <a:hlink>
        <a:srgbClr val="D51911"/>
      </a:hlink>
      <a:folHlink>
        <a:srgbClr val="D51911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IF WANT 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2626"/>
      </a:accent1>
      <a:accent2>
        <a:srgbClr val="2FBCEA"/>
      </a:accent2>
      <a:accent3>
        <a:srgbClr val="2FBCEA"/>
      </a:accent3>
      <a:accent4>
        <a:srgbClr val="2FBCEA"/>
      </a:accent4>
      <a:accent5>
        <a:srgbClr val="2FBCEA"/>
      </a:accent5>
      <a:accent6>
        <a:srgbClr val="2FBCEA"/>
      </a:accent6>
      <a:hlink>
        <a:srgbClr val="2FBCEA"/>
      </a:hlink>
      <a:folHlink>
        <a:srgbClr val="2FBCEA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自定义 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B3838"/>
      </a:accent1>
      <a:accent2>
        <a:srgbClr val="FFC108"/>
      </a:accent2>
      <a:accent3>
        <a:srgbClr val="FFC108"/>
      </a:accent3>
      <a:accent4>
        <a:srgbClr val="FFC108"/>
      </a:accent4>
      <a:accent5>
        <a:srgbClr val="FFC108"/>
      </a:accent5>
      <a:accent6>
        <a:srgbClr val="FFC108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161">
      <a:dk1>
        <a:sysClr val="windowText" lastClr="000000"/>
      </a:dk1>
      <a:lt1>
        <a:sysClr val="window" lastClr="FFFFFF"/>
      </a:lt1>
      <a:dk2>
        <a:srgbClr val="2980B9"/>
      </a:dk2>
      <a:lt2>
        <a:srgbClr val="16A085"/>
      </a:lt2>
      <a:accent1>
        <a:srgbClr val="9BBB59"/>
      </a:accent1>
      <a:accent2>
        <a:srgbClr val="F39C12"/>
      </a:accent2>
      <a:accent3>
        <a:srgbClr val="C0392B"/>
      </a:accent3>
      <a:accent4>
        <a:srgbClr val="4B2C50"/>
      </a:accent4>
      <a:accent5>
        <a:srgbClr val="2C3E50"/>
      </a:accent5>
      <a:accent6>
        <a:srgbClr val="95A5A6"/>
      </a:accent6>
      <a:hlink>
        <a:srgbClr val="000000"/>
      </a:hlink>
      <a:folHlink>
        <a:srgbClr val="0000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Theme">
  <a:themeElements>
    <a:clrScheme name="01-Green Business Proposal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4B5050"/>
      </a:accent1>
      <a:accent2>
        <a:srgbClr val="19B49B"/>
      </a:accent2>
      <a:accent3>
        <a:srgbClr val="6E7378"/>
      </a:accent3>
      <a:accent4>
        <a:srgbClr val="91969B"/>
      </a:accent4>
      <a:accent5>
        <a:srgbClr val="AAAFB4"/>
      </a:accent5>
      <a:accent6>
        <a:srgbClr val="DCE1E6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ontent">
  <a:themeElements>
    <a:clrScheme name="Mark Zegulberg team">
      <a:dk1>
        <a:srgbClr val="2B2B2B"/>
      </a:dk1>
      <a:lt1>
        <a:srgbClr val="F6F8F8"/>
      </a:lt1>
      <a:dk2>
        <a:srgbClr val="2B2B2B"/>
      </a:dk2>
      <a:lt2>
        <a:srgbClr val="FFFFFF"/>
      </a:lt2>
      <a:accent1>
        <a:srgbClr val="41B7D0"/>
      </a:accent1>
      <a:accent2>
        <a:srgbClr val="3FACD0"/>
      </a:accent2>
      <a:accent3>
        <a:srgbClr val="3DA1D2"/>
      </a:accent3>
      <a:accent4>
        <a:srgbClr val="3B96D3"/>
      </a:accent4>
      <a:accent5>
        <a:srgbClr val="398BD5"/>
      </a:accent5>
      <a:accent6>
        <a:srgbClr val="3780D7"/>
      </a:accent6>
      <a:hlink>
        <a:srgbClr val="5B9BD5"/>
      </a:hlink>
      <a:folHlink>
        <a:srgbClr val="70AD47"/>
      </a:folHlink>
    </a:clrScheme>
    <a:fontScheme name="Custom 10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Custom Design">
  <a:themeElements>
    <a:clrScheme name="0_New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237DB9"/>
      </a:accent1>
      <a:accent2>
        <a:srgbClr val="15AA96"/>
      </a:accent2>
      <a:accent3>
        <a:srgbClr val="9BB955"/>
      </a:accent3>
      <a:accent4>
        <a:srgbClr val="F19B14"/>
      </a:accent4>
      <a:accent5>
        <a:srgbClr val="BE382C"/>
      </a:accent5>
      <a:accent6>
        <a:srgbClr val="633247"/>
      </a:accent6>
      <a:hlink>
        <a:srgbClr val="FFFFFF"/>
      </a:hlink>
      <a:folHlink>
        <a:srgbClr val="595959"/>
      </a:folHlink>
    </a:clrScheme>
    <a:fontScheme name="Roboto">
      <a:majorFont>
        <a:latin typeface="Roboto Medium"/>
        <a:ea typeface=""/>
        <a:cs typeface="FontAwesome"/>
      </a:majorFont>
      <a:minorFont>
        <a:latin typeface="Roboto Condensed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2007</Words>
  <Application>Microsoft Office PowerPoint</Application>
  <PresentationFormat>宽屏</PresentationFormat>
  <Paragraphs>450</Paragraphs>
  <Slides>32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30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32</vt:i4>
      </vt:variant>
    </vt:vector>
  </HeadingPairs>
  <TitlesOfParts>
    <vt:vector size="70" baseType="lpstr">
      <vt:lpstr>Bebas Neue Bold</vt:lpstr>
      <vt:lpstr>FontAwesome</vt:lpstr>
      <vt:lpstr>Gill Sans</vt:lpstr>
      <vt:lpstr>Helvetica Neue Light</vt:lpstr>
      <vt:lpstr>Impact MT Std</vt:lpstr>
      <vt:lpstr>Lato</vt:lpstr>
      <vt:lpstr>Lato Black</vt:lpstr>
      <vt:lpstr>Lato Light</vt:lpstr>
      <vt:lpstr>Lato Regular</vt:lpstr>
      <vt:lpstr>Montserrat</vt:lpstr>
      <vt:lpstr>Open Sans Condensed</vt:lpstr>
      <vt:lpstr>Raleway</vt:lpstr>
      <vt:lpstr>Roboto</vt:lpstr>
      <vt:lpstr>Roboto Black</vt:lpstr>
      <vt:lpstr>Roboto Bold</vt:lpstr>
      <vt:lpstr>Roboto Condensed</vt:lpstr>
      <vt:lpstr>Roboto Medium</vt:lpstr>
      <vt:lpstr>Roboto Regular</vt:lpstr>
      <vt:lpstr>等线</vt:lpstr>
      <vt:lpstr>等线 Light</vt:lpstr>
      <vt:lpstr>宋体</vt:lpstr>
      <vt:lpstr>微软雅黑</vt:lpstr>
      <vt:lpstr>微软雅黑 Light</vt:lpstr>
      <vt:lpstr>Agency FB</vt:lpstr>
      <vt:lpstr>Arial</vt:lpstr>
      <vt:lpstr>Calibri</vt:lpstr>
      <vt:lpstr>Calibri Light</vt:lpstr>
      <vt:lpstr>Impact</vt:lpstr>
      <vt:lpstr>Open Sans</vt:lpstr>
      <vt:lpstr>Open Sans Light</vt:lpstr>
      <vt:lpstr>Office 主题​​</vt:lpstr>
      <vt:lpstr>1_Office 主题​​</vt:lpstr>
      <vt:lpstr>2_Office 主题​​</vt:lpstr>
      <vt:lpstr>Office Theme</vt:lpstr>
      <vt:lpstr>1_Office Theme</vt:lpstr>
      <vt:lpstr>Content</vt:lpstr>
      <vt:lpstr>Custom Design</vt:lpstr>
      <vt:lpstr>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business </vt:lpstr>
      <vt:lpstr>business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咖啡色表格</dc:title>
  <dc:creator>WIN7</dc:creator>
  <cp:lastModifiedBy>Windows 用户</cp:lastModifiedBy>
  <cp:revision>67</cp:revision>
  <dcterms:created xsi:type="dcterms:W3CDTF">2017-08-18T03:02:00Z</dcterms:created>
  <dcterms:modified xsi:type="dcterms:W3CDTF">2018-01-23T10:16:17Z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